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849" r:id="rId1"/>
  </p:sldMasterIdLst>
  <p:notesMasterIdLst>
    <p:notesMasterId r:id="rId3"/>
  </p:notesMasterIdLst>
  <p:sldIdLst>
    <p:sldId id="362" r:id="rId2"/>
  </p:sldIdLst>
  <p:sldSz cx="12192000" cy="6858000"/>
  <p:notesSz cx="6858000" cy="9144000"/>
  <p:custDataLst>
    <p:tags r:id="rId4"/>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0A8D4"/>
    <a:srgbClr val="DF6FD2"/>
    <a:srgbClr val="962288"/>
    <a:srgbClr val="99DFC3"/>
    <a:srgbClr val="8B2E92"/>
    <a:srgbClr val="2F8FB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18" autoAdjust="0"/>
    <p:restoredTop sz="77946" autoAdjust="0"/>
  </p:normalViewPr>
  <p:slideViewPr>
    <p:cSldViewPr snapToGrid="0">
      <p:cViewPr varScale="1">
        <p:scale>
          <a:sx n="59" d="100"/>
          <a:sy n="59" d="100"/>
        </p:scale>
        <p:origin x="1086" y="30"/>
      </p:cViewPr>
      <p:guideLst/>
    </p:cSldViewPr>
  </p:slideViewPr>
  <p:notesTextViewPr>
    <p:cViewPr>
      <p:scale>
        <a:sx n="1" d="1"/>
        <a:sy n="1" d="1"/>
      </p:scale>
      <p:origin x="0" y="0"/>
    </p:cViewPr>
  </p:notesTextViewPr>
  <p:notesViewPr>
    <p:cSldViewPr>
      <p:cViewPr>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Segoe UI Light" panose="020B0502040204020203" pitchFamily="34" charset="0"/>
                <a:cs typeface="Segoe UI Light" panose="020B0502040204020203" pitchFamily="34" charset="0"/>
              </a:defRPr>
            </a:lvl1pPr>
          </a:lstStyle>
          <a:p>
            <a:endParaRPr lang="en-IN"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Segoe UI Light" panose="020B0502040204020203" pitchFamily="34" charset="0"/>
                <a:cs typeface="Segoe UI Light" panose="020B0502040204020203" pitchFamily="34" charset="0"/>
              </a:defRPr>
            </a:lvl1pPr>
          </a:lstStyle>
          <a:p>
            <a:fld id="{3422AD36-7347-4C06-9DC9-6ED257F5C8B6}" type="datetimeFigureOut">
              <a:rPr lang="en-IN" smtClean="0"/>
              <a:pPr/>
              <a:t>12-11-2023</a:t>
            </a:fld>
            <a:endParaRPr lang="en-IN"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Segoe UI Light" panose="020B0502040204020203" pitchFamily="34" charset="0"/>
                <a:cs typeface="Segoe UI Light" panose="020B0502040204020203" pitchFamily="34" charset="0"/>
              </a:defRPr>
            </a:lvl1pPr>
          </a:lstStyle>
          <a:p>
            <a:endParaRPr lang="en-IN"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Segoe UI Light" panose="020B0502040204020203" pitchFamily="34" charset="0"/>
                <a:cs typeface="Segoe UI Light" panose="020B0502040204020203" pitchFamily="34" charset="0"/>
              </a:defRPr>
            </a:lvl1pPr>
          </a:lstStyle>
          <a:p>
            <a:fld id="{2169B572-C8AD-456B-A8F3-D903636EB891}" type="slidenum">
              <a:rPr lang="en-IN" smtClean="0"/>
              <a:pPr/>
              <a:t>‹#›</a:t>
            </a:fld>
            <a:endParaRPr lang="en-IN" dirty="0"/>
          </a:p>
        </p:txBody>
      </p:sp>
    </p:spTree>
    <p:extLst>
      <p:ext uri="{BB962C8B-B14F-4D97-AF65-F5344CB8AC3E}">
        <p14:creationId xmlns:p14="http://schemas.microsoft.com/office/powerpoint/2010/main" val="31364267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Segoe UI Light" panose="020B0502040204020203" pitchFamily="34" charset="0"/>
        <a:ea typeface="+mn-ea"/>
        <a:cs typeface="Segoe UI Light" panose="020B0502040204020203" pitchFamily="34" charset="0"/>
      </a:defRPr>
    </a:lvl1pPr>
    <a:lvl2pPr marL="457200" algn="l" defTabSz="914400" rtl="0" eaLnBrk="1" latinLnBrk="0" hangingPunct="1">
      <a:defRPr sz="1200" kern="1200">
        <a:solidFill>
          <a:schemeClr val="tx1"/>
        </a:solidFill>
        <a:latin typeface="Segoe UI Light" panose="020B0502040204020203" pitchFamily="34" charset="0"/>
        <a:ea typeface="+mn-ea"/>
        <a:cs typeface="Segoe UI Light" panose="020B0502040204020203" pitchFamily="34" charset="0"/>
      </a:defRPr>
    </a:lvl2pPr>
    <a:lvl3pPr marL="914400" algn="l" defTabSz="914400" rtl="0" eaLnBrk="1" latinLnBrk="0" hangingPunct="1">
      <a:defRPr sz="1200" kern="1200">
        <a:solidFill>
          <a:schemeClr val="tx1"/>
        </a:solidFill>
        <a:latin typeface="Segoe UI Light" panose="020B0502040204020203" pitchFamily="34" charset="0"/>
        <a:ea typeface="+mn-ea"/>
        <a:cs typeface="Segoe UI Light" panose="020B0502040204020203" pitchFamily="34" charset="0"/>
      </a:defRPr>
    </a:lvl3pPr>
    <a:lvl4pPr marL="1371600" algn="l" defTabSz="914400" rtl="0" eaLnBrk="1" latinLnBrk="0" hangingPunct="1">
      <a:defRPr sz="1200" kern="1200">
        <a:solidFill>
          <a:schemeClr val="tx1"/>
        </a:solidFill>
        <a:latin typeface="Segoe UI Light" panose="020B0502040204020203" pitchFamily="34" charset="0"/>
        <a:ea typeface="+mn-ea"/>
        <a:cs typeface="Segoe UI Light" panose="020B0502040204020203" pitchFamily="34" charset="0"/>
      </a:defRPr>
    </a:lvl4pPr>
    <a:lvl5pPr marL="1828800" algn="l" defTabSz="914400" rtl="0" eaLnBrk="1" latinLnBrk="0" hangingPunct="1">
      <a:defRPr sz="1200" kern="1200">
        <a:solidFill>
          <a:schemeClr val="tx1"/>
        </a:solidFill>
        <a:latin typeface="Segoe UI Light" panose="020B0502040204020203" pitchFamily="34" charset="0"/>
        <a:ea typeface="+mn-ea"/>
        <a:cs typeface="Segoe UI Light" panose="020B0502040204020203"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b="0" i="0" dirty="0">
                <a:solidFill>
                  <a:srgbClr val="1F1F1F"/>
                </a:solidFill>
                <a:effectLst/>
              </a:rPr>
              <a:t>In the vibrant realm of social connections, social circle icons stand out as vibrant symbols of unity, representing the diverse and interconnected communities that shape our world. These miniature emblems, infused with the power of human connection, serve as visual representations of our shared experiences, our common interests, and the bonds that bring us together.</a:t>
            </a:r>
          </a:p>
          <a:p>
            <a:pPr algn="l"/>
            <a:r>
              <a:rPr lang="en-US" b="0" i="0" dirty="0">
                <a:solidFill>
                  <a:srgbClr val="1F1F1F"/>
                </a:solidFill>
                <a:effectLst/>
              </a:rPr>
              <a:t>Social circle icons transcend the limitations of mere graphics, becoming tangible embodiments of the social networks that enrich our lives. They adorn our digital spaces, our social media profiles, and our online interactions, serving as visual beacons of belonging and community.</a:t>
            </a:r>
          </a:p>
          <a:p>
            <a:pPr algn="l"/>
            <a:endParaRPr lang="en-US" b="0" i="0" dirty="0">
              <a:solidFill>
                <a:srgbClr val="1F1F1F"/>
              </a:solidFill>
              <a:effectLst/>
            </a:endParaRPr>
          </a:p>
          <a:p>
            <a:pPr algn="l"/>
            <a:r>
              <a:rPr lang="en-US" b="0" i="0" dirty="0">
                <a:solidFill>
                  <a:srgbClr val="1F1F1F"/>
                </a:solidFill>
                <a:effectLst/>
              </a:rPr>
              <a:t>With each carefully crafted icon, a new connection is forged, expanding the intricate tapestry of social relationships that define our digital landscape. These icons become visual bridges, connecting individuals across vast distances and fostering a sense of shared identity and purpose.</a:t>
            </a:r>
          </a:p>
          <a:p>
            <a:endParaRPr lang="en-US" dirty="0"/>
          </a:p>
        </p:txBody>
      </p:sp>
      <p:sp>
        <p:nvSpPr>
          <p:cNvPr id="4" name="Slide Number Placeholder 3"/>
          <p:cNvSpPr>
            <a:spLocks noGrp="1"/>
          </p:cNvSpPr>
          <p:nvPr>
            <p:ph type="sldNum" sz="quarter" idx="5"/>
          </p:nvPr>
        </p:nvSpPr>
        <p:spPr/>
        <p:txBody>
          <a:bodyPr/>
          <a:lstStyle/>
          <a:p>
            <a:fld id="{2169B572-C8AD-456B-A8F3-D903636EB891}" type="slidenum">
              <a:rPr lang="en-IN" smtClean="0"/>
              <a:t>1</a:t>
            </a:fld>
            <a:endParaRPr lang="en-IN" dirty="0"/>
          </a:p>
        </p:txBody>
      </p:sp>
    </p:spTree>
    <p:extLst>
      <p:ext uri="{BB962C8B-B14F-4D97-AF65-F5344CB8AC3E}">
        <p14:creationId xmlns:p14="http://schemas.microsoft.com/office/powerpoint/2010/main" val="17551505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and Subtitle Layout">
    <p:spTree>
      <p:nvGrpSpPr>
        <p:cNvPr id="1" name=""/>
        <p:cNvGrpSpPr/>
        <p:nvPr/>
      </p:nvGrpSpPr>
      <p:grpSpPr>
        <a:xfrm>
          <a:off x="0" y="0"/>
          <a:ext cx="0" cy="0"/>
          <a:chOff x="0" y="0"/>
          <a:chExt cx="0" cy="0"/>
        </a:xfrm>
      </p:grpSpPr>
      <p:sp>
        <p:nvSpPr>
          <p:cNvPr id="2" name="Title 1"/>
          <p:cNvSpPr>
            <a:spLocks noGrp="1"/>
          </p:cNvSpPr>
          <p:nvPr>
            <p:ph type="ctrTitle"/>
          </p:nvPr>
        </p:nvSpPr>
        <p:spPr>
          <a:xfrm>
            <a:off x="312420" y="159898"/>
            <a:ext cx="11567160" cy="701731"/>
          </a:xfrm>
        </p:spPr>
        <p:txBody>
          <a:bodyPr anchor="b">
            <a:normAutofit/>
          </a:bodyPr>
          <a:lstStyle>
            <a:lvl1pPr algn="ctr">
              <a:defRPr sz="4400">
                <a:solidFill>
                  <a:schemeClr val="tx1">
                    <a:lumMod val="75000"/>
                    <a:lumOff val="25000"/>
                  </a:schemeClr>
                </a:solidFill>
                <a:latin typeface="Segoe UI Light" panose="020B0502040204020203" pitchFamily="34" charset="0"/>
                <a:cs typeface="Segoe UI Light" panose="020B0502040204020203" pitchFamily="34" charset="0"/>
              </a:defRPr>
            </a:lvl1pPr>
          </a:lstStyle>
          <a:p>
            <a:r>
              <a:rPr lang="en-US" dirty="0"/>
              <a:t>Click to edit Master title style</a:t>
            </a:r>
            <a:endParaRPr lang="en-IN" dirty="0"/>
          </a:p>
        </p:txBody>
      </p:sp>
      <p:sp>
        <p:nvSpPr>
          <p:cNvPr id="3" name="Subtitle 2"/>
          <p:cNvSpPr>
            <a:spLocks noGrp="1"/>
          </p:cNvSpPr>
          <p:nvPr>
            <p:ph type="subTitle" idx="1"/>
          </p:nvPr>
        </p:nvSpPr>
        <p:spPr>
          <a:xfrm>
            <a:off x="312420" y="861629"/>
            <a:ext cx="11567160" cy="450850"/>
          </a:xfrm>
        </p:spPr>
        <p:txBody>
          <a:bodyPr/>
          <a:lstStyle>
            <a:lvl1pPr marL="0" indent="0" algn="ctr">
              <a:buNone/>
              <a:defRPr sz="2400">
                <a:solidFill>
                  <a:schemeClr val="tx1">
                    <a:lumMod val="75000"/>
                    <a:lumOff val="25000"/>
                  </a:schemeClr>
                </a:solidFill>
                <a:latin typeface="Segoe UI Light" panose="020B0502040204020203" pitchFamily="34" charset="0"/>
                <a:cs typeface="Segoe UI Light" panose="020B050204020402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IN" dirty="0"/>
          </a:p>
        </p:txBody>
      </p:sp>
    </p:spTree>
    <p:extLst>
      <p:ext uri="{BB962C8B-B14F-4D97-AF65-F5344CB8AC3E}">
        <p14:creationId xmlns:p14="http://schemas.microsoft.com/office/powerpoint/2010/main" val="26892945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itle and Subtitle Layout">
    <p:bg>
      <p:bgPr>
        <a:gradFill>
          <a:gsLst>
            <a:gs pos="0">
              <a:schemeClr val="tx1">
                <a:lumMod val="85000"/>
                <a:lumOff val="15000"/>
              </a:schemeClr>
            </a:gs>
            <a:gs pos="100000">
              <a:schemeClr val="tx2">
                <a:lumMod val="75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12420" y="159898"/>
            <a:ext cx="11567160" cy="701731"/>
          </a:xfrm>
        </p:spPr>
        <p:txBody>
          <a:bodyPr anchor="ctr">
            <a:normAutofit/>
          </a:bodyPr>
          <a:lstStyle>
            <a:lvl1pPr algn="ctr">
              <a:defRPr sz="4400">
                <a:solidFill>
                  <a:schemeClr val="bg1"/>
                </a:solidFill>
                <a:latin typeface="Segoe UI Light" panose="020B0502040204020203" pitchFamily="34" charset="0"/>
                <a:cs typeface="Segoe UI Light" panose="020B0502040204020203" pitchFamily="34" charset="0"/>
              </a:defRPr>
            </a:lvl1pPr>
          </a:lstStyle>
          <a:p>
            <a:r>
              <a:rPr lang="en-US" dirty="0"/>
              <a:t>Click to edit Master title style</a:t>
            </a:r>
            <a:endParaRPr lang="en-IN" dirty="0"/>
          </a:p>
        </p:txBody>
      </p:sp>
      <p:sp>
        <p:nvSpPr>
          <p:cNvPr id="3" name="Subtitle 2"/>
          <p:cNvSpPr>
            <a:spLocks noGrp="1"/>
          </p:cNvSpPr>
          <p:nvPr>
            <p:ph type="subTitle" idx="1"/>
          </p:nvPr>
        </p:nvSpPr>
        <p:spPr>
          <a:xfrm>
            <a:off x="312420" y="861629"/>
            <a:ext cx="11567160" cy="450850"/>
          </a:xfrm>
        </p:spPr>
        <p:txBody>
          <a:bodyPr anchor="ctr"/>
          <a:lstStyle>
            <a:lvl1pPr marL="0" indent="0" algn="ctr">
              <a:buNone/>
              <a:defRPr sz="2400">
                <a:solidFill>
                  <a:schemeClr val="bg1"/>
                </a:solidFill>
                <a:latin typeface="Segoe UI Light" panose="020B0502040204020203" pitchFamily="34" charset="0"/>
                <a:cs typeface="Segoe UI Light" panose="020B050204020402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IN" dirty="0"/>
          </a:p>
        </p:txBody>
      </p:sp>
    </p:spTree>
    <p:extLst>
      <p:ext uri="{BB962C8B-B14F-4D97-AF65-F5344CB8AC3E}">
        <p14:creationId xmlns:p14="http://schemas.microsoft.com/office/powerpoint/2010/main" val="9440445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4_Title and Subtitle Layout">
    <p:bg>
      <p:bgPr>
        <a:gradFill>
          <a:gsLst>
            <a:gs pos="0">
              <a:schemeClr val="tx2">
                <a:lumMod val="60000"/>
                <a:lumOff val="40000"/>
              </a:schemeClr>
            </a:gs>
            <a:gs pos="100000">
              <a:schemeClr val="tx2">
                <a:lumMod val="75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12420" y="159898"/>
            <a:ext cx="11567160" cy="701731"/>
          </a:xfrm>
        </p:spPr>
        <p:txBody>
          <a:bodyPr anchor="ctr">
            <a:normAutofit/>
          </a:bodyPr>
          <a:lstStyle>
            <a:lvl1pPr algn="ctr">
              <a:defRPr sz="4400">
                <a:solidFill>
                  <a:schemeClr val="bg1"/>
                </a:solidFill>
                <a:latin typeface="Segoe UI Light" panose="020B0502040204020203" pitchFamily="34" charset="0"/>
                <a:cs typeface="Segoe UI Light" panose="020B0502040204020203" pitchFamily="34" charset="0"/>
              </a:defRPr>
            </a:lvl1pPr>
          </a:lstStyle>
          <a:p>
            <a:r>
              <a:rPr lang="en-US" dirty="0"/>
              <a:t>Click to edit Master title style</a:t>
            </a:r>
            <a:endParaRPr lang="en-IN" dirty="0"/>
          </a:p>
        </p:txBody>
      </p:sp>
      <p:sp>
        <p:nvSpPr>
          <p:cNvPr id="3" name="Subtitle 2"/>
          <p:cNvSpPr>
            <a:spLocks noGrp="1"/>
          </p:cNvSpPr>
          <p:nvPr>
            <p:ph type="subTitle" idx="1"/>
          </p:nvPr>
        </p:nvSpPr>
        <p:spPr>
          <a:xfrm>
            <a:off x="312420" y="861629"/>
            <a:ext cx="11567160" cy="450850"/>
          </a:xfrm>
        </p:spPr>
        <p:txBody>
          <a:bodyPr anchor="ctr"/>
          <a:lstStyle>
            <a:lvl1pPr marL="0" indent="0" algn="ctr">
              <a:buNone/>
              <a:defRPr sz="2400">
                <a:solidFill>
                  <a:schemeClr val="bg1"/>
                </a:solidFill>
                <a:latin typeface="Segoe UI Light" panose="020B0502040204020203" pitchFamily="34" charset="0"/>
                <a:cs typeface="Segoe UI Light" panose="020B050204020402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IN" dirty="0"/>
          </a:p>
        </p:txBody>
      </p:sp>
    </p:spTree>
    <p:extLst>
      <p:ext uri="{BB962C8B-B14F-4D97-AF65-F5344CB8AC3E}">
        <p14:creationId xmlns:p14="http://schemas.microsoft.com/office/powerpoint/2010/main" val="25615672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2_Title and Subtitle Layout">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12420" y="159898"/>
            <a:ext cx="11567160" cy="701731"/>
          </a:xfrm>
        </p:spPr>
        <p:txBody>
          <a:bodyPr anchor="ctr">
            <a:normAutofit/>
          </a:bodyPr>
          <a:lstStyle>
            <a:lvl1pPr algn="ctr">
              <a:defRPr sz="4400">
                <a:solidFill>
                  <a:schemeClr val="bg1"/>
                </a:solidFill>
                <a:latin typeface="Segoe UI Light" panose="020B0502040204020203" pitchFamily="34" charset="0"/>
                <a:cs typeface="Segoe UI Light" panose="020B0502040204020203" pitchFamily="34" charset="0"/>
              </a:defRPr>
            </a:lvl1pPr>
          </a:lstStyle>
          <a:p>
            <a:r>
              <a:rPr lang="en-US" dirty="0"/>
              <a:t>Click to edit Master title style</a:t>
            </a:r>
            <a:endParaRPr lang="en-IN" dirty="0"/>
          </a:p>
        </p:txBody>
      </p:sp>
      <p:sp>
        <p:nvSpPr>
          <p:cNvPr id="3" name="Subtitle 2"/>
          <p:cNvSpPr>
            <a:spLocks noGrp="1"/>
          </p:cNvSpPr>
          <p:nvPr>
            <p:ph type="subTitle" idx="1"/>
          </p:nvPr>
        </p:nvSpPr>
        <p:spPr>
          <a:xfrm>
            <a:off x="312420" y="861629"/>
            <a:ext cx="11567160" cy="450850"/>
          </a:xfrm>
        </p:spPr>
        <p:txBody>
          <a:bodyPr anchor="ctr"/>
          <a:lstStyle>
            <a:lvl1pPr marL="0" indent="0" algn="ctr">
              <a:buNone/>
              <a:defRPr sz="2400">
                <a:solidFill>
                  <a:schemeClr val="bg1"/>
                </a:solidFill>
                <a:latin typeface="Segoe UI Light" panose="020B0502040204020203" pitchFamily="34" charset="0"/>
                <a:cs typeface="Segoe UI Light" panose="020B050204020402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IN" dirty="0"/>
          </a:p>
        </p:txBody>
      </p:sp>
    </p:spTree>
    <p:extLst>
      <p:ext uri="{BB962C8B-B14F-4D97-AF65-F5344CB8AC3E}">
        <p14:creationId xmlns:p14="http://schemas.microsoft.com/office/powerpoint/2010/main" val="7375986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5_Title and Subtitle Layout">
    <p:bg>
      <p:bgPr>
        <a:gradFill flip="none" rotWithShape="1">
          <a:gsLst>
            <a:gs pos="0">
              <a:srgbClr val="E74FBC"/>
            </a:gs>
            <a:gs pos="100000">
              <a:srgbClr val="39186E"/>
            </a:gs>
          </a:gsLst>
          <a:lin ang="270000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12420" y="159898"/>
            <a:ext cx="11567160" cy="701731"/>
          </a:xfrm>
        </p:spPr>
        <p:txBody>
          <a:bodyPr anchor="ctr">
            <a:normAutofit/>
          </a:bodyPr>
          <a:lstStyle>
            <a:lvl1pPr algn="ctr">
              <a:defRPr sz="4400">
                <a:solidFill>
                  <a:schemeClr val="bg1"/>
                </a:solidFill>
                <a:latin typeface="Segoe UI Light" panose="020B0502040204020203" pitchFamily="34" charset="0"/>
                <a:cs typeface="Segoe UI Light" panose="020B0502040204020203" pitchFamily="34" charset="0"/>
              </a:defRPr>
            </a:lvl1pPr>
          </a:lstStyle>
          <a:p>
            <a:r>
              <a:rPr lang="en-US" dirty="0"/>
              <a:t>Click to edit Master title style</a:t>
            </a:r>
            <a:endParaRPr lang="en-IN" dirty="0"/>
          </a:p>
        </p:txBody>
      </p:sp>
      <p:sp>
        <p:nvSpPr>
          <p:cNvPr id="3" name="Subtitle 2"/>
          <p:cNvSpPr>
            <a:spLocks noGrp="1"/>
          </p:cNvSpPr>
          <p:nvPr>
            <p:ph type="subTitle" idx="1"/>
          </p:nvPr>
        </p:nvSpPr>
        <p:spPr>
          <a:xfrm>
            <a:off x="312420" y="861629"/>
            <a:ext cx="11567160" cy="450850"/>
          </a:xfrm>
        </p:spPr>
        <p:txBody>
          <a:bodyPr anchor="ctr"/>
          <a:lstStyle>
            <a:lvl1pPr marL="0" indent="0" algn="ctr">
              <a:buNone/>
              <a:defRPr sz="2400">
                <a:solidFill>
                  <a:schemeClr val="bg1"/>
                </a:solidFill>
                <a:latin typeface="Segoe UI Light" panose="020B0502040204020203" pitchFamily="34" charset="0"/>
                <a:cs typeface="Segoe UI Light" panose="020B050204020402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IN" dirty="0"/>
          </a:p>
        </p:txBody>
      </p:sp>
    </p:spTree>
    <p:extLst>
      <p:ext uri="{BB962C8B-B14F-4D97-AF65-F5344CB8AC3E}">
        <p14:creationId xmlns:p14="http://schemas.microsoft.com/office/powerpoint/2010/main" val="22937291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3_Title and Subtitle Layout">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12420" y="159898"/>
            <a:ext cx="11567160" cy="701731"/>
          </a:xfrm>
        </p:spPr>
        <p:txBody>
          <a:bodyPr anchor="ctr">
            <a:normAutofit/>
          </a:bodyPr>
          <a:lstStyle>
            <a:lvl1pPr algn="ctr">
              <a:defRPr sz="4400">
                <a:solidFill>
                  <a:schemeClr val="bg1"/>
                </a:solidFill>
                <a:latin typeface="Segoe UI Light" panose="020B0502040204020203" pitchFamily="34" charset="0"/>
                <a:cs typeface="Segoe UI Light" panose="020B0502040204020203" pitchFamily="34" charset="0"/>
              </a:defRPr>
            </a:lvl1pPr>
          </a:lstStyle>
          <a:p>
            <a:r>
              <a:rPr lang="en-US" dirty="0"/>
              <a:t>Click to edit Master title style</a:t>
            </a:r>
            <a:endParaRPr lang="en-IN" dirty="0"/>
          </a:p>
        </p:txBody>
      </p:sp>
      <p:sp>
        <p:nvSpPr>
          <p:cNvPr id="3" name="Subtitle 2"/>
          <p:cNvSpPr>
            <a:spLocks noGrp="1"/>
          </p:cNvSpPr>
          <p:nvPr>
            <p:ph type="subTitle" idx="1"/>
          </p:nvPr>
        </p:nvSpPr>
        <p:spPr>
          <a:xfrm>
            <a:off x="312420" y="861629"/>
            <a:ext cx="11567160" cy="450850"/>
          </a:xfrm>
        </p:spPr>
        <p:txBody>
          <a:bodyPr anchor="ctr"/>
          <a:lstStyle>
            <a:lvl1pPr marL="0" indent="0" algn="ctr">
              <a:buNone/>
              <a:defRPr sz="2400">
                <a:solidFill>
                  <a:schemeClr val="bg1"/>
                </a:solidFill>
                <a:latin typeface="Segoe UI Light" panose="020B0502040204020203" pitchFamily="34" charset="0"/>
                <a:cs typeface="Segoe UI Light" panose="020B050204020402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IN" dirty="0"/>
          </a:p>
        </p:txBody>
      </p:sp>
      <p:sp>
        <p:nvSpPr>
          <p:cNvPr id="4" name="Google Shape;17;p1">
            <a:extLst>
              <a:ext uri="{FF2B5EF4-FFF2-40B4-BE49-F238E27FC236}">
                <a16:creationId xmlns:a16="http://schemas.microsoft.com/office/drawing/2014/main" id="{64A75ED8-0037-CD1A-EB60-81474E34E45F}"/>
              </a:ext>
            </a:extLst>
          </p:cNvPr>
          <p:cNvSpPr/>
          <p:nvPr/>
        </p:nvSpPr>
        <p:spPr>
          <a:xfrm>
            <a:off x="0" y="0"/>
            <a:ext cx="12192000" cy="6858000"/>
          </a:xfrm>
          <a:prstGeom prst="rect">
            <a:avLst/>
          </a:prstGeom>
          <a:gradFill>
            <a:gsLst>
              <a:gs pos="0">
                <a:srgbClr val="0C0C0C">
                  <a:alpha val="0"/>
                </a:srgbClr>
              </a:gs>
              <a:gs pos="100000">
                <a:srgbClr val="5FC7CE">
                  <a:alpha val="20000"/>
                </a:srgbClr>
              </a:gs>
            </a:gsLst>
            <a:lin ang="5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chemeClr val="lt1"/>
              </a:solidFill>
              <a:latin typeface="Segoe UI Light" panose="020B0502040204020203" pitchFamily="34" charset="0"/>
              <a:ea typeface="Calibri"/>
              <a:cs typeface="Segoe UI Light" panose="020B0502040204020203" pitchFamily="34" charset="0"/>
              <a:sym typeface="Calibri"/>
            </a:endParaRPr>
          </a:p>
        </p:txBody>
      </p:sp>
    </p:spTree>
    <p:extLst>
      <p:ext uri="{BB962C8B-B14F-4D97-AF65-F5344CB8AC3E}">
        <p14:creationId xmlns:p14="http://schemas.microsoft.com/office/powerpoint/2010/main" val="139021635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en-IN"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Segoe UI Light" panose="020B0502040204020203" pitchFamily="34" charset="0"/>
              </a:defRPr>
            </a:lvl1pPr>
          </a:lstStyle>
          <a:p>
            <a:fld id="{11C25975-27CE-4883-8C32-2A83F50C922D}" type="datetimeFigureOut">
              <a:rPr lang="en-IN" smtClean="0"/>
              <a:pPr/>
              <a:t>12-11-2023</a:t>
            </a:fld>
            <a:endParaRPr lang="en-IN"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Segoe UI Light" panose="020B0502040204020203" pitchFamily="34" charset="0"/>
              </a:defRPr>
            </a:lvl1pPr>
          </a:lstStyle>
          <a:p>
            <a:endParaRPr lang="en-IN"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Segoe UI Light" panose="020B0502040204020203" pitchFamily="34" charset="0"/>
              </a:defRPr>
            </a:lvl1pPr>
          </a:lstStyle>
          <a:p>
            <a:fld id="{48467091-3221-42C3-99DB-58DD329649E8}" type="slidenum">
              <a:rPr lang="en-IN" smtClean="0"/>
              <a:pPr/>
              <a:t>‹#›</a:t>
            </a:fld>
            <a:endParaRPr lang="en-IN" dirty="0"/>
          </a:p>
        </p:txBody>
      </p:sp>
    </p:spTree>
    <p:extLst>
      <p:ext uri="{BB962C8B-B14F-4D97-AF65-F5344CB8AC3E}">
        <p14:creationId xmlns:p14="http://schemas.microsoft.com/office/powerpoint/2010/main" val="2539392019"/>
      </p:ext>
    </p:extLst>
  </p:cSld>
  <p:clrMap bg1="lt1" tx1="dk1" bg2="lt2" tx2="dk2" accent1="accent1" accent2="accent2" accent3="accent3" accent4="accent4" accent5="accent5" accent6="accent6" hlink="hlink" folHlink="folHlink"/>
  <p:sldLayoutIdLst>
    <p:sldLayoutId id="2147483850" r:id="rId1"/>
    <p:sldLayoutId id="2147483851" r:id="rId2"/>
    <p:sldLayoutId id="2147483852" r:id="rId3"/>
    <p:sldLayoutId id="2147483853" r:id="rId4"/>
    <p:sldLayoutId id="2147483854" r:id="rId5"/>
    <p:sldLayoutId id="2147483855" r:id="rId6"/>
  </p:sldLayoutIdLst>
  <p:txStyles>
    <p:titleStyle>
      <a:lvl1pPr algn="l" defTabSz="914400" rtl="0" eaLnBrk="1" latinLnBrk="0" hangingPunct="1">
        <a:lnSpc>
          <a:spcPct val="90000"/>
        </a:lnSpc>
        <a:spcBef>
          <a:spcPct val="0"/>
        </a:spcBef>
        <a:buNone/>
        <a:defRPr sz="4400" kern="1200">
          <a:solidFill>
            <a:schemeClr val="tx1"/>
          </a:solidFill>
          <a:latin typeface="Segoe UI Light" panose="020B0502040204020203" pitchFamily="34" charset="0"/>
          <a:ea typeface="+mj-ea"/>
          <a:cs typeface="Segoe UI Light" panose="020B0502040204020203"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Segoe UI Light" panose="020B0502040204020203" pitchFamily="34" charset="0"/>
          <a:ea typeface="+mn-ea"/>
          <a:cs typeface="Segoe UI Light" panose="020B050204020402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Segoe UI Light" panose="020B0502040204020203" pitchFamily="34" charset="0"/>
          <a:ea typeface="+mn-ea"/>
          <a:cs typeface="Segoe UI Light" panose="020B050204020402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Segoe UI Light" panose="020B0502040204020203" pitchFamily="34" charset="0"/>
          <a:ea typeface="+mn-ea"/>
          <a:cs typeface="Segoe UI Light" panose="020B050204020402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egoe UI Light" panose="020B0502040204020203" pitchFamily="34" charset="0"/>
          <a:ea typeface="+mn-ea"/>
          <a:cs typeface="Segoe UI Light" panose="020B050204020402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egoe UI Light" panose="020B0502040204020203" pitchFamily="34" charset="0"/>
          <a:ea typeface="+mn-ea"/>
          <a:cs typeface="Segoe UI Light"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TextBox1" descr="TextBox1" title="TextBox1">
            <a:extLst>
              <a:ext uri="{FF2B5EF4-FFF2-40B4-BE49-F238E27FC236}">
                <a16:creationId xmlns:a16="http://schemas.microsoft.com/office/drawing/2014/main" id="{4CC45146-4E2A-67B6-C8E3-7D125A1BD1C7}"/>
              </a:ext>
            </a:extLst>
          </p:cNvPr>
          <p:cNvSpPr txBox="1"/>
          <p:nvPr/>
        </p:nvSpPr>
        <p:spPr>
          <a:xfrm>
            <a:off x="312420" y="2173327"/>
            <a:ext cx="1717791" cy="378927"/>
          </a:xfrm>
          <a:prstGeom prst="rect">
            <a:avLst/>
          </a:prstGeom>
          <a:noFill/>
        </p:spPr>
        <p:txBody>
          <a:bodyPr wrap="square" lIns="88900" tIns="38100" rIns="177800" bIns="76200" rtlCol="0" anchor="ctr" anchorCtr="0">
            <a:noAutofit/>
          </a:bodyPr>
          <a:lstStyle/>
          <a:p>
            <a:pPr algn="ctr" defTabSz="914217"/>
            <a:r>
              <a:rPr lang="en-IN">
                <a:latin typeface="Segoe UI Light" panose="020B0502040204020203" pitchFamily="34" charset="0"/>
                <a:ea typeface="Segoe UI Emoji" panose="020B0502040204020203" pitchFamily="34" charset="0"/>
                <a:cs typeface="Segoe UI Light" panose="020B0502040204020203" pitchFamily="34" charset="0"/>
              </a:rPr>
              <a:t>behance</a:t>
            </a:r>
          </a:p>
        </p:txBody>
      </p:sp>
      <p:sp>
        <p:nvSpPr>
          <p:cNvPr id="108" name="TextBox2" descr="TextBox2" title="TextBox2">
            <a:extLst>
              <a:ext uri="{FF2B5EF4-FFF2-40B4-BE49-F238E27FC236}">
                <a16:creationId xmlns:a16="http://schemas.microsoft.com/office/drawing/2014/main" id="{53352135-240E-88A0-4FEB-4134FC60E1AC}"/>
              </a:ext>
            </a:extLst>
          </p:cNvPr>
          <p:cNvSpPr txBox="1"/>
          <p:nvPr/>
        </p:nvSpPr>
        <p:spPr>
          <a:xfrm>
            <a:off x="2701407" y="2172035"/>
            <a:ext cx="1717791" cy="378927"/>
          </a:xfrm>
          <a:prstGeom prst="rect">
            <a:avLst/>
          </a:prstGeom>
          <a:noFill/>
        </p:spPr>
        <p:txBody>
          <a:bodyPr wrap="square" lIns="88900" tIns="38100" rIns="177800" bIns="76200" rtlCol="0" anchor="ctr" anchorCtr="0">
            <a:noAutofit/>
          </a:bodyPr>
          <a:lstStyle/>
          <a:p>
            <a:pPr algn="ctr" defTabSz="914217"/>
            <a:r>
              <a:rPr lang="en-IN" dirty="0">
                <a:latin typeface="Segoe UI Light" panose="020B0502040204020203" pitchFamily="34" charset="0"/>
                <a:ea typeface="Segoe UI Emoji" panose="020B0502040204020203" pitchFamily="34" charset="0"/>
                <a:cs typeface="Segoe UI Light" panose="020B0502040204020203" pitchFamily="34" charset="0"/>
              </a:rPr>
              <a:t>blogger</a:t>
            </a:r>
          </a:p>
        </p:txBody>
      </p:sp>
      <p:sp>
        <p:nvSpPr>
          <p:cNvPr id="114" name="TextBox3" descr="TextBox3" title="TextBox3">
            <a:extLst>
              <a:ext uri="{FF2B5EF4-FFF2-40B4-BE49-F238E27FC236}">
                <a16:creationId xmlns:a16="http://schemas.microsoft.com/office/drawing/2014/main" id="{DB0F3B17-57FF-A0E3-7C1D-98E682533F81}"/>
              </a:ext>
            </a:extLst>
          </p:cNvPr>
          <p:cNvSpPr txBox="1"/>
          <p:nvPr/>
        </p:nvSpPr>
        <p:spPr>
          <a:xfrm>
            <a:off x="5183762" y="2167135"/>
            <a:ext cx="1717791" cy="378927"/>
          </a:xfrm>
          <a:prstGeom prst="rect">
            <a:avLst/>
          </a:prstGeom>
          <a:noFill/>
        </p:spPr>
        <p:txBody>
          <a:bodyPr wrap="square" lIns="88900" tIns="38100" rIns="177800" bIns="76200" rtlCol="0" anchor="ctr" anchorCtr="0">
            <a:noAutofit/>
          </a:bodyPr>
          <a:lstStyle/>
          <a:p>
            <a:pPr algn="ctr" defTabSz="914217"/>
            <a:r>
              <a:rPr lang="en-IN">
                <a:latin typeface="Segoe UI Light" panose="020B0502040204020203" pitchFamily="34" charset="0"/>
                <a:ea typeface="Segoe UI Emoji" panose="020B0502040204020203" pitchFamily="34" charset="0"/>
                <a:cs typeface="Segoe UI Light" panose="020B0502040204020203" pitchFamily="34" charset="0"/>
              </a:rPr>
              <a:t>dribbble</a:t>
            </a:r>
          </a:p>
        </p:txBody>
      </p:sp>
      <p:sp>
        <p:nvSpPr>
          <p:cNvPr id="120" name="TextBox4" descr="TextBox4" title="TextBox4">
            <a:extLst>
              <a:ext uri="{FF2B5EF4-FFF2-40B4-BE49-F238E27FC236}">
                <a16:creationId xmlns:a16="http://schemas.microsoft.com/office/drawing/2014/main" id="{91050CA8-4DA8-A2EC-8F63-7CAE9ACE594D}"/>
              </a:ext>
            </a:extLst>
          </p:cNvPr>
          <p:cNvSpPr txBox="1"/>
          <p:nvPr/>
        </p:nvSpPr>
        <p:spPr>
          <a:xfrm>
            <a:off x="7572749" y="2167135"/>
            <a:ext cx="1717791" cy="378927"/>
          </a:xfrm>
          <a:prstGeom prst="rect">
            <a:avLst/>
          </a:prstGeom>
          <a:noFill/>
        </p:spPr>
        <p:txBody>
          <a:bodyPr wrap="square" lIns="88900" tIns="38100" rIns="177800" bIns="76200" rtlCol="0" anchor="ctr" anchorCtr="0">
            <a:noAutofit/>
          </a:bodyPr>
          <a:lstStyle/>
          <a:p>
            <a:pPr algn="ctr" defTabSz="914217"/>
            <a:r>
              <a:rPr lang="en-IN">
                <a:latin typeface="Segoe UI Light" panose="020B0502040204020203" pitchFamily="34" charset="0"/>
                <a:ea typeface="Segoe UI Emoji" panose="020B0502040204020203" pitchFamily="34" charset="0"/>
                <a:cs typeface="Segoe UI Light" panose="020B0502040204020203" pitchFamily="34" charset="0"/>
              </a:rPr>
              <a:t>dropbox</a:t>
            </a:r>
          </a:p>
        </p:txBody>
      </p:sp>
      <p:sp>
        <p:nvSpPr>
          <p:cNvPr id="126" name="TextBox5" descr="TextBox5" title="TextBox5">
            <a:extLst>
              <a:ext uri="{FF2B5EF4-FFF2-40B4-BE49-F238E27FC236}">
                <a16:creationId xmlns:a16="http://schemas.microsoft.com/office/drawing/2014/main" id="{EA8EBF86-6347-3E1E-527D-4EE789E126CB}"/>
              </a:ext>
            </a:extLst>
          </p:cNvPr>
          <p:cNvSpPr txBox="1"/>
          <p:nvPr/>
        </p:nvSpPr>
        <p:spPr>
          <a:xfrm>
            <a:off x="9975727" y="2170274"/>
            <a:ext cx="1717791" cy="378927"/>
          </a:xfrm>
          <a:prstGeom prst="rect">
            <a:avLst/>
          </a:prstGeom>
          <a:noFill/>
        </p:spPr>
        <p:txBody>
          <a:bodyPr wrap="square" lIns="88900" tIns="38100" rIns="177800" bIns="76200" rtlCol="0" anchor="ctr" anchorCtr="0">
            <a:noAutofit/>
          </a:bodyPr>
          <a:lstStyle/>
          <a:p>
            <a:pPr algn="ctr" defTabSz="914217"/>
            <a:r>
              <a:rPr lang="en-IN">
                <a:latin typeface="Segoe UI Light" panose="020B0502040204020203" pitchFamily="34" charset="0"/>
                <a:ea typeface="Segoe UI Emoji" panose="020B0502040204020203" pitchFamily="34" charset="0"/>
                <a:cs typeface="Segoe UI Light" panose="020B0502040204020203" pitchFamily="34" charset="0"/>
              </a:rPr>
              <a:t>facebook</a:t>
            </a:r>
          </a:p>
        </p:txBody>
      </p:sp>
      <p:sp>
        <p:nvSpPr>
          <p:cNvPr id="133" name="TextBox6" descr="TextBox6" title="TextBox6">
            <a:extLst>
              <a:ext uri="{FF2B5EF4-FFF2-40B4-BE49-F238E27FC236}">
                <a16:creationId xmlns:a16="http://schemas.microsoft.com/office/drawing/2014/main" id="{B77F0E0B-4BB7-7C61-837D-ADF8D27B3B4D}"/>
              </a:ext>
            </a:extLst>
          </p:cNvPr>
          <p:cNvSpPr txBox="1"/>
          <p:nvPr/>
        </p:nvSpPr>
        <p:spPr>
          <a:xfrm>
            <a:off x="312420" y="3552982"/>
            <a:ext cx="1717791" cy="378927"/>
          </a:xfrm>
          <a:prstGeom prst="rect">
            <a:avLst/>
          </a:prstGeom>
          <a:noFill/>
        </p:spPr>
        <p:txBody>
          <a:bodyPr wrap="square" lIns="88900" tIns="38100" rIns="177800" bIns="76200" rtlCol="0" anchor="ctr" anchorCtr="0">
            <a:noAutofit/>
          </a:bodyPr>
          <a:lstStyle/>
          <a:p>
            <a:pPr algn="ctr" defTabSz="914217"/>
            <a:r>
              <a:rPr lang="en-IN">
                <a:latin typeface="Segoe UI Light" panose="020B0502040204020203" pitchFamily="34" charset="0"/>
                <a:ea typeface="Segoe UI Emoji" panose="020B0502040204020203" pitchFamily="34" charset="0"/>
                <a:cs typeface="Segoe UI Light" panose="020B0502040204020203" pitchFamily="34" charset="0"/>
              </a:rPr>
              <a:t>flickr</a:t>
            </a:r>
          </a:p>
        </p:txBody>
      </p:sp>
      <p:sp>
        <p:nvSpPr>
          <p:cNvPr id="139" name="TextBox7" descr="TextBox7" title="TextBox7">
            <a:extLst>
              <a:ext uri="{FF2B5EF4-FFF2-40B4-BE49-F238E27FC236}">
                <a16:creationId xmlns:a16="http://schemas.microsoft.com/office/drawing/2014/main" id="{CFE225B1-E6C4-359A-90D8-7775B91C72C0}"/>
              </a:ext>
            </a:extLst>
          </p:cNvPr>
          <p:cNvSpPr txBox="1"/>
          <p:nvPr/>
        </p:nvSpPr>
        <p:spPr>
          <a:xfrm>
            <a:off x="2748091" y="3551690"/>
            <a:ext cx="1717791" cy="378927"/>
          </a:xfrm>
          <a:prstGeom prst="rect">
            <a:avLst/>
          </a:prstGeom>
          <a:noFill/>
        </p:spPr>
        <p:txBody>
          <a:bodyPr wrap="square" lIns="88900" tIns="38100" rIns="177800" bIns="76200" rtlCol="0" anchor="ctr" anchorCtr="0">
            <a:noAutofit/>
          </a:bodyPr>
          <a:lstStyle/>
          <a:p>
            <a:pPr algn="ctr" defTabSz="914217"/>
            <a:r>
              <a:rPr lang="en-IN">
                <a:latin typeface="Segoe UI Light" panose="020B0502040204020203" pitchFamily="34" charset="0"/>
                <a:ea typeface="Segoe UI Emoji" panose="020B0502040204020203" pitchFamily="34" charset="0"/>
                <a:cs typeface="Segoe UI Light" panose="020B0502040204020203" pitchFamily="34" charset="0"/>
              </a:rPr>
              <a:t>googledisk</a:t>
            </a:r>
          </a:p>
        </p:txBody>
      </p:sp>
      <p:sp>
        <p:nvSpPr>
          <p:cNvPr id="148" name="TextBox8" descr="TextBox8" title="TextBox8">
            <a:extLst>
              <a:ext uri="{FF2B5EF4-FFF2-40B4-BE49-F238E27FC236}">
                <a16:creationId xmlns:a16="http://schemas.microsoft.com/office/drawing/2014/main" id="{CDD1A4E9-C7DD-DA28-CCD3-AC817AD91952}"/>
              </a:ext>
            </a:extLst>
          </p:cNvPr>
          <p:cNvSpPr txBox="1"/>
          <p:nvPr/>
        </p:nvSpPr>
        <p:spPr>
          <a:xfrm>
            <a:off x="5183762" y="3546790"/>
            <a:ext cx="1717791" cy="378927"/>
          </a:xfrm>
          <a:prstGeom prst="rect">
            <a:avLst/>
          </a:prstGeom>
          <a:noFill/>
        </p:spPr>
        <p:txBody>
          <a:bodyPr wrap="square" lIns="88900" tIns="38100" rIns="177800" bIns="76200" rtlCol="0" anchor="ctr" anchorCtr="0">
            <a:noAutofit/>
          </a:bodyPr>
          <a:lstStyle/>
          <a:p>
            <a:pPr algn="ctr" defTabSz="914217"/>
            <a:r>
              <a:rPr lang="en-IN">
                <a:latin typeface="Segoe UI Light" panose="020B0502040204020203" pitchFamily="34" charset="0"/>
                <a:ea typeface="Segoe UI Emoji" panose="020B0502040204020203" pitchFamily="34" charset="0"/>
                <a:cs typeface="Segoe UI Light" panose="020B0502040204020203" pitchFamily="34" charset="0"/>
              </a:rPr>
              <a:t>google</a:t>
            </a:r>
          </a:p>
        </p:txBody>
      </p:sp>
      <p:sp>
        <p:nvSpPr>
          <p:cNvPr id="156" name="TextBox9" descr="TextBox9" title="TextBox9">
            <a:extLst>
              <a:ext uri="{FF2B5EF4-FFF2-40B4-BE49-F238E27FC236}">
                <a16:creationId xmlns:a16="http://schemas.microsoft.com/office/drawing/2014/main" id="{3D5A6064-A9FD-1634-459F-A50995B7A169}"/>
              </a:ext>
            </a:extLst>
          </p:cNvPr>
          <p:cNvSpPr txBox="1"/>
          <p:nvPr/>
        </p:nvSpPr>
        <p:spPr>
          <a:xfrm>
            <a:off x="7571232" y="3547872"/>
            <a:ext cx="1717791" cy="378927"/>
          </a:xfrm>
          <a:prstGeom prst="rect">
            <a:avLst/>
          </a:prstGeom>
          <a:noFill/>
        </p:spPr>
        <p:txBody>
          <a:bodyPr wrap="square" lIns="88900" tIns="38100" rIns="177800" bIns="76200" rtlCol="0" anchor="ctr" anchorCtr="0">
            <a:noAutofit/>
          </a:bodyPr>
          <a:lstStyle/>
          <a:p>
            <a:pPr algn="ctr" defTabSz="914217"/>
            <a:r>
              <a:rPr lang="en-IN">
                <a:latin typeface="Segoe UI Light" panose="020B0502040204020203" pitchFamily="34" charset="0"/>
                <a:ea typeface="Segoe UI Emoji" panose="020B0502040204020203" pitchFamily="34" charset="0"/>
                <a:cs typeface="Segoe UI Light" panose="020B0502040204020203" pitchFamily="34" charset="0"/>
              </a:rPr>
              <a:t>instagram</a:t>
            </a:r>
          </a:p>
        </p:txBody>
      </p:sp>
      <p:sp>
        <p:nvSpPr>
          <p:cNvPr id="164" name="TextBox10" descr="TextBox10" title="TextBox10">
            <a:extLst>
              <a:ext uri="{FF2B5EF4-FFF2-40B4-BE49-F238E27FC236}">
                <a16:creationId xmlns:a16="http://schemas.microsoft.com/office/drawing/2014/main" id="{FBE127F6-FDF8-888B-50B2-A2534E8923C0}"/>
              </a:ext>
            </a:extLst>
          </p:cNvPr>
          <p:cNvSpPr txBox="1"/>
          <p:nvPr/>
        </p:nvSpPr>
        <p:spPr>
          <a:xfrm>
            <a:off x="9975727" y="3549929"/>
            <a:ext cx="1717791" cy="378927"/>
          </a:xfrm>
          <a:prstGeom prst="rect">
            <a:avLst/>
          </a:prstGeom>
          <a:noFill/>
        </p:spPr>
        <p:txBody>
          <a:bodyPr wrap="square" lIns="88900" tIns="38100" rIns="177800" bIns="76200" rtlCol="0" anchor="ctr" anchorCtr="0">
            <a:noAutofit/>
          </a:bodyPr>
          <a:lstStyle/>
          <a:p>
            <a:pPr algn="ctr" defTabSz="914217"/>
            <a:r>
              <a:rPr lang="en-IN">
                <a:latin typeface="Segoe UI Light" panose="020B0502040204020203" pitchFamily="34" charset="0"/>
                <a:ea typeface="Segoe UI Emoji" panose="020B0502040204020203" pitchFamily="34" charset="0"/>
                <a:cs typeface="Segoe UI Light" panose="020B0502040204020203" pitchFamily="34" charset="0"/>
              </a:rPr>
              <a:t>linkedin</a:t>
            </a:r>
          </a:p>
        </p:txBody>
      </p:sp>
      <p:sp>
        <p:nvSpPr>
          <p:cNvPr id="170" name="TextBox11" descr="TextBox11" title="TextBox11">
            <a:extLst>
              <a:ext uri="{FF2B5EF4-FFF2-40B4-BE49-F238E27FC236}">
                <a16:creationId xmlns:a16="http://schemas.microsoft.com/office/drawing/2014/main" id="{C86931E9-D38D-5792-C03F-B8744144D38C}"/>
              </a:ext>
            </a:extLst>
          </p:cNvPr>
          <p:cNvSpPr txBox="1"/>
          <p:nvPr/>
        </p:nvSpPr>
        <p:spPr>
          <a:xfrm>
            <a:off x="312420" y="4950039"/>
            <a:ext cx="1717791" cy="378927"/>
          </a:xfrm>
          <a:prstGeom prst="rect">
            <a:avLst/>
          </a:prstGeom>
          <a:noFill/>
        </p:spPr>
        <p:txBody>
          <a:bodyPr wrap="square" lIns="88900" tIns="38100" rIns="177800" bIns="76200" rtlCol="0" anchor="ctr" anchorCtr="0">
            <a:noAutofit/>
          </a:bodyPr>
          <a:lstStyle/>
          <a:p>
            <a:pPr algn="ctr" defTabSz="914217"/>
            <a:r>
              <a:rPr lang="en-IN">
                <a:latin typeface="Segoe UI Light" panose="020B0502040204020203" pitchFamily="34" charset="0"/>
                <a:ea typeface="Segoe UI Emoji" panose="020B0502040204020203" pitchFamily="34" charset="0"/>
                <a:cs typeface="Segoe UI Light" panose="020B0502040204020203" pitchFamily="34" charset="0"/>
              </a:rPr>
              <a:t>pinterest</a:t>
            </a:r>
          </a:p>
        </p:txBody>
      </p:sp>
      <p:sp>
        <p:nvSpPr>
          <p:cNvPr id="178" name="TextBox12" descr="TextBox12" title="TextBox12">
            <a:extLst>
              <a:ext uri="{FF2B5EF4-FFF2-40B4-BE49-F238E27FC236}">
                <a16:creationId xmlns:a16="http://schemas.microsoft.com/office/drawing/2014/main" id="{5478E383-9627-0672-C0CE-113E2AB32A4D}"/>
              </a:ext>
            </a:extLst>
          </p:cNvPr>
          <p:cNvSpPr txBox="1"/>
          <p:nvPr/>
        </p:nvSpPr>
        <p:spPr>
          <a:xfrm>
            <a:off x="2748091" y="4948748"/>
            <a:ext cx="1717791" cy="378927"/>
          </a:xfrm>
          <a:prstGeom prst="rect">
            <a:avLst/>
          </a:prstGeom>
          <a:noFill/>
        </p:spPr>
        <p:txBody>
          <a:bodyPr wrap="square" lIns="88900" tIns="38100" rIns="177800" bIns="76200" rtlCol="0" anchor="ctr" anchorCtr="0">
            <a:noAutofit/>
          </a:bodyPr>
          <a:lstStyle/>
          <a:p>
            <a:pPr algn="ctr" defTabSz="914217"/>
            <a:r>
              <a:rPr lang="en-IN">
                <a:latin typeface="Segoe UI Light" panose="020B0502040204020203" pitchFamily="34" charset="0"/>
                <a:ea typeface="Segoe UI Emoji" panose="020B0502040204020203" pitchFamily="34" charset="0"/>
                <a:cs typeface="Segoe UI Light" panose="020B0502040204020203" pitchFamily="34" charset="0"/>
              </a:rPr>
              <a:t>rss</a:t>
            </a:r>
          </a:p>
        </p:txBody>
      </p:sp>
      <p:sp>
        <p:nvSpPr>
          <p:cNvPr id="185" name="TextBox13" descr="TextBox13" title="TextBox13">
            <a:extLst>
              <a:ext uri="{FF2B5EF4-FFF2-40B4-BE49-F238E27FC236}">
                <a16:creationId xmlns:a16="http://schemas.microsoft.com/office/drawing/2014/main" id="{8F413E3A-8051-3219-538D-5E415BE8A47C}"/>
              </a:ext>
            </a:extLst>
          </p:cNvPr>
          <p:cNvSpPr txBox="1"/>
          <p:nvPr/>
        </p:nvSpPr>
        <p:spPr>
          <a:xfrm>
            <a:off x="5184648" y="4946904"/>
            <a:ext cx="1717791" cy="378927"/>
          </a:xfrm>
          <a:prstGeom prst="rect">
            <a:avLst/>
          </a:prstGeom>
          <a:noFill/>
        </p:spPr>
        <p:txBody>
          <a:bodyPr wrap="square" lIns="88900" tIns="38100" rIns="177800" bIns="76200" rtlCol="0" anchor="ctr" anchorCtr="0">
            <a:noAutofit/>
          </a:bodyPr>
          <a:lstStyle/>
          <a:p>
            <a:pPr algn="ctr" defTabSz="914217"/>
            <a:r>
              <a:rPr lang="en-IN">
                <a:latin typeface="Segoe UI Light" panose="020B0502040204020203" pitchFamily="34" charset="0"/>
                <a:ea typeface="Segoe UI Emoji" panose="020B0502040204020203" pitchFamily="34" charset="0"/>
                <a:cs typeface="Segoe UI Light" panose="020B0502040204020203" pitchFamily="34" charset="0"/>
              </a:rPr>
              <a:t>skype</a:t>
            </a:r>
          </a:p>
        </p:txBody>
      </p:sp>
      <p:sp>
        <p:nvSpPr>
          <p:cNvPr id="192" name="TextBox14" descr="TextBox14" title="TextBox14">
            <a:extLst>
              <a:ext uri="{FF2B5EF4-FFF2-40B4-BE49-F238E27FC236}">
                <a16:creationId xmlns:a16="http://schemas.microsoft.com/office/drawing/2014/main" id="{267711C3-6BBC-BEF4-C22C-34AF48CB4D47}"/>
              </a:ext>
            </a:extLst>
          </p:cNvPr>
          <p:cNvSpPr txBox="1"/>
          <p:nvPr/>
        </p:nvSpPr>
        <p:spPr>
          <a:xfrm>
            <a:off x="7572749" y="4943847"/>
            <a:ext cx="1717791" cy="378927"/>
          </a:xfrm>
          <a:prstGeom prst="rect">
            <a:avLst/>
          </a:prstGeom>
          <a:noFill/>
        </p:spPr>
        <p:txBody>
          <a:bodyPr wrap="square" lIns="88900" tIns="38100" rIns="177800" bIns="76200" rtlCol="0" anchor="ctr" anchorCtr="0">
            <a:noAutofit/>
          </a:bodyPr>
          <a:lstStyle/>
          <a:p>
            <a:pPr algn="ctr" defTabSz="914217"/>
            <a:r>
              <a:rPr lang="en-IN">
                <a:latin typeface="Segoe UI Light" panose="020B0502040204020203" pitchFamily="34" charset="0"/>
                <a:ea typeface="Segoe UI Emoji" panose="020B0502040204020203" pitchFamily="34" charset="0"/>
                <a:cs typeface="Segoe UI Light" panose="020B0502040204020203" pitchFamily="34" charset="0"/>
              </a:rPr>
              <a:t>stumbleupon</a:t>
            </a:r>
          </a:p>
        </p:txBody>
      </p:sp>
      <p:sp>
        <p:nvSpPr>
          <p:cNvPr id="198" name="TextBox15" descr="TextBox15" title="TextBox15">
            <a:extLst>
              <a:ext uri="{FF2B5EF4-FFF2-40B4-BE49-F238E27FC236}">
                <a16:creationId xmlns:a16="http://schemas.microsoft.com/office/drawing/2014/main" id="{4FD4E7D7-EFBA-B1DB-79EA-1AAD271A2719}"/>
              </a:ext>
            </a:extLst>
          </p:cNvPr>
          <p:cNvSpPr txBox="1"/>
          <p:nvPr/>
        </p:nvSpPr>
        <p:spPr>
          <a:xfrm>
            <a:off x="9975727" y="4946986"/>
            <a:ext cx="1717791" cy="378927"/>
          </a:xfrm>
          <a:prstGeom prst="rect">
            <a:avLst/>
          </a:prstGeom>
          <a:noFill/>
        </p:spPr>
        <p:txBody>
          <a:bodyPr wrap="square" lIns="88900" tIns="38100" rIns="177800" bIns="76200" rtlCol="0" anchor="ctr" anchorCtr="0">
            <a:noAutofit/>
          </a:bodyPr>
          <a:lstStyle/>
          <a:p>
            <a:pPr algn="ctr" defTabSz="914217"/>
            <a:r>
              <a:rPr lang="en-IN">
                <a:latin typeface="Segoe UI Light" panose="020B0502040204020203" pitchFamily="34" charset="0"/>
                <a:ea typeface="Segoe UI Emoji" panose="020B0502040204020203" pitchFamily="34" charset="0"/>
                <a:cs typeface="Segoe UI Light" panose="020B0502040204020203" pitchFamily="34" charset="0"/>
              </a:rPr>
              <a:t>tumblr</a:t>
            </a:r>
          </a:p>
        </p:txBody>
      </p:sp>
      <p:sp>
        <p:nvSpPr>
          <p:cNvPr id="204" name="TextBox16" descr="TextBox16" title="TextBox16">
            <a:extLst>
              <a:ext uri="{FF2B5EF4-FFF2-40B4-BE49-F238E27FC236}">
                <a16:creationId xmlns:a16="http://schemas.microsoft.com/office/drawing/2014/main" id="{A28143EE-5C7E-8617-9F8B-0223C7AA78F6}"/>
              </a:ext>
            </a:extLst>
          </p:cNvPr>
          <p:cNvSpPr txBox="1"/>
          <p:nvPr/>
        </p:nvSpPr>
        <p:spPr>
          <a:xfrm>
            <a:off x="310896" y="6373368"/>
            <a:ext cx="1717791" cy="378927"/>
          </a:xfrm>
          <a:prstGeom prst="rect">
            <a:avLst/>
          </a:prstGeom>
          <a:noFill/>
        </p:spPr>
        <p:txBody>
          <a:bodyPr wrap="square" lIns="88900" tIns="38100" rIns="177800" bIns="76200" rtlCol="0" anchor="ctr" anchorCtr="0">
            <a:noAutofit/>
          </a:bodyPr>
          <a:lstStyle/>
          <a:p>
            <a:pPr algn="ctr" defTabSz="914217"/>
            <a:r>
              <a:rPr lang="en-IN">
                <a:latin typeface="Segoe UI Light" panose="020B0502040204020203" pitchFamily="34" charset="0"/>
                <a:ea typeface="Segoe UI Emoji" panose="020B0502040204020203" pitchFamily="34" charset="0"/>
                <a:cs typeface="Segoe UI Light" panose="020B0502040204020203" pitchFamily="34" charset="0"/>
              </a:rPr>
              <a:t>twitter</a:t>
            </a:r>
          </a:p>
        </p:txBody>
      </p:sp>
      <p:sp>
        <p:nvSpPr>
          <p:cNvPr id="210" name="TextBox17" descr="TextBox17" title="TextBox17">
            <a:extLst>
              <a:ext uri="{FF2B5EF4-FFF2-40B4-BE49-F238E27FC236}">
                <a16:creationId xmlns:a16="http://schemas.microsoft.com/office/drawing/2014/main" id="{04AEC699-849E-E2CE-2ACA-EC3EAE126FB6}"/>
              </a:ext>
            </a:extLst>
          </p:cNvPr>
          <p:cNvSpPr txBox="1"/>
          <p:nvPr/>
        </p:nvSpPr>
        <p:spPr>
          <a:xfrm>
            <a:off x="2748091" y="6370801"/>
            <a:ext cx="1717791" cy="378927"/>
          </a:xfrm>
          <a:prstGeom prst="rect">
            <a:avLst/>
          </a:prstGeom>
          <a:noFill/>
        </p:spPr>
        <p:txBody>
          <a:bodyPr wrap="square" lIns="88900" tIns="38100" rIns="177800" bIns="76200" rtlCol="0" anchor="ctr" anchorCtr="0">
            <a:noAutofit/>
          </a:bodyPr>
          <a:lstStyle/>
          <a:p>
            <a:pPr algn="ctr" defTabSz="914217"/>
            <a:r>
              <a:rPr lang="en-IN">
                <a:latin typeface="Segoe UI Light" panose="020B0502040204020203" pitchFamily="34" charset="0"/>
                <a:ea typeface="Segoe UI Emoji" panose="020B0502040204020203" pitchFamily="34" charset="0"/>
                <a:cs typeface="Segoe UI Light" panose="020B0502040204020203" pitchFamily="34" charset="0"/>
              </a:rPr>
              <a:t>vimeo</a:t>
            </a:r>
          </a:p>
        </p:txBody>
      </p:sp>
      <p:sp>
        <p:nvSpPr>
          <p:cNvPr id="216" name="TextBox18" descr="TextBox18" title="TextBox18">
            <a:extLst>
              <a:ext uri="{FF2B5EF4-FFF2-40B4-BE49-F238E27FC236}">
                <a16:creationId xmlns:a16="http://schemas.microsoft.com/office/drawing/2014/main" id="{63356E28-D3D8-8175-213A-E7092102706A}"/>
              </a:ext>
            </a:extLst>
          </p:cNvPr>
          <p:cNvSpPr txBox="1"/>
          <p:nvPr/>
        </p:nvSpPr>
        <p:spPr>
          <a:xfrm>
            <a:off x="5183762" y="6365901"/>
            <a:ext cx="1717791" cy="378927"/>
          </a:xfrm>
          <a:prstGeom prst="rect">
            <a:avLst/>
          </a:prstGeom>
          <a:noFill/>
        </p:spPr>
        <p:txBody>
          <a:bodyPr wrap="square" lIns="88900" tIns="38100" rIns="177800" bIns="76200" rtlCol="0" anchor="ctr" anchorCtr="0">
            <a:noAutofit/>
          </a:bodyPr>
          <a:lstStyle/>
          <a:p>
            <a:pPr algn="ctr" defTabSz="914217"/>
            <a:r>
              <a:rPr lang="en-IN">
                <a:latin typeface="Segoe UI Light" panose="020B0502040204020203" pitchFamily="34" charset="0"/>
                <a:ea typeface="Segoe UI Emoji" panose="020B0502040204020203" pitchFamily="34" charset="0"/>
                <a:cs typeface="Segoe UI Light" panose="020B0502040204020203" pitchFamily="34" charset="0"/>
              </a:rPr>
              <a:t>vine</a:t>
            </a:r>
          </a:p>
        </p:txBody>
      </p:sp>
      <p:sp>
        <p:nvSpPr>
          <p:cNvPr id="226" name="TextBox19" descr="TextBox19" title="TextBox19">
            <a:extLst>
              <a:ext uri="{FF2B5EF4-FFF2-40B4-BE49-F238E27FC236}">
                <a16:creationId xmlns:a16="http://schemas.microsoft.com/office/drawing/2014/main" id="{9F69DC9A-4A1A-7668-12CF-6453015F8E16}"/>
              </a:ext>
            </a:extLst>
          </p:cNvPr>
          <p:cNvSpPr txBox="1"/>
          <p:nvPr/>
        </p:nvSpPr>
        <p:spPr>
          <a:xfrm>
            <a:off x="7572749" y="6365901"/>
            <a:ext cx="1717791" cy="378927"/>
          </a:xfrm>
          <a:prstGeom prst="rect">
            <a:avLst/>
          </a:prstGeom>
          <a:noFill/>
        </p:spPr>
        <p:txBody>
          <a:bodyPr wrap="square" lIns="88900" tIns="38100" rIns="177800" bIns="76200" rtlCol="0" anchor="ctr" anchorCtr="0">
            <a:noAutofit/>
          </a:bodyPr>
          <a:lstStyle/>
          <a:p>
            <a:pPr algn="ctr" defTabSz="914217"/>
            <a:r>
              <a:rPr lang="en-IN">
                <a:latin typeface="Segoe UI Light" panose="020B0502040204020203" pitchFamily="34" charset="0"/>
                <a:ea typeface="Segoe UI Emoji" panose="020B0502040204020203" pitchFamily="34" charset="0"/>
                <a:cs typeface="Segoe UI Light" panose="020B0502040204020203" pitchFamily="34" charset="0"/>
              </a:rPr>
              <a:t>yelp</a:t>
            </a:r>
          </a:p>
        </p:txBody>
      </p:sp>
      <p:sp>
        <p:nvSpPr>
          <p:cNvPr id="233" name="TextBox20" descr="TextBox20" title="TextBox20">
            <a:extLst>
              <a:ext uri="{FF2B5EF4-FFF2-40B4-BE49-F238E27FC236}">
                <a16:creationId xmlns:a16="http://schemas.microsoft.com/office/drawing/2014/main" id="{6E7E64D9-8DAE-72DE-8371-FCF980DF3CC5}"/>
              </a:ext>
            </a:extLst>
          </p:cNvPr>
          <p:cNvSpPr txBox="1"/>
          <p:nvPr/>
        </p:nvSpPr>
        <p:spPr>
          <a:xfrm>
            <a:off x="9975727" y="6369040"/>
            <a:ext cx="1717791" cy="378927"/>
          </a:xfrm>
          <a:prstGeom prst="rect">
            <a:avLst/>
          </a:prstGeom>
          <a:noFill/>
        </p:spPr>
        <p:txBody>
          <a:bodyPr wrap="square" lIns="88900" tIns="38100" rIns="177800" bIns="76200" rtlCol="0" anchor="ctr" anchorCtr="0">
            <a:noAutofit/>
          </a:bodyPr>
          <a:lstStyle/>
          <a:p>
            <a:pPr algn="ctr" defTabSz="914217"/>
            <a:r>
              <a:rPr lang="en-IN">
                <a:latin typeface="Segoe UI Light" panose="020B0502040204020203" pitchFamily="34" charset="0"/>
                <a:ea typeface="Segoe UI Emoji" panose="020B0502040204020203" pitchFamily="34" charset="0"/>
                <a:cs typeface="Segoe UI Light" panose="020B0502040204020203" pitchFamily="34" charset="0"/>
              </a:rPr>
              <a:t>youtube</a:t>
            </a:r>
          </a:p>
        </p:txBody>
      </p:sp>
      <p:sp>
        <p:nvSpPr>
          <p:cNvPr id="12" name="Freeform: Shape 11">
            <a:extLst>
              <a:ext uri="{FF2B5EF4-FFF2-40B4-BE49-F238E27FC236}">
                <a16:creationId xmlns:a16="http://schemas.microsoft.com/office/drawing/2014/main" id="{4424D900-F419-BCC0-4EC6-978A49C5A402}"/>
              </a:ext>
            </a:extLst>
          </p:cNvPr>
          <p:cNvSpPr/>
          <p:nvPr/>
        </p:nvSpPr>
        <p:spPr>
          <a:xfrm>
            <a:off x="737804" y="4070164"/>
            <a:ext cx="888458" cy="888458"/>
          </a:xfrm>
          <a:custGeom>
            <a:avLst/>
            <a:gdLst>
              <a:gd name="connsiteX0" fmla="*/ 341976 w 667512"/>
              <a:gd name="connsiteY0" fmla="*/ 171236 h 667512"/>
              <a:gd name="connsiteX1" fmla="*/ 241639 w 667512"/>
              <a:gd name="connsiteY1" fmla="*/ 209550 h 667512"/>
              <a:gd name="connsiteX2" fmla="*/ 208598 w 667512"/>
              <a:gd name="connsiteY2" fmla="*/ 286466 h 667512"/>
              <a:gd name="connsiteX3" fmla="*/ 240220 w 667512"/>
              <a:gd name="connsiteY3" fmla="*/ 352304 h 667512"/>
              <a:gd name="connsiteX4" fmla="*/ 241284 w 667512"/>
              <a:gd name="connsiteY4" fmla="*/ 348080 h 667512"/>
              <a:gd name="connsiteX5" fmla="*/ 243482 w 667512"/>
              <a:gd name="connsiteY5" fmla="*/ 339477 h 667512"/>
              <a:gd name="connsiteX6" fmla="*/ 243641 w 667512"/>
              <a:gd name="connsiteY6" fmla="*/ 338843 h 667512"/>
              <a:gd name="connsiteX7" fmla="*/ 242700 w 667512"/>
              <a:gd name="connsiteY7" fmla="*/ 337686 h 667512"/>
              <a:gd name="connsiteX8" fmla="*/ 226946 w 667512"/>
              <a:gd name="connsiteY8" fmla="*/ 291523 h 667512"/>
              <a:gd name="connsiteX9" fmla="*/ 256525 w 667512"/>
              <a:gd name="connsiteY9" fmla="*/ 217019 h 667512"/>
              <a:gd name="connsiteX10" fmla="*/ 336438 w 667512"/>
              <a:gd name="connsiteY10" fmla="*/ 184702 h 667512"/>
              <a:gd name="connsiteX11" fmla="*/ 405821 w 667512"/>
              <a:gd name="connsiteY11" fmla="*/ 209666 h 667512"/>
              <a:gd name="connsiteX12" fmla="*/ 430581 w 667512"/>
              <a:gd name="connsiteY12" fmla="*/ 272236 h 667512"/>
              <a:gd name="connsiteX13" fmla="*/ 411595 w 667512"/>
              <a:gd name="connsiteY13" fmla="*/ 352673 h 667512"/>
              <a:gd name="connsiteX14" fmla="*/ 356361 w 667512"/>
              <a:gd name="connsiteY14" fmla="*/ 389651 h 667512"/>
              <a:gd name="connsiteX15" fmla="*/ 321890 w 667512"/>
              <a:gd name="connsiteY15" fmla="*/ 373557 h 667512"/>
              <a:gd name="connsiteX16" fmla="*/ 314468 w 667512"/>
              <a:gd name="connsiteY16" fmla="*/ 338068 h 667512"/>
              <a:gd name="connsiteX17" fmla="*/ 322590 w 667512"/>
              <a:gd name="connsiteY17" fmla="*/ 309509 h 667512"/>
              <a:gd name="connsiteX18" fmla="*/ 331920 w 667512"/>
              <a:gd name="connsiteY18" fmla="*/ 269061 h 667512"/>
              <a:gd name="connsiteX19" fmla="*/ 315248 w 667512"/>
              <a:gd name="connsiteY19" fmla="*/ 249324 h 667512"/>
              <a:gd name="connsiteX20" fmla="*/ 286862 w 667512"/>
              <a:gd name="connsiteY20" fmla="*/ 290953 h 667512"/>
              <a:gd name="connsiteX21" fmla="*/ 292216 w 667512"/>
              <a:gd name="connsiteY21" fmla="*/ 318158 h 667512"/>
              <a:gd name="connsiteX22" fmla="*/ 293019 w 667512"/>
              <a:gd name="connsiteY22" fmla="*/ 325180 h 667512"/>
              <a:gd name="connsiteX23" fmla="*/ 267119 w 667512"/>
              <a:gd name="connsiteY23" fmla="*/ 434803 h 667512"/>
              <a:gd name="connsiteX24" fmla="*/ 264443 w 667512"/>
              <a:gd name="connsiteY24" fmla="*/ 487786 h 667512"/>
              <a:gd name="connsiteX25" fmla="*/ 287438 w 667512"/>
              <a:gd name="connsiteY25" fmla="*/ 441378 h 667512"/>
              <a:gd name="connsiteX26" fmla="*/ 301521 w 667512"/>
              <a:gd name="connsiteY26" fmla="*/ 386325 h 667512"/>
              <a:gd name="connsiteX27" fmla="*/ 310408 w 667512"/>
              <a:gd name="connsiteY27" fmla="*/ 378519 h 667512"/>
              <a:gd name="connsiteX28" fmla="*/ 320871 w 667512"/>
              <a:gd name="connsiteY28" fmla="*/ 384036 h 667512"/>
              <a:gd name="connsiteX29" fmla="*/ 360781 w 667512"/>
              <a:gd name="connsiteY29" fmla="*/ 403511 h 667512"/>
              <a:gd name="connsiteX30" fmla="*/ 431066 w 667512"/>
              <a:gd name="connsiteY30" fmla="*/ 368206 h 667512"/>
              <a:gd name="connsiteX31" fmla="*/ 458914 w 667512"/>
              <a:gd name="connsiteY31" fmla="*/ 276088 h 667512"/>
              <a:gd name="connsiteX32" fmla="*/ 427241 w 667512"/>
              <a:gd name="connsiteY32" fmla="*/ 203582 h 667512"/>
              <a:gd name="connsiteX33" fmla="*/ 341976 w 667512"/>
              <a:gd name="connsiteY33" fmla="*/ 171236 h 667512"/>
              <a:gd name="connsiteX34" fmla="*/ 341976 w 667512"/>
              <a:gd name="connsiteY34" fmla="*/ 150375 h 667512"/>
              <a:gd name="connsiteX35" fmla="*/ 441691 w 667512"/>
              <a:gd name="connsiteY35" fmla="*/ 188536 h 667512"/>
              <a:gd name="connsiteX36" fmla="*/ 479773 w 667512"/>
              <a:gd name="connsiteY36" fmla="*/ 276088 h 667512"/>
              <a:gd name="connsiteX37" fmla="*/ 447557 w 667512"/>
              <a:gd name="connsiteY37" fmla="*/ 380979 h 667512"/>
              <a:gd name="connsiteX38" fmla="*/ 360780 w 667512"/>
              <a:gd name="connsiteY38" fmla="*/ 424370 h 667512"/>
              <a:gd name="connsiteX39" fmla="*/ 317005 w 667512"/>
              <a:gd name="connsiteY39" fmla="*/ 410152 h 667512"/>
              <a:gd name="connsiteX40" fmla="*/ 307549 w 667512"/>
              <a:gd name="connsiteY40" fmla="*/ 446911 h 667512"/>
              <a:gd name="connsiteX41" fmla="*/ 269798 w 667512"/>
              <a:gd name="connsiteY41" fmla="*/ 515875 h 667512"/>
              <a:gd name="connsiteX42" fmla="*/ 269419 w 667512"/>
              <a:gd name="connsiteY42" fmla="*/ 516358 h 667512"/>
              <a:gd name="connsiteX43" fmla="*/ 258987 w 667512"/>
              <a:gd name="connsiteY43" fmla="*/ 521499 h 667512"/>
              <a:gd name="connsiteX44" fmla="*/ 255503 w 667512"/>
              <a:gd name="connsiteY44" fmla="*/ 521036 h 667512"/>
              <a:gd name="connsiteX45" fmla="*/ 246049 w 667512"/>
              <a:gd name="connsiteY45" fmla="*/ 510307 h 667512"/>
              <a:gd name="connsiteX46" fmla="*/ 245948 w 667512"/>
              <a:gd name="connsiteY46" fmla="*/ 509620 h 667512"/>
              <a:gd name="connsiteX47" fmla="*/ 246819 w 667512"/>
              <a:gd name="connsiteY47" fmla="*/ 429991 h 667512"/>
              <a:gd name="connsiteX48" fmla="*/ 271930 w 667512"/>
              <a:gd name="connsiteY48" fmla="*/ 323710 h 667512"/>
              <a:gd name="connsiteX49" fmla="*/ 265999 w 667512"/>
              <a:gd name="connsiteY49" fmla="*/ 290952 h 667512"/>
              <a:gd name="connsiteX50" fmla="*/ 315243 w 667512"/>
              <a:gd name="connsiteY50" fmla="*/ 228462 h 667512"/>
              <a:gd name="connsiteX51" fmla="*/ 352775 w 667512"/>
              <a:gd name="connsiteY51" fmla="*/ 269060 h 667512"/>
              <a:gd name="connsiteX52" fmla="*/ 342522 w 667512"/>
              <a:gd name="connsiteY52" fmla="*/ 315652 h 667512"/>
              <a:gd name="connsiteX53" fmla="*/ 334761 w 667512"/>
              <a:gd name="connsiteY53" fmla="*/ 342877 h 667512"/>
              <a:gd name="connsiteX54" fmla="*/ 338247 w 667512"/>
              <a:gd name="connsiteY54" fmla="*/ 360617 h 667512"/>
              <a:gd name="connsiteX55" fmla="*/ 356356 w 667512"/>
              <a:gd name="connsiteY55" fmla="*/ 368790 h 667512"/>
              <a:gd name="connsiteX56" fmla="*/ 409719 w 667512"/>
              <a:gd name="connsiteY56" fmla="*/ 272234 h 667512"/>
              <a:gd name="connsiteX57" fmla="*/ 336435 w 667512"/>
              <a:gd name="connsiteY57" fmla="*/ 205560 h 667512"/>
              <a:gd name="connsiteX58" fmla="*/ 271527 w 667512"/>
              <a:gd name="connsiteY58" fmla="*/ 231508 h 667512"/>
              <a:gd name="connsiteX59" fmla="*/ 247804 w 667512"/>
              <a:gd name="connsiteY59" fmla="*/ 291520 h 667512"/>
              <a:gd name="connsiteX60" fmla="*/ 258614 w 667512"/>
              <a:gd name="connsiteY60" fmla="*/ 324198 h 667512"/>
              <a:gd name="connsiteX61" fmla="*/ 263634 w 667512"/>
              <a:gd name="connsiteY61" fmla="*/ 344851 h 667512"/>
              <a:gd name="connsiteX62" fmla="*/ 261513 w 667512"/>
              <a:gd name="connsiteY62" fmla="*/ 353162 h 667512"/>
              <a:gd name="connsiteX63" fmla="*/ 259515 w 667512"/>
              <a:gd name="connsiteY63" fmla="*/ 361002 h 667512"/>
              <a:gd name="connsiteX64" fmla="*/ 250416 w 667512"/>
              <a:gd name="connsiteY64" fmla="*/ 372729 h 667512"/>
              <a:gd name="connsiteX65" fmla="*/ 235416 w 667512"/>
              <a:gd name="connsiteY65" fmla="*/ 373000 h 667512"/>
              <a:gd name="connsiteX66" fmla="*/ 187738 w 667512"/>
              <a:gd name="connsiteY66" fmla="*/ 286464 h 667512"/>
              <a:gd name="connsiteX67" fmla="*/ 226804 w 667512"/>
              <a:gd name="connsiteY67" fmla="*/ 194883 h 667512"/>
              <a:gd name="connsiteX68" fmla="*/ 341976 w 667512"/>
              <a:gd name="connsiteY68" fmla="*/ 150375 h 667512"/>
              <a:gd name="connsiteX69" fmla="*/ 545984 w 667512"/>
              <a:gd name="connsiteY69" fmla="*/ 148360 h 667512"/>
              <a:gd name="connsiteX70" fmla="*/ 560656 w 667512"/>
              <a:gd name="connsiteY70" fmla="*/ 149888 h 667512"/>
              <a:gd name="connsiteX71" fmla="*/ 625793 w 667512"/>
              <a:gd name="connsiteY71" fmla="*/ 333755 h 667512"/>
              <a:gd name="connsiteX72" fmla="*/ 540260 w 667512"/>
              <a:gd name="connsiteY72" fmla="*/ 540266 h 667512"/>
              <a:gd name="connsiteX73" fmla="*/ 333756 w 667512"/>
              <a:gd name="connsiteY73" fmla="*/ 625792 h 667512"/>
              <a:gd name="connsiteX74" fmla="*/ 139065 w 667512"/>
              <a:gd name="connsiteY74" fmla="*/ 551435 h 667512"/>
              <a:gd name="connsiteX75" fmla="*/ 138249 w 667512"/>
              <a:gd name="connsiteY75" fmla="*/ 536708 h 667512"/>
              <a:gd name="connsiteX76" fmla="*/ 152976 w 667512"/>
              <a:gd name="connsiteY76" fmla="*/ 535891 h 667512"/>
              <a:gd name="connsiteX77" fmla="*/ 333756 w 667512"/>
              <a:gd name="connsiteY77" fmla="*/ 604932 h 667512"/>
              <a:gd name="connsiteX78" fmla="*/ 525511 w 667512"/>
              <a:gd name="connsiteY78" fmla="*/ 525515 h 667512"/>
              <a:gd name="connsiteX79" fmla="*/ 604934 w 667512"/>
              <a:gd name="connsiteY79" fmla="*/ 333755 h 667512"/>
              <a:gd name="connsiteX80" fmla="*/ 544457 w 667512"/>
              <a:gd name="connsiteY80" fmla="*/ 163030 h 667512"/>
              <a:gd name="connsiteX81" fmla="*/ 545984 w 667512"/>
              <a:gd name="connsiteY81" fmla="*/ 148360 h 667512"/>
              <a:gd name="connsiteX82" fmla="*/ 333756 w 667512"/>
              <a:gd name="connsiteY82" fmla="*/ 41719 h 667512"/>
              <a:gd name="connsiteX83" fmla="*/ 528448 w 667512"/>
              <a:gd name="connsiteY83" fmla="*/ 116081 h 667512"/>
              <a:gd name="connsiteX84" fmla="*/ 529262 w 667512"/>
              <a:gd name="connsiteY84" fmla="*/ 130808 h 667512"/>
              <a:gd name="connsiteX85" fmla="*/ 514535 w 667512"/>
              <a:gd name="connsiteY85" fmla="*/ 131623 h 667512"/>
              <a:gd name="connsiteX86" fmla="*/ 333756 w 667512"/>
              <a:gd name="connsiteY86" fmla="*/ 62578 h 667512"/>
              <a:gd name="connsiteX87" fmla="*/ 62579 w 667512"/>
              <a:gd name="connsiteY87" fmla="*/ 333756 h 667512"/>
              <a:gd name="connsiteX88" fmla="*/ 123057 w 667512"/>
              <a:gd name="connsiteY88" fmla="*/ 504489 h 667512"/>
              <a:gd name="connsiteX89" fmla="*/ 121529 w 667512"/>
              <a:gd name="connsiteY89" fmla="*/ 519160 h 667512"/>
              <a:gd name="connsiteX90" fmla="*/ 114963 w 667512"/>
              <a:gd name="connsiteY90" fmla="*/ 521491 h 667512"/>
              <a:gd name="connsiteX91" fmla="*/ 106858 w 667512"/>
              <a:gd name="connsiteY91" fmla="*/ 517632 h 667512"/>
              <a:gd name="connsiteX92" fmla="*/ 41720 w 667512"/>
              <a:gd name="connsiteY92" fmla="*/ 333756 h 667512"/>
              <a:gd name="connsiteX93" fmla="*/ 127259 w 667512"/>
              <a:gd name="connsiteY93" fmla="*/ 127258 h 667512"/>
              <a:gd name="connsiteX94" fmla="*/ 333756 w 667512"/>
              <a:gd name="connsiteY94" fmla="*/ 41719 h 667512"/>
              <a:gd name="connsiteX95" fmla="*/ 333756 w 667512"/>
              <a:gd name="connsiteY95" fmla="*/ 20859 h 667512"/>
              <a:gd name="connsiteX96" fmla="*/ 112508 w 667512"/>
              <a:gd name="connsiteY96" fmla="*/ 112508 h 667512"/>
              <a:gd name="connsiteX97" fmla="*/ 20859 w 667512"/>
              <a:gd name="connsiteY97" fmla="*/ 333756 h 667512"/>
              <a:gd name="connsiteX98" fmla="*/ 112508 w 667512"/>
              <a:gd name="connsiteY98" fmla="*/ 555017 h 667512"/>
              <a:gd name="connsiteX99" fmla="*/ 333756 w 667512"/>
              <a:gd name="connsiteY99" fmla="*/ 646652 h 667512"/>
              <a:gd name="connsiteX100" fmla="*/ 555010 w 667512"/>
              <a:gd name="connsiteY100" fmla="*/ 555017 h 667512"/>
              <a:gd name="connsiteX101" fmla="*/ 646652 w 667512"/>
              <a:gd name="connsiteY101" fmla="*/ 333756 h 667512"/>
              <a:gd name="connsiteX102" fmla="*/ 555010 w 667512"/>
              <a:gd name="connsiteY102" fmla="*/ 112508 h 667512"/>
              <a:gd name="connsiteX103" fmla="*/ 333756 w 667512"/>
              <a:gd name="connsiteY103" fmla="*/ 20859 h 667512"/>
              <a:gd name="connsiteX104" fmla="*/ 333756 w 667512"/>
              <a:gd name="connsiteY104" fmla="*/ 0 h 667512"/>
              <a:gd name="connsiteX105" fmla="*/ 569760 w 667512"/>
              <a:gd name="connsiteY105" fmla="*/ 97759 h 667512"/>
              <a:gd name="connsiteX106" fmla="*/ 667512 w 667512"/>
              <a:gd name="connsiteY106" fmla="*/ 333756 h 667512"/>
              <a:gd name="connsiteX107" fmla="*/ 569759 w 667512"/>
              <a:gd name="connsiteY107" fmla="*/ 569768 h 667512"/>
              <a:gd name="connsiteX108" fmla="*/ 333756 w 667512"/>
              <a:gd name="connsiteY108" fmla="*/ 667512 h 667512"/>
              <a:gd name="connsiteX109" fmla="*/ 97759 w 667512"/>
              <a:gd name="connsiteY109" fmla="*/ 569768 h 667512"/>
              <a:gd name="connsiteX110" fmla="*/ 0 w 667512"/>
              <a:gd name="connsiteY110" fmla="*/ 333756 h 667512"/>
              <a:gd name="connsiteX111" fmla="*/ 97759 w 667512"/>
              <a:gd name="connsiteY111" fmla="*/ 97759 h 667512"/>
              <a:gd name="connsiteX112" fmla="*/ 333756 w 667512"/>
              <a:gd name="connsiteY112" fmla="*/ 0 h 667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Lst>
            <a:rect l="l" t="t" r="r" b="b"/>
            <a:pathLst>
              <a:path w="667512" h="667512">
                <a:moveTo>
                  <a:pt x="341976" y="171236"/>
                </a:moveTo>
                <a:cubicBezTo>
                  <a:pt x="290356" y="171236"/>
                  <a:pt x="258919" y="192071"/>
                  <a:pt x="241639" y="209550"/>
                </a:cubicBezTo>
                <a:cubicBezTo>
                  <a:pt x="220641" y="230786"/>
                  <a:pt x="208598" y="258823"/>
                  <a:pt x="208598" y="286466"/>
                </a:cubicBezTo>
                <a:cubicBezTo>
                  <a:pt x="208598" y="318600"/>
                  <a:pt x="220071" y="342356"/>
                  <a:pt x="240220" y="352304"/>
                </a:cubicBezTo>
                <a:cubicBezTo>
                  <a:pt x="240550" y="351007"/>
                  <a:pt x="240916" y="349551"/>
                  <a:pt x="241284" y="348080"/>
                </a:cubicBezTo>
                <a:cubicBezTo>
                  <a:pt x="242115" y="344782"/>
                  <a:pt x="242961" y="341414"/>
                  <a:pt x="243482" y="339477"/>
                </a:cubicBezTo>
                <a:cubicBezTo>
                  <a:pt x="243546" y="339229"/>
                  <a:pt x="243599" y="339019"/>
                  <a:pt x="243641" y="338843"/>
                </a:cubicBezTo>
                <a:cubicBezTo>
                  <a:pt x="243429" y="338566"/>
                  <a:pt x="243125" y="338189"/>
                  <a:pt x="242700" y="337686"/>
                </a:cubicBezTo>
                <a:cubicBezTo>
                  <a:pt x="232104" y="325201"/>
                  <a:pt x="226946" y="310096"/>
                  <a:pt x="226946" y="291523"/>
                </a:cubicBezTo>
                <a:cubicBezTo>
                  <a:pt x="226946" y="263225"/>
                  <a:pt x="237452" y="236765"/>
                  <a:pt x="256525" y="217019"/>
                </a:cubicBezTo>
                <a:cubicBezTo>
                  <a:pt x="276655" y="196179"/>
                  <a:pt x="305034" y="184702"/>
                  <a:pt x="336438" y="184702"/>
                </a:cubicBezTo>
                <a:cubicBezTo>
                  <a:pt x="365010" y="184702"/>
                  <a:pt x="389003" y="193334"/>
                  <a:pt x="405821" y="209666"/>
                </a:cubicBezTo>
                <a:cubicBezTo>
                  <a:pt x="422020" y="225395"/>
                  <a:pt x="430581" y="247032"/>
                  <a:pt x="430581" y="272236"/>
                </a:cubicBezTo>
                <a:cubicBezTo>
                  <a:pt x="430581" y="302764"/>
                  <a:pt x="423840" y="331330"/>
                  <a:pt x="411595" y="352673"/>
                </a:cubicBezTo>
                <a:cubicBezTo>
                  <a:pt x="397915" y="376519"/>
                  <a:pt x="378300" y="389651"/>
                  <a:pt x="356361" y="389651"/>
                </a:cubicBezTo>
                <a:cubicBezTo>
                  <a:pt x="342543" y="389651"/>
                  <a:pt x="329978" y="383786"/>
                  <a:pt x="321890" y="373557"/>
                </a:cubicBezTo>
                <a:cubicBezTo>
                  <a:pt x="314035" y="363623"/>
                  <a:pt x="311400" y="351020"/>
                  <a:pt x="314468" y="338068"/>
                </a:cubicBezTo>
                <a:cubicBezTo>
                  <a:pt x="316729" y="328526"/>
                  <a:pt x="319708" y="318858"/>
                  <a:pt x="322590" y="309509"/>
                </a:cubicBezTo>
                <a:cubicBezTo>
                  <a:pt x="327388" y="293941"/>
                  <a:pt x="331920" y="279237"/>
                  <a:pt x="331920" y="269061"/>
                </a:cubicBezTo>
                <a:cubicBezTo>
                  <a:pt x="331920" y="261690"/>
                  <a:pt x="329753" y="249324"/>
                  <a:pt x="315248" y="249324"/>
                </a:cubicBezTo>
                <a:cubicBezTo>
                  <a:pt x="299329" y="249324"/>
                  <a:pt x="286862" y="267610"/>
                  <a:pt x="286862" y="290953"/>
                </a:cubicBezTo>
                <a:cubicBezTo>
                  <a:pt x="286862" y="306992"/>
                  <a:pt x="292164" y="318049"/>
                  <a:pt x="292216" y="318158"/>
                </a:cubicBezTo>
                <a:cubicBezTo>
                  <a:pt x="293272" y="320321"/>
                  <a:pt x="293572" y="322837"/>
                  <a:pt x="293019" y="325180"/>
                </a:cubicBezTo>
                <a:cubicBezTo>
                  <a:pt x="293019" y="325180"/>
                  <a:pt x="270994" y="418470"/>
                  <a:pt x="267119" y="434803"/>
                </a:cubicBezTo>
                <a:cubicBezTo>
                  <a:pt x="263765" y="448972"/>
                  <a:pt x="262864" y="467638"/>
                  <a:pt x="264443" y="487786"/>
                </a:cubicBezTo>
                <a:cubicBezTo>
                  <a:pt x="272916" y="475205"/>
                  <a:pt x="282819" y="458121"/>
                  <a:pt x="287438" y="441378"/>
                </a:cubicBezTo>
                <a:cubicBezTo>
                  <a:pt x="289829" y="432665"/>
                  <a:pt x="301402" y="386787"/>
                  <a:pt x="301521" y="386325"/>
                </a:cubicBezTo>
                <a:cubicBezTo>
                  <a:pt x="302577" y="382133"/>
                  <a:pt x="306114" y="379027"/>
                  <a:pt x="310408" y="378519"/>
                </a:cubicBezTo>
                <a:cubicBezTo>
                  <a:pt x="314709" y="378014"/>
                  <a:pt x="318865" y="380206"/>
                  <a:pt x="320871" y="384036"/>
                </a:cubicBezTo>
                <a:cubicBezTo>
                  <a:pt x="325779" y="393402"/>
                  <a:pt x="342432" y="403511"/>
                  <a:pt x="360781" y="403511"/>
                </a:cubicBezTo>
                <a:cubicBezTo>
                  <a:pt x="388872" y="403511"/>
                  <a:pt x="413177" y="391302"/>
                  <a:pt x="431066" y="368206"/>
                </a:cubicBezTo>
                <a:cubicBezTo>
                  <a:pt x="449024" y="345023"/>
                  <a:pt x="458914" y="312308"/>
                  <a:pt x="458914" y="276088"/>
                </a:cubicBezTo>
                <a:cubicBezTo>
                  <a:pt x="458914" y="249339"/>
                  <a:pt x="447370" y="222910"/>
                  <a:pt x="427241" y="203582"/>
                </a:cubicBezTo>
                <a:cubicBezTo>
                  <a:pt x="405521" y="182724"/>
                  <a:pt x="375240" y="171236"/>
                  <a:pt x="341976" y="171236"/>
                </a:cubicBezTo>
                <a:close/>
                <a:moveTo>
                  <a:pt x="341976" y="150375"/>
                </a:moveTo>
                <a:cubicBezTo>
                  <a:pt x="380654" y="150375"/>
                  <a:pt x="416067" y="163928"/>
                  <a:pt x="441691" y="188536"/>
                </a:cubicBezTo>
                <a:cubicBezTo>
                  <a:pt x="465893" y="211779"/>
                  <a:pt x="479773" y="243689"/>
                  <a:pt x="479773" y="276088"/>
                </a:cubicBezTo>
                <a:cubicBezTo>
                  <a:pt x="479773" y="316908"/>
                  <a:pt x="468332" y="354160"/>
                  <a:pt x="447557" y="380979"/>
                </a:cubicBezTo>
                <a:cubicBezTo>
                  <a:pt x="425885" y="408959"/>
                  <a:pt x="395066" y="424370"/>
                  <a:pt x="360780" y="424370"/>
                </a:cubicBezTo>
                <a:cubicBezTo>
                  <a:pt x="344789" y="424370"/>
                  <a:pt x="328787" y="418890"/>
                  <a:pt x="317005" y="410152"/>
                </a:cubicBezTo>
                <a:cubicBezTo>
                  <a:pt x="313459" y="424136"/>
                  <a:pt x="308986" y="441670"/>
                  <a:pt x="307549" y="446911"/>
                </a:cubicBezTo>
                <a:cubicBezTo>
                  <a:pt x="299537" y="475948"/>
                  <a:pt x="278479" y="504813"/>
                  <a:pt x="269798" y="515875"/>
                </a:cubicBezTo>
                <a:lnTo>
                  <a:pt x="269419" y="516358"/>
                </a:lnTo>
                <a:cubicBezTo>
                  <a:pt x="266886" y="519654"/>
                  <a:pt x="263022" y="521499"/>
                  <a:pt x="258987" y="521499"/>
                </a:cubicBezTo>
                <a:cubicBezTo>
                  <a:pt x="257831" y="521499"/>
                  <a:pt x="256660" y="521348"/>
                  <a:pt x="255503" y="521036"/>
                </a:cubicBezTo>
                <a:cubicBezTo>
                  <a:pt x="250458" y="519675"/>
                  <a:pt x="246758" y="515471"/>
                  <a:pt x="246049" y="510307"/>
                </a:cubicBezTo>
                <a:lnTo>
                  <a:pt x="245948" y="509620"/>
                </a:lnTo>
                <a:cubicBezTo>
                  <a:pt x="243355" y="492208"/>
                  <a:pt x="240022" y="458711"/>
                  <a:pt x="246819" y="429991"/>
                </a:cubicBezTo>
                <a:cubicBezTo>
                  <a:pt x="250254" y="415502"/>
                  <a:pt x="267969" y="340476"/>
                  <a:pt x="271930" y="323710"/>
                </a:cubicBezTo>
                <a:cubicBezTo>
                  <a:pt x="269709" y="317989"/>
                  <a:pt x="265999" y="306153"/>
                  <a:pt x="265999" y="290952"/>
                </a:cubicBezTo>
                <a:cubicBezTo>
                  <a:pt x="265999" y="255911"/>
                  <a:pt x="287628" y="228462"/>
                  <a:pt x="315243" y="228462"/>
                </a:cubicBezTo>
                <a:cubicBezTo>
                  <a:pt x="337692" y="228462"/>
                  <a:pt x="352775" y="244778"/>
                  <a:pt x="352775" y="269060"/>
                </a:cubicBezTo>
                <a:cubicBezTo>
                  <a:pt x="352775" y="282377"/>
                  <a:pt x="347794" y="298541"/>
                  <a:pt x="342522" y="315652"/>
                </a:cubicBezTo>
                <a:cubicBezTo>
                  <a:pt x="339740" y="324677"/>
                  <a:pt x="336864" y="334009"/>
                  <a:pt x="334761" y="342877"/>
                </a:cubicBezTo>
                <a:cubicBezTo>
                  <a:pt x="333194" y="349491"/>
                  <a:pt x="334433" y="355792"/>
                  <a:pt x="338247" y="360617"/>
                </a:cubicBezTo>
                <a:cubicBezTo>
                  <a:pt x="342355" y="365811"/>
                  <a:pt x="348955" y="368790"/>
                  <a:pt x="356356" y="368790"/>
                </a:cubicBezTo>
                <a:cubicBezTo>
                  <a:pt x="386280" y="368790"/>
                  <a:pt x="409719" y="326378"/>
                  <a:pt x="409719" y="272234"/>
                </a:cubicBezTo>
                <a:cubicBezTo>
                  <a:pt x="409719" y="231108"/>
                  <a:pt x="381638" y="205560"/>
                  <a:pt x="336435" y="205560"/>
                </a:cubicBezTo>
                <a:cubicBezTo>
                  <a:pt x="310369" y="205560"/>
                  <a:pt x="287923" y="214533"/>
                  <a:pt x="271527" y="231508"/>
                </a:cubicBezTo>
                <a:cubicBezTo>
                  <a:pt x="256228" y="247347"/>
                  <a:pt x="247804" y="268659"/>
                  <a:pt x="247804" y="291520"/>
                </a:cubicBezTo>
                <a:cubicBezTo>
                  <a:pt x="247804" y="305126"/>
                  <a:pt x="251239" y="315509"/>
                  <a:pt x="258614" y="324198"/>
                </a:cubicBezTo>
                <a:cubicBezTo>
                  <a:pt x="263801" y="330330"/>
                  <a:pt x="266132" y="335431"/>
                  <a:pt x="263634" y="344851"/>
                </a:cubicBezTo>
                <a:cubicBezTo>
                  <a:pt x="263127" y="346747"/>
                  <a:pt x="262312" y="349988"/>
                  <a:pt x="261513" y="353162"/>
                </a:cubicBezTo>
                <a:cubicBezTo>
                  <a:pt x="260739" y="356246"/>
                  <a:pt x="259978" y="359266"/>
                  <a:pt x="259515" y="361002"/>
                </a:cubicBezTo>
                <a:cubicBezTo>
                  <a:pt x="258167" y="366262"/>
                  <a:pt x="254926" y="370463"/>
                  <a:pt x="250416" y="372729"/>
                </a:cubicBezTo>
                <a:cubicBezTo>
                  <a:pt x="245879" y="375008"/>
                  <a:pt x="240553" y="375103"/>
                  <a:pt x="235416" y="373000"/>
                </a:cubicBezTo>
                <a:cubicBezTo>
                  <a:pt x="205567" y="360843"/>
                  <a:pt x="187738" y="328490"/>
                  <a:pt x="187738" y="286464"/>
                </a:cubicBezTo>
                <a:cubicBezTo>
                  <a:pt x="187738" y="253374"/>
                  <a:pt x="201978" y="219993"/>
                  <a:pt x="226804" y="194883"/>
                </a:cubicBezTo>
                <a:cubicBezTo>
                  <a:pt x="246881" y="174578"/>
                  <a:pt x="283158" y="150375"/>
                  <a:pt x="341976" y="150375"/>
                </a:cubicBezTo>
                <a:close/>
                <a:moveTo>
                  <a:pt x="545984" y="148360"/>
                </a:moveTo>
                <a:cubicBezTo>
                  <a:pt x="550460" y="144730"/>
                  <a:pt x="557028" y="145414"/>
                  <a:pt x="560656" y="149888"/>
                </a:cubicBezTo>
                <a:cubicBezTo>
                  <a:pt x="602660" y="201662"/>
                  <a:pt x="625793" y="266961"/>
                  <a:pt x="625793" y="333755"/>
                </a:cubicBezTo>
                <a:cubicBezTo>
                  <a:pt x="625793" y="411771"/>
                  <a:pt x="595418" y="485112"/>
                  <a:pt x="540260" y="540266"/>
                </a:cubicBezTo>
                <a:cubicBezTo>
                  <a:pt x="485105" y="595419"/>
                  <a:pt x="411768" y="625792"/>
                  <a:pt x="333756" y="625792"/>
                </a:cubicBezTo>
                <a:cubicBezTo>
                  <a:pt x="261786" y="625792"/>
                  <a:pt x="192644" y="599385"/>
                  <a:pt x="139065" y="551435"/>
                </a:cubicBezTo>
                <a:cubicBezTo>
                  <a:pt x="134774" y="547594"/>
                  <a:pt x="134409" y="541000"/>
                  <a:pt x="138249" y="536708"/>
                </a:cubicBezTo>
                <a:cubicBezTo>
                  <a:pt x="142090" y="532416"/>
                  <a:pt x="148684" y="532051"/>
                  <a:pt x="152976" y="535891"/>
                </a:cubicBezTo>
                <a:cubicBezTo>
                  <a:pt x="202724" y="580413"/>
                  <a:pt x="266927" y="604932"/>
                  <a:pt x="333756" y="604932"/>
                </a:cubicBezTo>
                <a:cubicBezTo>
                  <a:pt x="406195" y="604932"/>
                  <a:pt x="474296" y="576728"/>
                  <a:pt x="525511" y="525515"/>
                </a:cubicBezTo>
                <a:cubicBezTo>
                  <a:pt x="576726" y="474302"/>
                  <a:pt x="604934" y="406200"/>
                  <a:pt x="604934" y="333755"/>
                </a:cubicBezTo>
                <a:cubicBezTo>
                  <a:pt x="604934" y="271731"/>
                  <a:pt x="583456" y="211099"/>
                  <a:pt x="544457" y="163030"/>
                </a:cubicBezTo>
                <a:cubicBezTo>
                  <a:pt x="540828" y="158558"/>
                  <a:pt x="541512" y="151990"/>
                  <a:pt x="545984" y="148360"/>
                </a:cubicBezTo>
                <a:close/>
                <a:moveTo>
                  <a:pt x="333756" y="41719"/>
                </a:moveTo>
                <a:cubicBezTo>
                  <a:pt x="405727" y="41719"/>
                  <a:pt x="474869" y="68127"/>
                  <a:pt x="528448" y="116081"/>
                </a:cubicBezTo>
                <a:cubicBezTo>
                  <a:pt x="532739" y="119922"/>
                  <a:pt x="533104" y="126516"/>
                  <a:pt x="529262" y="130808"/>
                </a:cubicBezTo>
                <a:cubicBezTo>
                  <a:pt x="525423" y="135098"/>
                  <a:pt x="518828" y="135466"/>
                  <a:pt x="514535" y="131623"/>
                </a:cubicBezTo>
                <a:cubicBezTo>
                  <a:pt x="464787" y="87099"/>
                  <a:pt x="400585" y="62578"/>
                  <a:pt x="333756" y="62578"/>
                </a:cubicBezTo>
                <a:cubicBezTo>
                  <a:pt x="184229" y="62578"/>
                  <a:pt x="62579" y="184229"/>
                  <a:pt x="62579" y="333756"/>
                </a:cubicBezTo>
                <a:cubicBezTo>
                  <a:pt x="62579" y="395788"/>
                  <a:pt x="84057" y="456422"/>
                  <a:pt x="123057" y="504489"/>
                </a:cubicBezTo>
                <a:cubicBezTo>
                  <a:pt x="126686" y="508962"/>
                  <a:pt x="126002" y="515530"/>
                  <a:pt x="121529" y="519160"/>
                </a:cubicBezTo>
                <a:cubicBezTo>
                  <a:pt x="119595" y="520728"/>
                  <a:pt x="117272" y="521491"/>
                  <a:pt x="114963" y="521491"/>
                </a:cubicBezTo>
                <a:cubicBezTo>
                  <a:pt x="111928" y="521491"/>
                  <a:pt x="108919" y="520173"/>
                  <a:pt x="106858" y="517632"/>
                </a:cubicBezTo>
                <a:cubicBezTo>
                  <a:pt x="64853" y="465861"/>
                  <a:pt x="41720" y="400558"/>
                  <a:pt x="41720" y="333756"/>
                </a:cubicBezTo>
                <a:cubicBezTo>
                  <a:pt x="41720" y="255755"/>
                  <a:pt x="72098" y="182420"/>
                  <a:pt x="127259" y="127258"/>
                </a:cubicBezTo>
                <a:cubicBezTo>
                  <a:pt x="182419" y="72097"/>
                  <a:pt x="255755" y="41719"/>
                  <a:pt x="333756" y="41719"/>
                </a:cubicBezTo>
                <a:close/>
                <a:moveTo>
                  <a:pt x="333756" y="20859"/>
                </a:moveTo>
                <a:cubicBezTo>
                  <a:pt x="250184" y="20859"/>
                  <a:pt x="171610" y="53407"/>
                  <a:pt x="112508" y="112508"/>
                </a:cubicBezTo>
                <a:cubicBezTo>
                  <a:pt x="53407" y="171610"/>
                  <a:pt x="20859" y="250184"/>
                  <a:pt x="20859" y="333756"/>
                </a:cubicBezTo>
                <a:cubicBezTo>
                  <a:pt x="20859" y="417342"/>
                  <a:pt x="53407" y="495922"/>
                  <a:pt x="112508" y="555017"/>
                </a:cubicBezTo>
                <a:cubicBezTo>
                  <a:pt x="171605" y="614109"/>
                  <a:pt x="250178" y="646652"/>
                  <a:pt x="333756" y="646652"/>
                </a:cubicBezTo>
                <a:cubicBezTo>
                  <a:pt x="417339" y="646652"/>
                  <a:pt x="495915" y="614109"/>
                  <a:pt x="555010" y="555017"/>
                </a:cubicBezTo>
                <a:cubicBezTo>
                  <a:pt x="614107" y="495923"/>
                  <a:pt x="646652" y="417344"/>
                  <a:pt x="646652" y="333756"/>
                </a:cubicBezTo>
                <a:cubicBezTo>
                  <a:pt x="646652" y="250181"/>
                  <a:pt x="614107" y="171607"/>
                  <a:pt x="555010" y="112508"/>
                </a:cubicBezTo>
                <a:cubicBezTo>
                  <a:pt x="495911" y="53407"/>
                  <a:pt x="417335" y="20859"/>
                  <a:pt x="333756" y="20859"/>
                </a:cubicBezTo>
                <a:close/>
                <a:moveTo>
                  <a:pt x="333756" y="0"/>
                </a:moveTo>
                <a:cubicBezTo>
                  <a:pt x="422906" y="0"/>
                  <a:pt x="506722" y="34718"/>
                  <a:pt x="569760" y="97759"/>
                </a:cubicBezTo>
                <a:cubicBezTo>
                  <a:pt x="632796" y="160797"/>
                  <a:pt x="667512" y="244610"/>
                  <a:pt x="667512" y="333756"/>
                </a:cubicBezTo>
                <a:cubicBezTo>
                  <a:pt x="667512" y="422917"/>
                  <a:pt x="632796" y="506734"/>
                  <a:pt x="569759" y="569768"/>
                </a:cubicBezTo>
                <a:cubicBezTo>
                  <a:pt x="506726" y="632800"/>
                  <a:pt x="422911" y="667512"/>
                  <a:pt x="333756" y="667512"/>
                </a:cubicBezTo>
                <a:cubicBezTo>
                  <a:pt x="244607" y="667512"/>
                  <a:pt x="160796" y="632800"/>
                  <a:pt x="97759" y="569768"/>
                </a:cubicBezTo>
                <a:cubicBezTo>
                  <a:pt x="34718" y="506732"/>
                  <a:pt x="0" y="422915"/>
                  <a:pt x="0" y="333756"/>
                </a:cubicBezTo>
                <a:cubicBezTo>
                  <a:pt x="0" y="244611"/>
                  <a:pt x="34718" y="160799"/>
                  <a:pt x="97759" y="97759"/>
                </a:cubicBezTo>
                <a:cubicBezTo>
                  <a:pt x="160799" y="34718"/>
                  <a:pt x="244611" y="0"/>
                  <a:pt x="333756" y="0"/>
                </a:cubicBezTo>
                <a:close/>
              </a:path>
            </a:pathLst>
          </a:custGeom>
          <a:solidFill>
            <a:srgbClr val="0070C0"/>
          </a:solidFill>
        </p:spPr>
        <p:txBody>
          <a:bodyPr wrap="square" rtlCol="0" anchor="ctr">
            <a:noAutofit/>
          </a:bodyPr>
          <a:lstStyle/>
          <a:p>
            <a:pPr algn="ctr"/>
            <a:endParaRPr dirty="0">
              <a:latin typeface="Segoe UI Light" panose="020B0502040204020203" pitchFamily="34" charset="0"/>
            </a:endParaRPr>
          </a:p>
        </p:txBody>
      </p:sp>
      <p:sp>
        <p:nvSpPr>
          <p:cNvPr id="13" name="Freeform: Shape 12">
            <a:extLst>
              <a:ext uri="{FF2B5EF4-FFF2-40B4-BE49-F238E27FC236}">
                <a16:creationId xmlns:a16="http://schemas.microsoft.com/office/drawing/2014/main" id="{4BFD07CB-AF6A-9DE0-F715-2BBA73FFCC13}"/>
              </a:ext>
            </a:extLst>
          </p:cNvPr>
          <p:cNvSpPr/>
          <p:nvPr/>
        </p:nvSpPr>
        <p:spPr>
          <a:xfrm>
            <a:off x="3122537" y="4072778"/>
            <a:ext cx="888459" cy="888458"/>
          </a:xfrm>
          <a:custGeom>
            <a:avLst/>
            <a:gdLst>
              <a:gd name="connsiteX0" fmla="*/ 247328 w 667513"/>
              <a:gd name="connsiteY0" fmla="*/ 401816 h 667512"/>
              <a:gd name="connsiteX1" fmla="*/ 219026 w 667513"/>
              <a:gd name="connsiteY1" fmla="*/ 430136 h 667512"/>
              <a:gd name="connsiteX2" fmla="*/ 247328 w 667513"/>
              <a:gd name="connsiteY2" fmla="*/ 458475 h 667512"/>
              <a:gd name="connsiteX3" fmla="*/ 275668 w 667513"/>
              <a:gd name="connsiteY3" fmla="*/ 430136 h 667512"/>
              <a:gd name="connsiteX4" fmla="*/ 247328 w 667513"/>
              <a:gd name="connsiteY4" fmla="*/ 401816 h 667512"/>
              <a:gd name="connsiteX5" fmla="*/ 247328 w 667513"/>
              <a:gd name="connsiteY5" fmla="*/ 380957 h 667512"/>
              <a:gd name="connsiteX6" fmla="*/ 296528 w 667513"/>
              <a:gd name="connsiteY6" fmla="*/ 430136 h 667512"/>
              <a:gd name="connsiteX7" fmla="*/ 247328 w 667513"/>
              <a:gd name="connsiteY7" fmla="*/ 479335 h 667512"/>
              <a:gd name="connsiteX8" fmla="*/ 198166 w 667513"/>
              <a:gd name="connsiteY8" fmla="*/ 430136 h 667512"/>
              <a:gd name="connsiteX9" fmla="*/ 247328 w 667513"/>
              <a:gd name="connsiteY9" fmla="*/ 380957 h 667512"/>
              <a:gd name="connsiteX10" fmla="*/ 219062 w 667513"/>
              <a:gd name="connsiteY10" fmla="*/ 287246 h 667512"/>
              <a:gd name="connsiteX11" fmla="*/ 219062 w 667513"/>
              <a:gd name="connsiteY11" fmla="*/ 322392 h 667512"/>
              <a:gd name="connsiteX12" fmla="*/ 312106 w 667513"/>
              <a:gd name="connsiteY12" fmla="*/ 365080 h 667512"/>
              <a:gd name="connsiteX13" fmla="*/ 354641 w 667513"/>
              <a:gd name="connsiteY13" fmla="*/ 458715 h 667512"/>
              <a:gd name="connsiteX14" fmla="*/ 389784 w 667513"/>
              <a:gd name="connsiteY14" fmla="*/ 458715 h 667512"/>
              <a:gd name="connsiteX15" fmla="*/ 219062 w 667513"/>
              <a:gd name="connsiteY15" fmla="*/ 287246 h 667512"/>
              <a:gd name="connsiteX16" fmla="*/ 208632 w 667513"/>
              <a:gd name="connsiteY16" fmla="*/ 266090 h 667512"/>
              <a:gd name="connsiteX17" fmla="*/ 410938 w 667513"/>
              <a:gd name="connsiteY17" fmla="*/ 469145 h 667512"/>
              <a:gd name="connsiteX18" fmla="*/ 400508 w 667513"/>
              <a:gd name="connsiteY18" fmla="*/ 479574 h 667512"/>
              <a:gd name="connsiteX19" fmla="*/ 344571 w 667513"/>
              <a:gd name="connsiteY19" fmla="*/ 479574 h 667512"/>
              <a:gd name="connsiteX20" fmla="*/ 334140 w 667513"/>
              <a:gd name="connsiteY20" fmla="*/ 469145 h 667512"/>
              <a:gd name="connsiteX21" fmla="*/ 297316 w 667513"/>
              <a:gd name="connsiteY21" fmla="*/ 379790 h 667512"/>
              <a:gd name="connsiteX22" fmla="*/ 208632 w 667513"/>
              <a:gd name="connsiteY22" fmla="*/ 342887 h 667512"/>
              <a:gd name="connsiteX23" fmla="*/ 198204 w 667513"/>
              <a:gd name="connsiteY23" fmla="*/ 332457 h 667512"/>
              <a:gd name="connsiteX24" fmla="*/ 198204 w 667513"/>
              <a:gd name="connsiteY24" fmla="*/ 276519 h 667512"/>
              <a:gd name="connsiteX25" fmla="*/ 208632 w 667513"/>
              <a:gd name="connsiteY25" fmla="*/ 266090 h 667512"/>
              <a:gd name="connsiteX26" fmla="*/ 219134 w 667513"/>
              <a:gd name="connsiteY26" fmla="*/ 187930 h 667512"/>
              <a:gd name="connsiteX27" fmla="*/ 219134 w 667513"/>
              <a:gd name="connsiteY27" fmla="*/ 223052 h 667512"/>
              <a:gd name="connsiteX28" fmla="*/ 453594 w 667513"/>
              <a:gd name="connsiteY28" fmla="*/ 458786 h 667512"/>
              <a:gd name="connsiteX29" fmla="*/ 488699 w 667513"/>
              <a:gd name="connsiteY29" fmla="*/ 458786 h 667512"/>
              <a:gd name="connsiteX30" fmla="*/ 219134 w 667513"/>
              <a:gd name="connsiteY30" fmla="*/ 187930 h 667512"/>
              <a:gd name="connsiteX31" fmla="*/ 208703 w 667513"/>
              <a:gd name="connsiteY31" fmla="*/ 166879 h 667512"/>
              <a:gd name="connsiteX32" fmla="*/ 509749 w 667513"/>
              <a:gd name="connsiteY32" fmla="*/ 469217 h 667512"/>
              <a:gd name="connsiteX33" fmla="*/ 499319 w 667513"/>
              <a:gd name="connsiteY33" fmla="*/ 479647 h 667512"/>
              <a:gd name="connsiteX34" fmla="*/ 443381 w 667513"/>
              <a:gd name="connsiteY34" fmla="*/ 479647 h 667512"/>
              <a:gd name="connsiteX35" fmla="*/ 432951 w 667513"/>
              <a:gd name="connsiteY35" fmla="*/ 469216 h 667512"/>
              <a:gd name="connsiteX36" fmla="*/ 208703 w 667513"/>
              <a:gd name="connsiteY36" fmla="*/ 243692 h 667512"/>
              <a:gd name="connsiteX37" fmla="*/ 198274 w 667513"/>
              <a:gd name="connsiteY37" fmla="*/ 233262 h 667512"/>
              <a:gd name="connsiteX38" fmla="*/ 198274 w 667513"/>
              <a:gd name="connsiteY38" fmla="*/ 177308 h 667512"/>
              <a:gd name="connsiteX39" fmla="*/ 208703 w 667513"/>
              <a:gd name="connsiteY39" fmla="*/ 166879 h 667512"/>
              <a:gd name="connsiteX40" fmla="*/ 545984 w 667513"/>
              <a:gd name="connsiteY40" fmla="*/ 148361 h 667512"/>
              <a:gd name="connsiteX41" fmla="*/ 560655 w 667513"/>
              <a:gd name="connsiteY41" fmla="*/ 149889 h 667512"/>
              <a:gd name="connsiteX42" fmla="*/ 625793 w 667513"/>
              <a:gd name="connsiteY42" fmla="*/ 333756 h 667512"/>
              <a:gd name="connsiteX43" fmla="*/ 540260 w 667513"/>
              <a:gd name="connsiteY43" fmla="*/ 540267 h 667512"/>
              <a:gd name="connsiteX44" fmla="*/ 333756 w 667513"/>
              <a:gd name="connsiteY44" fmla="*/ 625793 h 667512"/>
              <a:gd name="connsiteX45" fmla="*/ 139063 w 667513"/>
              <a:gd name="connsiteY45" fmla="*/ 551436 h 667512"/>
              <a:gd name="connsiteX46" fmla="*/ 138247 w 667513"/>
              <a:gd name="connsiteY46" fmla="*/ 536709 h 667512"/>
              <a:gd name="connsiteX47" fmla="*/ 152974 w 667513"/>
              <a:gd name="connsiteY47" fmla="*/ 535892 h 667512"/>
              <a:gd name="connsiteX48" fmla="*/ 333756 w 667513"/>
              <a:gd name="connsiteY48" fmla="*/ 604933 h 667512"/>
              <a:gd name="connsiteX49" fmla="*/ 525511 w 667513"/>
              <a:gd name="connsiteY49" fmla="*/ 525516 h 667512"/>
              <a:gd name="connsiteX50" fmla="*/ 604933 w 667513"/>
              <a:gd name="connsiteY50" fmla="*/ 333756 h 667512"/>
              <a:gd name="connsiteX51" fmla="*/ 544456 w 667513"/>
              <a:gd name="connsiteY51" fmla="*/ 163031 h 667512"/>
              <a:gd name="connsiteX52" fmla="*/ 545984 w 667513"/>
              <a:gd name="connsiteY52" fmla="*/ 148361 h 667512"/>
              <a:gd name="connsiteX53" fmla="*/ 333756 w 667513"/>
              <a:gd name="connsiteY53" fmla="*/ 41720 h 667512"/>
              <a:gd name="connsiteX54" fmla="*/ 528447 w 667513"/>
              <a:gd name="connsiteY54" fmla="*/ 116082 h 667512"/>
              <a:gd name="connsiteX55" fmla="*/ 529261 w 667513"/>
              <a:gd name="connsiteY55" fmla="*/ 130809 h 667512"/>
              <a:gd name="connsiteX56" fmla="*/ 514535 w 667513"/>
              <a:gd name="connsiteY56" fmla="*/ 131624 h 667512"/>
              <a:gd name="connsiteX57" fmla="*/ 333756 w 667513"/>
              <a:gd name="connsiteY57" fmla="*/ 62579 h 667512"/>
              <a:gd name="connsiteX58" fmla="*/ 62577 w 667513"/>
              <a:gd name="connsiteY58" fmla="*/ 333757 h 667512"/>
              <a:gd name="connsiteX59" fmla="*/ 123056 w 667513"/>
              <a:gd name="connsiteY59" fmla="*/ 504490 h 667512"/>
              <a:gd name="connsiteX60" fmla="*/ 121528 w 667513"/>
              <a:gd name="connsiteY60" fmla="*/ 519161 h 667512"/>
              <a:gd name="connsiteX61" fmla="*/ 114961 w 667513"/>
              <a:gd name="connsiteY61" fmla="*/ 521492 h 667512"/>
              <a:gd name="connsiteX62" fmla="*/ 106857 w 667513"/>
              <a:gd name="connsiteY62" fmla="*/ 517633 h 667512"/>
              <a:gd name="connsiteX63" fmla="*/ 41718 w 667513"/>
              <a:gd name="connsiteY63" fmla="*/ 333757 h 667512"/>
              <a:gd name="connsiteX64" fmla="*/ 127257 w 667513"/>
              <a:gd name="connsiteY64" fmla="*/ 127259 h 667512"/>
              <a:gd name="connsiteX65" fmla="*/ 333756 w 667513"/>
              <a:gd name="connsiteY65" fmla="*/ 41720 h 667512"/>
              <a:gd name="connsiteX66" fmla="*/ 333756 w 667513"/>
              <a:gd name="connsiteY66" fmla="*/ 20859 h 667512"/>
              <a:gd name="connsiteX67" fmla="*/ 112508 w 667513"/>
              <a:gd name="connsiteY67" fmla="*/ 112508 h 667512"/>
              <a:gd name="connsiteX68" fmla="*/ 20858 w 667513"/>
              <a:gd name="connsiteY68" fmla="*/ 333756 h 667512"/>
              <a:gd name="connsiteX69" fmla="*/ 112508 w 667513"/>
              <a:gd name="connsiteY69" fmla="*/ 555017 h 667512"/>
              <a:gd name="connsiteX70" fmla="*/ 333756 w 667513"/>
              <a:gd name="connsiteY70" fmla="*/ 646652 h 667512"/>
              <a:gd name="connsiteX71" fmla="*/ 555011 w 667513"/>
              <a:gd name="connsiteY71" fmla="*/ 555017 h 667512"/>
              <a:gd name="connsiteX72" fmla="*/ 646653 w 667513"/>
              <a:gd name="connsiteY72" fmla="*/ 333756 h 667512"/>
              <a:gd name="connsiteX73" fmla="*/ 555011 w 667513"/>
              <a:gd name="connsiteY73" fmla="*/ 112508 h 667512"/>
              <a:gd name="connsiteX74" fmla="*/ 333756 w 667513"/>
              <a:gd name="connsiteY74" fmla="*/ 20859 h 667512"/>
              <a:gd name="connsiteX75" fmla="*/ 333756 w 667513"/>
              <a:gd name="connsiteY75" fmla="*/ 0 h 667512"/>
              <a:gd name="connsiteX76" fmla="*/ 569761 w 667513"/>
              <a:gd name="connsiteY76" fmla="*/ 97759 h 667512"/>
              <a:gd name="connsiteX77" fmla="*/ 667513 w 667513"/>
              <a:gd name="connsiteY77" fmla="*/ 333756 h 667512"/>
              <a:gd name="connsiteX78" fmla="*/ 569760 w 667513"/>
              <a:gd name="connsiteY78" fmla="*/ 569768 h 667512"/>
              <a:gd name="connsiteX79" fmla="*/ 333756 w 667513"/>
              <a:gd name="connsiteY79" fmla="*/ 667512 h 667512"/>
              <a:gd name="connsiteX80" fmla="*/ 97759 w 667513"/>
              <a:gd name="connsiteY80" fmla="*/ 569768 h 667512"/>
              <a:gd name="connsiteX81" fmla="*/ 0 w 667513"/>
              <a:gd name="connsiteY81" fmla="*/ 333756 h 667512"/>
              <a:gd name="connsiteX82" fmla="*/ 97759 w 667513"/>
              <a:gd name="connsiteY82" fmla="*/ 97759 h 667512"/>
              <a:gd name="connsiteX83" fmla="*/ 333756 w 667513"/>
              <a:gd name="connsiteY83" fmla="*/ 0 h 667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667513" h="667512">
                <a:moveTo>
                  <a:pt x="247328" y="401816"/>
                </a:moveTo>
                <a:cubicBezTo>
                  <a:pt x="231722" y="401816"/>
                  <a:pt x="219026" y="414520"/>
                  <a:pt x="219026" y="430136"/>
                </a:cubicBezTo>
                <a:cubicBezTo>
                  <a:pt x="219026" y="445762"/>
                  <a:pt x="231722" y="458475"/>
                  <a:pt x="247328" y="458475"/>
                </a:cubicBezTo>
                <a:cubicBezTo>
                  <a:pt x="262956" y="458475"/>
                  <a:pt x="275668" y="445762"/>
                  <a:pt x="275668" y="430136"/>
                </a:cubicBezTo>
                <a:cubicBezTo>
                  <a:pt x="275668" y="414521"/>
                  <a:pt x="262956" y="401816"/>
                  <a:pt x="247328" y="401816"/>
                </a:cubicBezTo>
                <a:close/>
                <a:moveTo>
                  <a:pt x="247328" y="380957"/>
                </a:moveTo>
                <a:cubicBezTo>
                  <a:pt x="274456" y="380957"/>
                  <a:pt x="296528" y="403018"/>
                  <a:pt x="296528" y="430136"/>
                </a:cubicBezTo>
                <a:cubicBezTo>
                  <a:pt x="296528" y="457264"/>
                  <a:pt x="274456" y="479335"/>
                  <a:pt x="247328" y="479335"/>
                </a:cubicBezTo>
                <a:cubicBezTo>
                  <a:pt x="220219" y="479335"/>
                  <a:pt x="198166" y="457265"/>
                  <a:pt x="198166" y="430136"/>
                </a:cubicBezTo>
                <a:cubicBezTo>
                  <a:pt x="198166" y="403018"/>
                  <a:pt x="220219" y="380957"/>
                  <a:pt x="247328" y="380957"/>
                </a:cubicBezTo>
                <a:close/>
                <a:moveTo>
                  <a:pt x="219062" y="287246"/>
                </a:moveTo>
                <a:lnTo>
                  <a:pt x="219062" y="322392"/>
                </a:lnTo>
                <a:cubicBezTo>
                  <a:pt x="254265" y="324860"/>
                  <a:pt x="286983" y="339798"/>
                  <a:pt x="312106" y="365080"/>
                </a:cubicBezTo>
                <a:cubicBezTo>
                  <a:pt x="337303" y="390386"/>
                  <a:pt x="352193" y="423317"/>
                  <a:pt x="354641" y="458715"/>
                </a:cubicBezTo>
                <a:lnTo>
                  <a:pt x="389784" y="458715"/>
                </a:lnTo>
                <a:cubicBezTo>
                  <a:pt x="384578" y="366552"/>
                  <a:pt x="310841" y="292493"/>
                  <a:pt x="219062" y="287246"/>
                </a:cubicBezTo>
                <a:close/>
                <a:moveTo>
                  <a:pt x="208632" y="266090"/>
                </a:moveTo>
                <a:cubicBezTo>
                  <a:pt x="320184" y="266090"/>
                  <a:pt x="410938" y="357181"/>
                  <a:pt x="410938" y="469145"/>
                </a:cubicBezTo>
                <a:cubicBezTo>
                  <a:pt x="410938" y="474904"/>
                  <a:pt x="406268" y="479574"/>
                  <a:pt x="400508" y="479574"/>
                </a:cubicBezTo>
                <a:lnTo>
                  <a:pt x="344571" y="479574"/>
                </a:lnTo>
                <a:cubicBezTo>
                  <a:pt x="338810" y="479574"/>
                  <a:pt x="334140" y="474904"/>
                  <a:pt x="334140" y="469145"/>
                </a:cubicBezTo>
                <a:cubicBezTo>
                  <a:pt x="334140" y="435371"/>
                  <a:pt x="321064" y="403638"/>
                  <a:pt x="297316" y="379790"/>
                </a:cubicBezTo>
                <a:cubicBezTo>
                  <a:pt x="273668" y="355990"/>
                  <a:pt x="242175" y="342887"/>
                  <a:pt x="208632" y="342887"/>
                </a:cubicBezTo>
                <a:cubicBezTo>
                  <a:pt x="202872" y="342887"/>
                  <a:pt x="198204" y="338217"/>
                  <a:pt x="198204" y="332457"/>
                </a:cubicBezTo>
                <a:lnTo>
                  <a:pt x="198204" y="276519"/>
                </a:lnTo>
                <a:cubicBezTo>
                  <a:pt x="198204" y="270759"/>
                  <a:pt x="202872" y="266090"/>
                  <a:pt x="208632" y="266090"/>
                </a:cubicBezTo>
                <a:close/>
                <a:moveTo>
                  <a:pt x="219134" y="187930"/>
                </a:moveTo>
                <a:lnTo>
                  <a:pt x="219134" y="223052"/>
                </a:lnTo>
                <a:cubicBezTo>
                  <a:pt x="346025" y="228425"/>
                  <a:pt x="448288" y="331225"/>
                  <a:pt x="453594" y="458786"/>
                </a:cubicBezTo>
                <a:lnTo>
                  <a:pt x="488699" y="458786"/>
                </a:lnTo>
                <a:cubicBezTo>
                  <a:pt x="483340" y="311871"/>
                  <a:pt x="365370" y="193329"/>
                  <a:pt x="219134" y="187930"/>
                </a:cubicBezTo>
                <a:close/>
                <a:moveTo>
                  <a:pt x="208703" y="166879"/>
                </a:moveTo>
                <a:cubicBezTo>
                  <a:pt x="374701" y="166879"/>
                  <a:pt x="509749" y="302507"/>
                  <a:pt x="509749" y="469217"/>
                </a:cubicBezTo>
                <a:cubicBezTo>
                  <a:pt x="509749" y="474977"/>
                  <a:pt x="505079" y="479647"/>
                  <a:pt x="499319" y="479647"/>
                </a:cubicBezTo>
                <a:lnTo>
                  <a:pt x="443381" y="479647"/>
                </a:lnTo>
                <a:cubicBezTo>
                  <a:pt x="437621" y="479647"/>
                  <a:pt x="432951" y="474977"/>
                  <a:pt x="432951" y="469216"/>
                </a:cubicBezTo>
                <a:cubicBezTo>
                  <a:pt x="432951" y="344862"/>
                  <a:pt x="332354" y="243692"/>
                  <a:pt x="208703" y="243692"/>
                </a:cubicBezTo>
                <a:cubicBezTo>
                  <a:pt x="202943" y="243692"/>
                  <a:pt x="198274" y="239022"/>
                  <a:pt x="198274" y="233262"/>
                </a:cubicBezTo>
                <a:lnTo>
                  <a:pt x="198274" y="177308"/>
                </a:lnTo>
                <a:cubicBezTo>
                  <a:pt x="198274" y="171548"/>
                  <a:pt x="202943" y="166879"/>
                  <a:pt x="208703" y="166879"/>
                </a:cubicBezTo>
                <a:close/>
                <a:moveTo>
                  <a:pt x="545984" y="148361"/>
                </a:moveTo>
                <a:cubicBezTo>
                  <a:pt x="550459" y="144731"/>
                  <a:pt x="557026" y="145416"/>
                  <a:pt x="560655" y="149889"/>
                </a:cubicBezTo>
                <a:cubicBezTo>
                  <a:pt x="602659" y="201663"/>
                  <a:pt x="625793" y="266962"/>
                  <a:pt x="625793" y="333756"/>
                </a:cubicBezTo>
                <a:cubicBezTo>
                  <a:pt x="625793" y="411772"/>
                  <a:pt x="595417" y="485113"/>
                  <a:pt x="540260" y="540267"/>
                </a:cubicBezTo>
                <a:cubicBezTo>
                  <a:pt x="485105" y="595420"/>
                  <a:pt x="411768" y="625793"/>
                  <a:pt x="333756" y="625793"/>
                </a:cubicBezTo>
                <a:cubicBezTo>
                  <a:pt x="261786" y="625793"/>
                  <a:pt x="192642" y="599386"/>
                  <a:pt x="139063" y="551436"/>
                </a:cubicBezTo>
                <a:cubicBezTo>
                  <a:pt x="134772" y="547595"/>
                  <a:pt x="134407" y="541001"/>
                  <a:pt x="138247" y="536709"/>
                </a:cubicBezTo>
                <a:cubicBezTo>
                  <a:pt x="142089" y="532418"/>
                  <a:pt x="148682" y="532052"/>
                  <a:pt x="152974" y="535892"/>
                </a:cubicBezTo>
                <a:cubicBezTo>
                  <a:pt x="202723" y="580414"/>
                  <a:pt x="266926" y="604933"/>
                  <a:pt x="333756" y="604933"/>
                </a:cubicBezTo>
                <a:cubicBezTo>
                  <a:pt x="406195" y="604933"/>
                  <a:pt x="474295" y="576729"/>
                  <a:pt x="525511" y="525516"/>
                </a:cubicBezTo>
                <a:cubicBezTo>
                  <a:pt x="576727" y="474303"/>
                  <a:pt x="604933" y="406201"/>
                  <a:pt x="604933" y="333756"/>
                </a:cubicBezTo>
                <a:cubicBezTo>
                  <a:pt x="604933" y="271732"/>
                  <a:pt x="583455" y="211100"/>
                  <a:pt x="544456" y="163031"/>
                </a:cubicBezTo>
                <a:cubicBezTo>
                  <a:pt x="540827" y="158559"/>
                  <a:pt x="541512" y="151991"/>
                  <a:pt x="545984" y="148361"/>
                </a:cubicBezTo>
                <a:close/>
                <a:moveTo>
                  <a:pt x="333756" y="41720"/>
                </a:moveTo>
                <a:cubicBezTo>
                  <a:pt x="405726" y="41720"/>
                  <a:pt x="474868" y="68128"/>
                  <a:pt x="528447" y="116082"/>
                </a:cubicBezTo>
                <a:cubicBezTo>
                  <a:pt x="532738" y="119923"/>
                  <a:pt x="533104" y="126517"/>
                  <a:pt x="529261" y="130809"/>
                </a:cubicBezTo>
                <a:cubicBezTo>
                  <a:pt x="525421" y="135101"/>
                  <a:pt x="518828" y="135467"/>
                  <a:pt x="514535" y="131624"/>
                </a:cubicBezTo>
                <a:cubicBezTo>
                  <a:pt x="464787" y="87100"/>
                  <a:pt x="400585" y="62579"/>
                  <a:pt x="333756" y="62579"/>
                </a:cubicBezTo>
                <a:cubicBezTo>
                  <a:pt x="184227" y="62579"/>
                  <a:pt x="62577" y="184230"/>
                  <a:pt x="62577" y="333757"/>
                </a:cubicBezTo>
                <a:cubicBezTo>
                  <a:pt x="62577" y="395789"/>
                  <a:pt x="84055" y="456423"/>
                  <a:pt x="123056" y="504490"/>
                </a:cubicBezTo>
                <a:cubicBezTo>
                  <a:pt x="126684" y="508963"/>
                  <a:pt x="126000" y="515531"/>
                  <a:pt x="121528" y="519161"/>
                </a:cubicBezTo>
                <a:cubicBezTo>
                  <a:pt x="119593" y="520729"/>
                  <a:pt x="117270" y="521492"/>
                  <a:pt x="114961" y="521492"/>
                </a:cubicBezTo>
                <a:cubicBezTo>
                  <a:pt x="111927" y="521492"/>
                  <a:pt x="108917" y="520174"/>
                  <a:pt x="106857" y="517633"/>
                </a:cubicBezTo>
                <a:cubicBezTo>
                  <a:pt x="64851" y="465862"/>
                  <a:pt x="41718" y="400559"/>
                  <a:pt x="41718" y="333757"/>
                </a:cubicBezTo>
                <a:cubicBezTo>
                  <a:pt x="41718" y="255756"/>
                  <a:pt x="72096" y="182421"/>
                  <a:pt x="127257" y="127259"/>
                </a:cubicBezTo>
                <a:cubicBezTo>
                  <a:pt x="182417" y="72098"/>
                  <a:pt x="255755" y="41720"/>
                  <a:pt x="333756" y="41720"/>
                </a:cubicBezTo>
                <a:close/>
                <a:moveTo>
                  <a:pt x="333756" y="20859"/>
                </a:moveTo>
                <a:cubicBezTo>
                  <a:pt x="250184" y="20859"/>
                  <a:pt x="171610" y="53407"/>
                  <a:pt x="112508" y="112508"/>
                </a:cubicBezTo>
                <a:cubicBezTo>
                  <a:pt x="53406" y="171610"/>
                  <a:pt x="20858" y="250184"/>
                  <a:pt x="20858" y="333756"/>
                </a:cubicBezTo>
                <a:cubicBezTo>
                  <a:pt x="20858" y="417342"/>
                  <a:pt x="53406" y="495922"/>
                  <a:pt x="112508" y="555017"/>
                </a:cubicBezTo>
                <a:cubicBezTo>
                  <a:pt x="171605" y="614109"/>
                  <a:pt x="250178" y="646652"/>
                  <a:pt x="333756" y="646652"/>
                </a:cubicBezTo>
                <a:cubicBezTo>
                  <a:pt x="417340" y="646652"/>
                  <a:pt x="495916" y="614109"/>
                  <a:pt x="555011" y="555017"/>
                </a:cubicBezTo>
                <a:cubicBezTo>
                  <a:pt x="614108" y="495923"/>
                  <a:pt x="646653" y="417344"/>
                  <a:pt x="646653" y="333756"/>
                </a:cubicBezTo>
                <a:cubicBezTo>
                  <a:pt x="646653" y="250181"/>
                  <a:pt x="614108" y="171607"/>
                  <a:pt x="555011" y="112508"/>
                </a:cubicBezTo>
                <a:cubicBezTo>
                  <a:pt x="495911" y="53407"/>
                  <a:pt x="417336" y="20859"/>
                  <a:pt x="333756" y="20859"/>
                </a:cubicBezTo>
                <a:close/>
                <a:moveTo>
                  <a:pt x="333756" y="0"/>
                </a:moveTo>
                <a:cubicBezTo>
                  <a:pt x="422907" y="0"/>
                  <a:pt x="506722" y="34718"/>
                  <a:pt x="569761" y="97759"/>
                </a:cubicBezTo>
                <a:cubicBezTo>
                  <a:pt x="632797" y="160797"/>
                  <a:pt x="667513" y="244610"/>
                  <a:pt x="667513" y="333756"/>
                </a:cubicBezTo>
                <a:cubicBezTo>
                  <a:pt x="667513" y="422917"/>
                  <a:pt x="632797" y="506734"/>
                  <a:pt x="569760" y="569768"/>
                </a:cubicBezTo>
                <a:cubicBezTo>
                  <a:pt x="506727" y="632800"/>
                  <a:pt x="422912" y="667512"/>
                  <a:pt x="333756" y="667512"/>
                </a:cubicBezTo>
                <a:cubicBezTo>
                  <a:pt x="244607" y="667512"/>
                  <a:pt x="160795" y="632800"/>
                  <a:pt x="97759" y="569768"/>
                </a:cubicBezTo>
                <a:cubicBezTo>
                  <a:pt x="34717" y="506732"/>
                  <a:pt x="0" y="422915"/>
                  <a:pt x="0" y="333756"/>
                </a:cubicBezTo>
                <a:cubicBezTo>
                  <a:pt x="0" y="244611"/>
                  <a:pt x="34717" y="160799"/>
                  <a:pt x="97759" y="97759"/>
                </a:cubicBezTo>
                <a:cubicBezTo>
                  <a:pt x="160799" y="34718"/>
                  <a:pt x="244612" y="0"/>
                  <a:pt x="333756" y="0"/>
                </a:cubicBezTo>
                <a:close/>
              </a:path>
            </a:pathLst>
          </a:custGeom>
          <a:solidFill>
            <a:srgbClr val="0070C0"/>
          </a:solidFill>
        </p:spPr>
        <p:txBody>
          <a:bodyPr wrap="square" rtlCol="0" anchor="ctr">
            <a:noAutofit/>
          </a:bodyPr>
          <a:lstStyle/>
          <a:p>
            <a:pPr algn="ctr"/>
            <a:endParaRPr dirty="0">
              <a:latin typeface="Segoe UI Light" panose="020B0502040204020203" pitchFamily="34" charset="0"/>
            </a:endParaRPr>
          </a:p>
        </p:txBody>
      </p:sp>
      <p:sp>
        <p:nvSpPr>
          <p:cNvPr id="14" name="Freeform: Shape 13">
            <a:extLst>
              <a:ext uri="{FF2B5EF4-FFF2-40B4-BE49-F238E27FC236}">
                <a16:creationId xmlns:a16="http://schemas.microsoft.com/office/drawing/2014/main" id="{6F6514E4-5B82-6FB6-7C5E-BB81E4C26C1A}"/>
              </a:ext>
            </a:extLst>
          </p:cNvPr>
          <p:cNvSpPr/>
          <p:nvPr/>
        </p:nvSpPr>
        <p:spPr>
          <a:xfrm>
            <a:off x="5507255" y="4066205"/>
            <a:ext cx="888458" cy="888458"/>
          </a:xfrm>
          <a:custGeom>
            <a:avLst/>
            <a:gdLst>
              <a:gd name="connsiteX0" fmla="*/ 334539 w 667512"/>
              <a:gd name="connsiteY0" fmla="*/ 226392 h 667512"/>
              <a:gd name="connsiteX1" fmla="*/ 288428 w 667512"/>
              <a:gd name="connsiteY1" fmla="*/ 233585 h 667512"/>
              <a:gd name="connsiteX2" fmla="*/ 260190 w 667512"/>
              <a:gd name="connsiteY2" fmla="*/ 252981 h 667512"/>
              <a:gd name="connsiteX3" fmla="*/ 250831 w 667512"/>
              <a:gd name="connsiteY3" fmla="*/ 280936 h 667512"/>
              <a:gd name="connsiteX4" fmla="*/ 259523 w 667512"/>
              <a:gd name="connsiteY4" fmla="*/ 308397 h 667512"/>
              <a:gd name="connsiteX5" fmla="*/ 284575 w 667512"/>
              <a:gd name="connsiteY5" fmla="*/ 326611 h 667512"/>
              <a:gd name="connsiteX6" fmla="*/ 327090 w 667512"/>
              <a:gd name="connsiteY6" fmla="*/ 339282 h 667512"/>
              <a:gd name="connsiteX7" fmla="*/ 359093 w 667512"/>
              <a:gd name="connsiteY7" fmla="*/ 347235 h 667512"/>
              <a:gd name="connsiteX8" fmla="*/ 381200 w 667512"/>
              <a:gd name="connsiteY8" fmla="*/ 359536 h 667512"/>
              <a:gd name="connsiteX9" fmla="*/ 391047 w 667512"/>
              <a:gd name="connsiteY9" fmla="*/ 383248 h 667512"/>
              <a:gd name="connsiteX10" fmla="*/ 373963 w 667512"/>
              <a:gd name="connsiteY10" fmla="*/ 413011 h 667512"/>
              <a:gd name="connsiteX11" fmla="*/ 333938 w 667512"/>
              <a:gd name="connsiteY11" fmla="*/ 423712 h 667512"/>
              <a:gd name="connsiteX12" fmla="*/ 304878 w 667512"/>
              <a:gd name="connsiteY12" fmla="*/ 418332 h 667512"/>
              <a:gd name="connsiteX13" fmla="*/ 286793 w 667512"/>
              <a:gd name="connsiteY13" fmla="*/ 404184 h 667512"/>
              <a:gd name="connsiteX14" fmla="*/ 275819 w 667512"/>
              <a:gd name="connsiteY14" fmla="*/ 384817 h 667512"/>
              <a:gd name="connsiteX15" fmla="*/ 268684 w 667512"/>
              <a:gd name="connsiteY15" fmla="*/ 374053 h 667512"/>
              <a:gd name="connsiteX16" fmla="*/ 260516 w 667512"/>
              <a:gd name="connsiteY16" fmla="*/ 371362 h 667512"/>
              <a:gd name="connsiteX17" fmla="*/ 249973 w 667512"/>
              <a:gd name="connsiteY17" fmla="*/ 375110 h 667512"/>
              <a:gd name="connsiteX18" fmla="*/ 246195 w 667512"/>
              <a:gd name="connsiteY18" fmla="*/ 383509 h 667512"/>
              <a:gd name="connsiteX19" fmla="*/ 255171 w 667512"/>
              <a:gd name="connsiteY19" fmla="*/ 408176 h 667512"/>
              <a:gd name="connsiteX20" fmla="*/ 279455 w 667512"/>
              <a:gd name="connsiteY20" fmla="*/ 429707 h 667512"/>
              <a:gd name="connsiteX21" fmla="*/ 335190 w 667512"/>
              <a:gd name="connsiteY21" fmla="*/ 441198 h 667512"/>
              <a:gd name="connsiteX22" fmla="*/ 384137 w 667512"/>
              <a:gd name="connsiteY22" fmla="*/ 432679 h 667512"/>
              <a:gd name="connsiteX23" fmla="*/ 414052 w 667512"/>
              <a:gd name="connsiteY23" fmla="*/ 410176 h 667512"/>
              <a:gd name="connsiteX24" fmla="*/ 414059 w 667512"/>
              <a:gd name="connsiteY24" fmla="*/ 410164 h 667512"/>
              <a:gd name="connsiteX25" fmla="*/ 424012 w 667512"/>
              <a:gd name="connsiteY25" fmla="*/ 378394 h 667512"/>
              <a:gd name="connsiteX26" fmla="*/ 418458 w 667512"/>
              <a:gd name="connsiteY26" fmla="*/ 353655 h 667512"/>
              <a:gd name="connsiteX27" fmla="*/ 402753 w 667512"/>
              <a:gd name="connsiteY27" fmla="*/ 337108 h 667512"/>
              <a:gd name="connsiteX28" fmla="*/ 376260 w 667512"/>
              <a:gd name="connsiteY28" fmla="*/ 325065 h 667512"/>
              <a:gd name="connsiteX29" fmla="*/ 339775 w 667512"/>
              <a:gd name="connsiteY29" fmla="*/ 315511 h 667512"/>
              <a:gd name="connsiteX30" fmla="*/ 339621 w 667512"/>
              <a:gd name="connsiteY30" fmla="*/ 315478 h 667512"/>
              <a:gd name="connsiteX31" fmla="*/ 315719 w 667512"/>
              <a:gd name="connsiteY31" fmla="*/ 309608 h 667512"/>
              <a:gd name="connsiteX32" fmla="*/ 300174 w 667512"/>
              <a:gd name="connsiteY32" fmla="*/ 303591 h 667512"/>
              <a:gd name="connsiteX33" fmla="*/ 286694 w 667512"/>
              <a:gd name="connsiteY33" fmla="*/ 293176 h 667512"/>
              <a:gd name="connsiteX34" fmla="*/ 280953 w 667512"/>
              <a:gd name="connsiteY34" fmla="*/ 276742 h 667512"/>
              <a:gd name="connsiteX35" fmla="*/ 296185 w 667512"/>
              <a:gd name="connsiteY35" fmla="*/ 251772 h 667512"/>
              <a:gd name="connsiteX36" fmla="*/ 331255 w 667512"/>
              <a:gd name="connsiteY36" fmla="*/ 242816 h 667512"/>
              <a:gd name="connsiteX37" fmla="*/ 365888 w 667512"/>
              <a:gd name="connsiteY37" fmla="*/ 251474 h 667512"/>
              <a:gd name="connsiteX38" fmla="*/ 383892 w 667512"/>
              <a:gd name="connsiteY38" fmla="*/ 273521 h 667512"/>
              <a:gd name="connsiteX39" fmla="*/ 391829 w 667512"/>
              <a:gd name="connsiteY39" fmla="*/ 284287 h 667512"/>
              <a:gd name="connsiteX40" fmla="*/ 399482 w 667512"/>
              <a:gd name="connsiteY40" fmla="*/ 286175 h 667512"/>
              <a:gd name="connsiteX41" fmla="*/ 409384 w 667512"/>
              <a:gd name="connsiteY41" fmla="*/ 282098 h 667512"/>
              <a:gd name="connsiteX42" fmla="*/ 413409 w 667512"/>
              <a:gd name="connsiteY42" fmla="*/ 272967 h 667512"/>
              <a:gd name="connsiteX43" fmla="*/ 409367 w 667512"/>
              <a:gd name="connsiteY43" fmla="*/ 258575 h 667512"/>
              <a:gd name="connsiteX44" fmla="*/ 395640 w 667512"/>
              <a:gd name="connsiteY44" fmla="*/ 243329 h 667512"/>
              <a:gd name="connsiteX45" fmla="*/ 370989 w 667512"/>
              <a:gd name="connsiteY45" fmla="*/ 231124 h 667512"/>
              <a:gd name="connsiteX46" fmla="*/ 334539 w 667512"/>
              <a:gd name="connsiteY46" fmla="*/ 226392 h 667512"/>
              <a:gd name="connsiteX47" fmla="*/ 334538 w 667512"/>
              <a:gd name="connsiteY47" fmla="*/ 205537 h 667512"/>
              <a:gd name="connsiteX48" fmla="*/ 377163 w 667512"/>
              <a:gd name="connsiteY48" fmla="*/ 211203 h 667512"/>
              <a:gd name="connsiteX49" fmla="*/ 408490 w 667512"/>
              <a:gd name="connsiteY49" fmla="*/ 226902 h 667512"/>
              <a:gd name="connsiteX50" fmla="*/ 427741 w 667512"/>
              <a:gd name="connsiteY50" fmla="*/ 248707 h 667512"/>
              <a:gd name="connsiteX51" fmla="*/ 434266 w 667512"/>
              <a:gd name="connsiteY51" fmla="*/ 272971 h 667512"/>
              <a:gd name="connsiteX52" fmla="*/ 424406 w 667512"/>
              <a:gd name="connsiteY52" fmla="*/ 296573 h 667512"/>
              <a:gd name="connsiteX53" fmla="*/ 399481 w 667512"/>
              <a:gd name="connsiteY53" fmla="*/ 307038 h 667512"/>
              <a:gd name="connsiteX54" fmla="*/ 377997 w 667512"/>
              <a:gd name="connsiteY54" fmla="*/ 299906 h 667512"/>
              <a:gd name="connsiteX55" fmla="*/ 365754 w 667512"/>
              <a:gd name="connsiteY55" fmla="*/ 283831 h 667512"/>
              <a:gd name="connsiteX56" fmla="*/ 365544 w 667512"/>
              <a:gd name="connsiteY56" fmla="*/ 283453 h 667512"/>
              <a:gd name="connsiteX57" fmla="*/ 353251 w 667512"/>
              <a:gd name="connsiteY57" fmla="*/ 268075 h 667512"/>
              <a:gd name="connsiteX58" fmla="*/ 331253 w 667512"/>
              <a:gd name="connsiteY58" fmla="*/ 263679 h 667512"/>
              <a:gd name="connsiteX59" fmla="*/ 307623 w 667512"/>
              <a:gd name="connsiteY59" fmla="*/ 269219 h 667512"/>
              <a:gd name="connsiteX60" fmla="*/ 301811 w 667512"/>
              <a:gd name="connsiteY60" fmla="*/ 276745 h 667512"/>
              <a:gd name="connsiteX61" fmla="*/ 302833 w 667512"/>
              <a:gd name="connsiteY61" fmla="*/ 279966 h 667512"/>
              <a:gd name="connsiteX62" fmla="*/ 309583 w 667512"/>
              <a:gd name="connsiteY62" fmla="*/ 284978 h 667512"/>
              <a:gd name="connsiteX63" fmla="*/ 321286 w 667512"/>
              <a:gd name="connsiteY63" fmla="*/ 289508 h 667512"/>
              <a:gd name="connsiteX64" fmla="*/ 344238 w 667512"/>
              <a:gd name="connsiteY64" fmla="*/ 295138 h 667512"/>
              <a:gd name="connsiteX65" fmla="*/ 382625 w 667512"/>
              <a:gd name="connsiteY65" fmla="*/ 305203 h 667512"/>
              <a:gd name="connsiteX66" fmla="*/ 414131 w 667512"/>
              <a:gd name="connsiteY66" fmla="*/ 319627 h 667512"/>
              <a:gd name="connsiteX67" fmla="*/ 436638 w 667512"/>
              <a:gd name="connsiteY67" fmla="*/ 343430 h 667512"/>
              <a:gd name="connsiteX68" fmla="*/ 444871 w 667512"/>
              <a:gd name="connsiteY68" fmla="*/ 378396 h 667512"/>
              <a:gd name="connsiteX69" fmla="*/ 431084 w 667512"/>
              <a:gd name="connsiteY69" fmla="*/ 422218 h 667512"/>
              <a:gd name="connsiteX70" fmla="*/ 392139 w 667512"/>
              <a:gd name="connsiteY70" fmla="*/ 451945 h 667512"/>
              <a:gd name="connsiteX71" fmla="*/ 335189 w 667512"/>
              <a:gd name="connsiteY71" fmla="*/ 462060 h 667512"/>
              <a:gd name="connsiteX72" fmla="*/ 269617 w 667512"/>
              <a:gd name="connsiteY72" fmla="*/ 448104 h 667512"/>
              <a:gd name="connsiteX73" fmla="*/ 238023 w 667512"/>
              <a:gd name="connsiteY73" fmla="*/ 420057 h 667512"/>
              <a:gd name="connsiteX74" fmla="*/ 225334 w 667512"/>
              <a:gd name="connsiteY74" fmla="*/ 383510 h 667512"/>
              <a:gd name="connsiteX75" fmla="*/ 235681 w 667512"/>
              <a:gd name="connsiteY75" fmla="*/ 359915 h 667512"/>
              <a:gd name="connsiteX76" fmla="*/ 260516 w 667512"/>
              <a:gd name="connsiteY76" fmla="*/ 350504 h 667512"/>
              <a:gd name="connsiteX77" fmla="*/ 282172 w 667512"/>
              <a:gd name="connsiteY77" fmla="*/ 358142 h 667512"/>
              <a:gd name="connsiteX78" fmla="*/ 294970 w 667512"/>
              <a:gd name="connsiteY78" fmla="*/ 376548 h 667512"/>
              <a:gd name="connsiteX79" fmla="*/ 303413 w 667512"/>
              <a:gd name="connsiteY79" fmla="*/ 391579 h 667512"/>
              <a:gd name="connsiteX80" fmla="*/ 313796 w 667512"/>
              <a:gd name="connsiteY80" fmla="*/ 399476 h 667512"/>
              <a:gd name="connsiteX81" fmla="*/ 333938 w 667512"/>
              <a:gd name="connsiteY81" fmla="*/ 402854 h 667512"/>
              <a:gd name="connsiteX82" fmla="*/ 362205 w 667512"/>
              <a:gd name="connsiteY82" fmla="*/ 395782 h 667512"/>
              <a:gd name="connsiteX83" fmla="*/ 370188 w 667512"/>
              <a:gd name="connsiteY83" fmla="*/ 383252 h 667512"/>
              <a:gd name="connsiteX84" fmla="*/ 366932 w 667512"/>
              <a:gd name="connsiteY84" fmla="*/ 374756 h 667512"/>
              <a:gd name="connsiteX85" fmla="*/ 352867 w 667512"/>
              <a:gd name="connsiteY85" fmla="*/ 367147 h 667512"/>
              <a:gd name="connsiteX86" fmla="*/ 322767 w 667512"/>
              <a:gd name="connsiteY86" fmla="*/ 359692 h 667512"/>
              <a:gd name="connsiteX87" fmla="*/ 276414 w 667512"/>
              <a:gd name="connsiteY87" fmla="*/ 345813 h 667512"/>
              <a:gd name="connsiteX88" fmla="*/ 243219 w 667512"/>
              <a:gd name="connsiteY88" fmla="*/ 321416 h 667512"/>
              <a:gd name="connsiteX89" fmla="*/ 229968 w 667512"/>
              <a:gd name="connsiteY89" fmla="*/ 280940 h 667512"/>
              <a:gd name="connsiteX90" fmla="*/ 243638 w 667512"/>
              <a:gd name="connsiteY90" fmla="*/ 240288 h 667512"/>
              <a:gd name="connsiteX91" fmla="*/ 281200 w 667512"/>
              <a:gd name="connsiteY91" fmla="*/ 214021 h 667512"/>
              <a:gd name="connsiteX92" fmla="*/ 334538 w 667512"/>
              <a:gd name="connsiteY92" fmla="*/ 205537 h 667512"/>
              <a:gd name="connsiteX93" fmla="*/ 254387 w 667512"/>
              <a:gd name="connsiteY93" fmla="*/ 163541 h 667512"/>
              <a:gd name="connsiteX94" fmla="*/ 166525 w 667512"/>
              <a:gd name="connsiteY94" fmla="*/ 251416 h 667512"/>
              <a:gd name="connsiteX95" fmla="*/ 178595 w 667512"/>
              <a:gd name="connsiteY95" fmla="*/ 295837 h 667512"/>
              <a:gd name="connsiteX96" fmla="*/ 179818 w 667512"/>
              <a:gd name="connsiteY96" fmla="*/ 303215 h 667512"/>
              <a:gd name="connsiteX97" fmla="*/ 176602 w 667512"/>
              <a:gd name="connsiteY97" fmla="*/ 335195 h 667512"/>
              <a:gd name="connsiteX98" fmla="*/ 335650 w 667512"/>
              <a:gd name="connsiteY98" fmla="*/ 494250 h 667512"/>
              <a:gd name="connsiteX99" fmla="*/ 364780 w 667512"/>
              <a:gd name="connsiteY99" fmla="*/ 491587 h 667512"/>
              <a:gd name="connsiteX100" fmla="*/ 366674 w 667512"/>
              <a:gd name="connsiteY100" fmla="*/ 491414 h 667512"/>
              <a:gd name="connsiteX101" fmla="*/ 371605 w 667512"/>
              <a:gd name="connsiteY101" fmla="*/ 492654 h 667512"/>
              <a:gd name="connsiteX102" fmla="*/ 413144 w 667512"/>
              <a:gd name="connsiteY102" fmla="*/ 503068 h 667512"/>
              <a:gd name="connsiteX103" fmla="*/ 500989 w 667512"/>
              <a:gd name="connsiteY103" fmla="*/ 415215 h 667512"/>
              <a:gd name="connsiteX104" fmla="*/ 491883 w 667512"/>
              <a:gd name="connsiteY104" fmla="*/ 376207 h 667512"/>
              <a:gd name="connsiteX105" fmla="*/ 491036 w 667512"/>
              <a:gd name="connsiteY105" fmla="*/ 369350 h 667512"/>
              <a:gd name="connsiteX106" fmla="*/ 494696 w 667512"/>
              <a:gd name="connsiteY106" fmla="*/ 335197 h 667512"/>
              <a:gd name="connsiteX107" fmla="*/ 335657 w 667512"/>
              <a:gd name="connsiteY107" fmla="*/ 176162 h 667512"/>
              <a:gd name="connsiteX108" fmla="*/ 308421 w 667512"/>
              <a:gd name="connsiteY108" fmla="*/ 178488 h 667512"/>
              <a:gd name="connsiteX109" fmla="*/ 301098 w 667512"/>
              <a:gd name="connsiteY109" fmla="*/ 177028 h 667512"/>
              <a:gd name="connsiteX110" fmla="*/ 254387 w 667512"/>
              <a:gd name="connsiteY110" fmla="*/ 163541 h 667512"/>
              <a:gd name="connsiteX111" fmla="*/ 545984 w 667512"/>
              <a:gd name="connsiteY111" fmla="*/ 148361 h 667512"/>
              <a:gd name="connsiteX112" fmla="*/ 560655 w 667512"/>
              <a:gd name="connsiteY112" fmla="*/ 149889 h 667512"/>
              <a:gd name="connsiteX113" fmla="*/ 625792 w 667512"/>
              <a:gd name="connsiteY113" fmla="*/ 333756 h 667512"/>
              <a:gd name="connsiteX114" fmla="*/ 540260 w 667512"/>
              <a:gd name="connsiteY114" fmla="*/ 540267 h 667512"/>
              <a:gd name="connsiteX115" fmla="*/ 333756 w 667512"/>
              <a:gd name="connsiteY115" fmla="*/ 625793 h 667512"/>
              <a:gd name="connsiteX116" fmla="*/ 139064 w 667512"/>
              <a:gd name="connsiteY116" fmla="*/ 551436 h 667512"/>
              <a:gd name="connsiteX117" fmla="*/ 138248 w 667512"/>
              <a:gd name="connsiteY117" fmla="*/ 536709 h 667512"/>
              <a:gd name="connsiteX118" fmla="*/ 152975 w 667512"/>
              <a:gd name="connsiteY118" fmla="*/ 535892 h 667512"/>
              <a:gd name="connsiteX119" fmla="*/ 333756 w 667512"/>
              <a:gd name="connsiteY119" fmla="*/ 604933 h 667512"/>
              <a:gd name="connsiteX120" fmla="*/ 525511 w 667512"/>
              <a:gd name="connsiteY120" fmla="*/ 525516 h 667512"/>
              <a:gd name="connsiteX121" fmla="*/ 604933 w 667512"/>
              <a:gd name="connsiteY121" fmla="*/ 333756 h 667512"/>
              <a:gd name="connsiteX122" fmla="*/ 544456 w 667512"/>
              <a:gd name="connsiteY122" fmla="*/ 163031 h 667512"/>
              <a:gd name="connsiteX123" fmla="*/ 545984 w 667512"/>
              <a:gd name="connsiteY123" fmla="*/ 148361 h 667512"/>
              <a:gd name="connsiteX124" fmla="*/ 254387 w 667512"/>
              <a:gd name="connsiteY124" fmla="*/ 142684 h 667512"/>
              <a:gd name="connsiteX125" fmla="*/ 308791 w 667512"/>
              <a:gd name="connsiteY125" fmla="*/ 157307 h 667512"/>
              <a:gd name="connsiteX126" fmla="*/ 335656 w 667512"/>
              <a:gd name="connsiteY126" fmla="*/ 155305 h 667512"/>
              <a:gd name="connsiteX127" fmla="*/ 515555 w 667512"/>
              <a:gd name="connsiteY127" fmla="*/ 335199 h 667512"/>
              <a:gd name="connsiteX128" fmla="*/ 512149 w 667512"/>
              <a:gd name="connsiteY128" fmla="*/ 370264 h 667512"/>
              <a:gd name="connsiteX129" fmla="*/ 521848 w 667512"/>
              <a:gd name="connsiteY129" fmla="*/ 415221 h 667512"/>
              <a:gd name="connsiteX130" fmla="*/ 413142 w 667512"/>
              <a:gd name="connsiteY130" fmla="*/ 523930 h 667512"/>
              <a:gd name="connsiteX131" fmla="*/ 365016 w 667512"/>
              <a:gd name="connsiteY131" fmla="*/ 512722 h 667512"/>
              <a:gd name="connsiteX132" fmla="*/ 335648 w 667512"/>
              <a:gd name="connsiteY132" fmla="*/ 515112 h 667512"/>
              <a:gd name="connsiteX133" fmla="*/ 155741 w 667512"/>
              <a:gd name="connsiteY133" fmla="*/ 335199 h 667512"/>
              <a:gd name="connsiteX134" fmla="*/ 158634 w 667512"/>
              <a:gd name="connsiteY134" fmla="*/ 302895 h 667512"/>
              <a:gd name="connsiteX135" fmla="*/ 145665 w 667512"/>
              <a:gd name="connsiteY135" fmla="*/ 251420 h 667512"/>
              <a:gd name="connsiteX136" fmla="*/ 254387 w 667512"/>
              <a:gd name="connsiteY136" fmla="*/ 142684 h 667512"/>
              <a:gd name="connsiteX137" fmla="*/ 333757 w 667512"/>
              <a:gd name="connsiteY137" fmla="*/ 41720 h 667512"/>
              <a:gd name="connsiteX138" fmla="*/ 528448 w 667512"/>
              <a:gd name="connsiteY138" fmla="*/ 116082 h 667512"/>
              <a:gd name="connsiteX139" fmla="*/ 529262 w 667512"/>
              <a:gd name="connsiteY139" fmla="*/ 130809 h 667512"/>
              <a:gd name="connsiteX140" fmla="*/ 514535 w 667512"/>
              <a:gd name="connsiteY140" fmla="*/ 131624 h 667512"/>
              <a:gd name="connsiteX141" fmla="*/ 333757 w 667512"/>
              <a:gd name="connsiteY141" fmla="*/ 62579 h 667512"/>
              <a:gd name="connsiteX142" fmla="*/ 62579 w 667512"/>
              <a:gd name="connsiteY142" fmla="*/ 333757 h 667512"/>
              <a:gd name="connsiteX143" fmla="*/ 123057 w 667512"/>
              <a:gd name="connsiteY143" fmla="*/ 504490 h 667512"/>
              <a:gd name="connsiteX144" fmla="*/ 121529 w 667512"/>
              <a:gd name="connsiteY144" fmla="*/ 519161 h 667512"/>
              <a:gd name="connsiteX145" fmla="*/ 114963 w 667512"/>
              <a:gd name="connsiteY145" fmla="*/ 521492 h 667512"/>
              <a:gd name="connsiteX146" fmla="*/ 106858 w 667512"/>
              <a:gd name="connsiteY146" fmla="*/ 517633 h 667512"/>
              <a:gd name="connsiteX147" fmla="*/ 41720 w 667512"/>
              <a:gd name="connsiteY147" fmla="*/ 333757 h 667512"/>
              <a:gd name="connsiteX148" fmla="*/ 127259 w 667512"/>
              <a:gd name="connsiteY148" fmla="*/ 127259 h 667512"/>
              <a:gd name="connsiteX149" fmla="*/ 333757 w 667512"/>
              <a:gd name="connsiteY149" fmla="*/ 41720 h 667512"/>
              <a:gd name="connsiteX150" fmla="*/ 333756 w 667512"/>
              <a:gd name="connsiteY150" fmla="*/ 20859 h 667512"/>
              <a:gd name="connsiteX151" fmla="*/ 112508 w 667512"/>
              <a:gd name="connsiteY151" fmla="*/ 112508 h 667512"/>
              <a:gd name="connsiteX152" fmla="*/ 20859 w 667512"/>
              <a:gd name="connsiteY152" fmla="*/ 333756 h 667512"/>
              <a:gd name="connsiteX153" fmla="*/ 112508 w 667512"/>
              <a:gd name="connsiteY153" fmla="*/ 555017 h 667512"/>
              <a:gd name="connsiteX154" fmla="*/ 333756 w 667512"/>
              <a:gd name="connsiteY154" fmla="*/ 646652 h 667512"/>
              <a:gd name="connsiteX155" fmla="*/ 555010 w 667512"/>
              <a:gd name="connsiteY155" fmla="*/ 555017 h 667512"/>
              <a:gd name="connsiteX156" fmla="*/ 646652 w 667512"/>
              <a:gd name="connsiteY156" fmla="*/ 333756 h 667512"/>
              <a:gd name="connsiteX157" fmla="*/ 555010 w 667512"/>
              <a:gd name="connsiteY157" fmla="*/ 112508 h 667512"/>
              <a:gd name="connsiteX158" fmla="*/ 333756 w 667512"/>
              <a:gd name="connsiteY158" fmla="*/ 20859 h 667512"/>
              <a:gd name="connsiteX159" fmla="*/ 333756 w 667512"/>
              <a:gd name="connsiteY159" fmla="*/ 0 h 667512"/>
              <a:gd name="connsiteX160" fmla="*/ 569760 w 667512"/>
              <a:gd name="connsiteY160" fmla="*/ 97759 h 667512"/>
              <a:gd name="connsiteX161" fmla="*/ 667512 w 667512"/>
              <a:gd name="connsiteY161" fmla="*/ 333756 h 667512"/>
              <a:gd name="connsiteX162" fmla="*/ 569759 w 667512"/>
              <a:gd name="connsiteY162" fmla="*/ 569768 h 667512"/>
              <a:gd name="connsiteX163" fmla="*/ 333756 w 667512"/>
              <a:gd name="connsiteY163" fmla="*/ 667512 h 667512"/>
              <a:gd name="connsiteX164" fmla="*/ 97759 w 667512"/>
              <a:gd name="connsiteY164" fmla="*/ 569768 h 667512"/>
              <a:gd name="connsiteX165" fmla="*/ 0 w 667512"/>
              <a:gd name="connsiteY165" fmla="*/ 333756 h 667512"/>
              <a:gd name="connsiteX166" fmla="*/ 97759 w 667512"/>
              <a:gd name="connsiteY166" fmla="*/ 97759 h 667512"/>
              <a:gd name="connsiteX167" fmla="*/ 333756 w 667512"/>
              <a:gd name="connsiteY167" fmla="*/ 0 h 667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Lst>
            <a:rect l="l" t="t" r="r" b="b"/>
            <a:pathLst>
              <a:path w="667512" h="667512">
                <a:moveTo>
                  <a:pt x="334539" y="226392"/>
                </a:moveTo>
                <a:cubicBezTo>
                  <a:pt x="316839" y="226392"/>
                  <a:pt x="301326" y="228812"/>
                  <a:pt x="288428" y="233585"/>
                </a:cubicBezTo>
                <a:cubicBezTo>
                  <a:pt x="276051" y="238145"/>
                  <a:pt x="266555" y="244669"/>
                  <a:pt x="260190" y="252981"/>
                </a:cubicBezTo>
                <a:cubicBezTo>
                  <a:pt x="253976" y="261066"/>
                  <a:pt x="250831" y="270467"/>
                  <a:pt x="250831" y="280936"/>
                </a:cubicBezTo>
                <a:cubicBezTo>
                  <a:pt x="250831" y="291920"/>
                  <a:pt x="253755" y="301160"/>
                  <a:pt x="259523" y="308397"/>
                </a:cubicBezTo>
                <a:cubicBezTo>
                  <a:pt x="265594" y="315989"/>
                  <a:pt x="274027" y="322121"/>
                  <a:pt x="284575" y="326611"/>
                </a:cubicBezTo>
                <a:cubicBezTo>
                  <a:pt x="295872" y="331405"/>
                  <a:pt x="310179" y="335670"/>
                  <a:pt x="327090" y="339282"/>
                </a:cubicBezTo>
                <a:cubicBezTo>
                  <a:pt x="340219" y="342038"/>
                  <a:pt x="350999" y="344716"/>
                  <a:pt x="359093" y="347235"/>
                </a:cubicBezTo>
                <a:cubicBezTo>
                  <a:pt x="368009" y="350036"/>
                  <a:pt x="375439" y="354171"/>
                  <a:pt x="381200" y="359536"/>
                </a:cubicBezTo>
                <a:cubicBezTo>
                  <a:pt x="387753" y="365721"/>
                  <a:pt x="391047" y="373683"/>
                  <a:pt x="391047" y="383248"/>
                </a:cubicBezTo>
                <a:cubicBezTo>
                  <a:pt x="391047" y="395271"/>
                  <a:pt x="385299" y="405285"/>
                  <a:pt x="373963" y="413011"/>
                </a:cubicBezTo>
                <a:cubicBezTo>
                  <a:pt x="363575" y="420109"/>
                  <a:pt x="350106" y="423712"/>
                  <a:pt x="333938" y="423712"/>
                </a:cubicBezTo>
                <a:cubicBezTo>
                  <a:pt x="322223" y="423712"/>
                  <a:pt x="312446" y="421901"/>
                  <a:pt x="304878" y="418332"/>
                </a:cubicBezTo>
                <a:cubicBezTo>
                  <a:pt x="297227" y="414705"/>
                  <a:pt x="291147" y="409947"/>
                  <a:pt x="286793" y="404184"/>
                </a:cubicBezTo>
                <a:cubicBezTo>
                  <a:pt x="282882" y="399048"/>
                  <a:pt x="279183" y="392522"/>
                  <a:pt x="275819" y="384817"/>
                </a:cubicBezTo>
                <a:cubicBezTo>
                  <a:pt x="273748" y="379969"/>
                  <a:pt x="271291" y="376273"/>
                  <a:pt x="268684" y="374053"/>
                </a:cubicBezTo>
                <a:cubicBezTo>
                  <a:pt x="266550" y="372253"/>
                  <a:pt x="263867" y="371362"/>
                  <a:pt x="260516" y="371362"/>
                </a:cubicBezTo>
                <a:cubicBezTo>
                  <a:pt x="256100" y="371362"/>
                  <a:pt x="252652" y="372589"/>
                  <a:pt x="249973" y="375110"/>
                </a:cubicBezTo>
                <a:cubicBezTo>
                  <a:pt x="247393" y="377534"/>
                  <a:pt x="246195" y="380201"/>
                  <a:pt x="246195" y="383509"/>
                </a:cubicBezTo>
                <a:cubicBezTo>
                  <a:pt x="246195" y="391291"/>
                  <a:pt x="249215" y="399591"/>
                  <a:pt x="255171" y="408176"/>
                </a:cubicBezTo>
                <a:cubicBezTo>
                  <a:pt x="261353" y="417113"/>
                  <a:pt x="269522" y="424354"/>
                  <a:pt x="279455" y="429707"/>
                </a:cubicBezTo>
                <a:cubicBezTo>
                  <a:pt x="293804" y="437321"/>
                  <a:pt x="312577" y="441198"/>
                  <a:pt x="335190" y="441198"/>
                </a:cubicBezTo>
                <a:cubicBezTo>
                  <a:pt x="354068" y="441198"/>
                  <a:pt x="370536" y="438332"/>
                  <a:pt x="384137" y="432679"/>
                </a:cubicBezTo>
                <a:cubicBezTo>
                  <a:pt x="397308" y="427210"/>
                  <a:pt x="407370" y="419639"/>
                  <a:pt x="414052" y="410176"/>
                </a:cubicBezTo>
                <a:cubicBezTo>
                  <a:pt x="414054" y="410172"/>
                  <a:pt x="414057" y="410168"/>
                  <a:pt x="414059" y="410164"/>
                </a:cubicBezTo>
                <a:cubicBezTo>
                  <a:pt x="420664" y="400836"/>
                  <a:pt x="424012" y="390146"/>
                  <a:pt x="424012" y="378394"/>
                </a:cubicBezTo>
                <a:cubicBezTo>
                  <a:pt x="424012" y="368529"/>
                  <a:pt x="422144" y="360205"/>
                  <a:pt x="418458" y="353655"/>
                </a:cubicBezTo>
                <a:cubicBezTo>
                  <a:pt x="414736" y="347038"/>
                  <a:pt x="409453" y="341471"/>
                  <a:pt x="402753" y="337108"/>
                </a:cubicBezTo>
                <a:cubicBezTo>
                  <a:pt x="395601" y="332455"/>
                  <a:pt x="386688" y="328403"/>
                  <a:pt x="376260" y="325065"/>
                </a:cubicBezTo>
                <a:cubicBezTo>
                  <a:pt x="365588" y="321639"/>
                  <a:pt x="353316" y="318425"/>
                  <a:pt x="339775" y="315511"/>
                </a:cubicBezTo>
                <a:cubicBezTo>
                  <a:pt x="339723" y="315501"/>
                  <a:pt x="339672" y="315489"/>
                  <a:pt x="339621" y="315478"/>
                </a:cubicBezTo>
                <a:cubicBezTo>
                  <a:pt x="328330" y="312870"/>
                  <a:pt x="320511" y="310950"/>
                  <a:pt x="315719" y="309608"/>
                </a:cubicBezTo>
                <a:cubicBezTo>
                  <a:pt x="310454" y="308165"/>
                  <a:pt x="305205" y="306136"/>
                  <a:pt x="300174" y="303591"/>
                </a:cubicBezTo>
                <a:cubicBezTo>
                  <a:pt x="294521" y="300734"/>
                  <a:pt x="289986" y="297229"/>
                  <a:pt x="286694" y="293176"/>
                </a:cubicBezTo>
                <a:cubicBezTo>
                  <a:pt x="282902" y="288583"/>
                  <a:pt x="280953" y="283032"/>
                  <a:pt x="280953" y="276742"/>
                </a:cubicBezTo>
                <a:cubicBezTo>
                  <a:pt x="280953" y="266783"/>
                  <a:pt x="286078" y="258382"/>
                  <a:pt x="296185" y="251772"/>
                </a:cubicBezTo>
                <a:cubicBezTo>
                  <a:pt x="305213" y="245834"/>
                  <a:pt x="317021" y="242816"/>
                  <a:pt x="331255" y="242816"/>
                </a:cubicBezTo>
                <a:cubicBezTo>
                  <a:pt x="346912" y="242816"/>
                  <a:pt x="358240" y="245647"/>
                  <a:pt x="365888" y="251474"/>
                </a:cubicBezTo>
                <a:cubicBezTo>
                  <a:pt x="372910" y="256815"/>
                  <a:pt x="378968" y="264233"/>
                  <a:pt x="383892" y="273521"/>
                </a:cubicBezTo>
                <a:cubicBezTo>
                  <a:pt x="386869" y="278621"/>
                  <a:pt x="389540" y="282244"/>
                  <a:pt x="391829" y="284287"/>
                </a:cubicBezTo>
                <a:cubicBezTo>
                  <a:pt x="393194" y="285486"/>
                  <a:pt x="395932" y="286175"/>
                  <a:pt x="399482" y="286175"/>
                </a:cubicBezTo>
                <a:cubicBezTo>
                  <a:pt x="403551" y="286175"/>
                  <a:pt x="406697" y="284880"/>
                  <a:pt x="409384" y="282098"/>
                </a:cubicBezTo>
                <a:cubicBezTo>
                  <a:pt x="412125" y="279247"/>
                  <a:pt x="413409" y="276339"/>
                  <a:pt x="413409" y="272967"/>
                </a:cubicBezTo>
                <a:cubicBezTo>
                  <a:pt x="413409" y="268413"/>
                  <a:pt x="412049" y="263572"/>
                  <a:pt x="409367" y="258575"/>
                </a:cubicBezTo>
                <a:cubicBezTo>
                  <a:pt x="406596" y="253424"/>
                  <a:pt x="401976" y="248291"/>
                  <a:pt x="395640" y="243329"/>
                </a:cubicBezTo>
                <a:cubicBezTo>
                  <a:pt x="389231" y="238323"/>
                  <a:pt x="380934" y="234215"/>
                  <a:pt x="370989" y="231124"/>
                </a:cubicBezTo>
                <a:cubicBezTo>
                  <a:pt x="360834" y="227985"/>
                  <a:pt x="348565" y="226392"/>
                  <a:pt x="334539" y="226392"/>
                </a:cubicBezTo>
                <a:close/>
                <a:moveTo>
                  <a:pt x="334538" y="205537"/>
                </a:moveTo>
                <a:cubicBezTo>
                  <a:pt x="350654" y="205537"/>
                  <a:pt x="364995" y="207443"/>
                  <a:pt x="377163" y="211203"/>
                </a:cubicBezTo>
                <a:cubicBezTo>
                  <a:pt x="389540" y="215050"/>
                  <a:pt x="400074" y="220330"/>
                  <a:pt x="408490" y="226902"/>
                </a:cubicBezTo>
                <a:cubicBezTo>
                  <a:pt x="417118" y="233661"/>
                  <a:pt x="423591" y="240994"/>
                  <a:pt x="427741" y="248707"/>
                </a:cubicBezTo>
                <a:cubicBezTo>
                  <a:pt x="432072" y="256780"/>
                  <a:pt x="434266" y="264939"/>
                  <a:pt x="434266" y="272971"/>
                </a:cubicBezTo>
                <a:cubicBezTo>
                  <a:pt x="434266" y="281698"/>
                  <a:pt x="430857" y="289859"/>
                  <a:pt x="424406" y="296573"/>
                </a:cubicBezTo>
                <a:cubicBezTo>
                  <a:pt x="417788" y="303426"/>
                  <a:pt x="409176" y="307038"/>
                  <a:pt x="399481" y="307038"/>
                </a:cubicBezTo>
                <a:cubicBezTo>
                  <a:pt x="390608" y="307038"/>
                  <a:pt x="383380" y="304638"/>
                  <a:pt x="377997" y="299906"/>
                </a:cubicBezTo>
                <a:cubicBezTo>
                  <a:pt x="373868" y="296220"/>
                  <a:pt x="369996" y="291129"/>
                  <a:pt x="365754" y="283831"/>
                </a:cubicBezTo>
                <a:cubicBezTo>
                  <a:pt x="365681" y="283706"/>
                  <a:pt x="365610" y="283580"/>
                  <a:pt x="365544" y="283453"/>
                </a:cubicBezTo>
                <a:cubicBezTo>
                  <a:pt x="362026" y="276780"/>
                  <a:pt x="357891" y="271607"/>
                  <a:pt x="353251" y="268075"/>
                </a:cubicBezTo>
                <a:cubicBezTo>
                  <a:pt x="351092" y="266431"/>
                  <a:pt x="345371" y="263679"/>
                  <a:pt x="331253" y="263679"/>
                </a:cubicBezTo>
                <a:cubicBezTo>
                  <a:pt x="321162" y="263679"/>
                  <a:pt x="313212" y="265543"/>
                  <a:pt x="307623" y="269219"/>
                </a:cubicBezTo>
                <a:cubicBezTo>
                  <a:pt x="301811" y="273020"/>
                  <a:pt x="301811" y="275630"/>
                  <a:pt x="301811" y="276745"/>
                </a:cubicBezTo>
                <a:cubicBezTo>
                  <a:pt x="301811" y="278397"/>
                  <a:pt x="302202" y="279202"/>
                  <a:pt x="302833" y="279966"/>
                </a:cubicBezTo>
                <a:cubicBezTo>
                  <a:pt x="304312" y="281789"/>
                  <a:pt x="306567" y="283454"/>
                  <a:pt x="309583" y="284978"/>
                </a:cubicBezTo>
                <a:cubicBezTo>
                  <a:pt x="313373" y="286894"/>
                  <a:pt x="317311" y="288418"/>
                  <a:pt x="321286" y="289508"/>
                </a:cubicBezTo>
                <a:cubicBezTo>
                  <a:pt x="325750" y="290757"/>
                  <a:pt x="333453" y="292646"/>
                  <a:pt x="344238" y="295138"/>
                </a:cubicBezTo>
                <a:cubicBezTo>
                  <a:pt x="358416" y="298191"/>
                  <a:pt x="371331" y="301577"/>
                  <a:pt x="382625" y="305203"/>
                </a:cubicBezTo>
                <a:cubicBezTo>
                  <a:pt x="394814" y="309105"/>
                  <a:pt x="405416" y="313959"/>
                  <a:pt x="414131" y="319627"/>
                </a:cubicBezTo>
                <a:cubicBezTo>
                  <a:pt x="423681" y="325847"/>
                  <a:pt x="431252" y="333854"/>
                  <a:pt x="436638" y="343430"/>
                </a:cubicBezTo>
                <a:cubicBezTo>
                  <a:pt x="442100" y="353138"/>
                  <a:pt x="444871" y="364903"/>
                  <a:pt x="444871" y="378396"/>
                </a:cubicBezTo>
                <a:cubicBezTo>
                  <a:pt x="444871" y="394552"/>
                  <a:pt x="440232" y="409296"/>
                  <a:pt x="431084" y="422218"/>
                </a:cubicBezTo>
                <a:cubicBezTo>
                  <a:pt x="422097" y="434944"/>
                  <a:pt x="408994" y="444946"/>
                  <a:pt x="392139" y="451945"/>
                </a:cubicBezTo>
                <a:cubicBezTo>
                  <a:pt x="375989" y="458656"/>
                  <a:pt x="356828" y="462060"/>
                  <a:pt x="335189" y="462060"/>
                </a:cubicBezTo>
                <a:cubicBezTo>
                  <a:pt x="309131" y="462060"/>
                  <a:pt x="287069" y="457364"/>
                  <a:pt x="269617" y="448104"/>
                </a:cubicBezTo>
                <a:cubicBezTo>
                  <a:pt x="256699" y="441141"/>
                  <a:pt x="246089" y="431715"/>
                  <a:pt x="238023" y="420057"/>
                </a:cubicBezTo>
                <a:cubicBezTo>
                  <a:pt x="229605" y="407923"/>
                  <a:pt x="225334" y="395623"/>
                  <a:pt x="225334" y="383510"/>
                </a:cubicBezTo>
                <a:cubicBezTo>
                  <a:pt x="225334" y="374435"/>
                  <a:pt x="228912" y="366276"/>
                  <a:pt x="235681" y="359915"/>
                </a:cubicBezTo>
                <a:cubicBezTo>
                  <a:pt x="242221" y="353760"/>
                  <a:pt x="250810" y="350504"/>
                  <a:pt x="260516" y="350504"/>
                </a:cubicBezTo>
                <a:cubicBezTo>
                  <a:pt x="268762" y="350504"/>
                  <a:pt x="276251" y="353145"/>
                  <a:pt x="282172" y="358142"/>
                </a:cubicBezTo>
                <a:cubicBezTo>
                  <a:pt x="287330" y="362533"/>
                  <a:pt x="291623" y="368716"/>
                  <a:pt x="294970" y="376548"/>
                </a:cubicBezTo>
                <a:cubicBezTo>
                  <a:pt x="297635" y="382654"/>
                  <a:pt x="300487" y="387737"/>
                  <a:pt x="303413" y="391579"/>
                </a:cubicBezTo>
                <a:cubicBezTo>
                  <a:pt x="305744" y="394665"/>
                  <a:pt x="309230" y="397312"/>
                  <a:pt x="313796" y="399476"/>
                </a:cubicBezTo>
                <a:cubicBezTo>
                  <a:pt x="318475" y="401683"/>
                  <a:pt x="325446" y="402854"/>
                  <a:pt x="333938" y="402854"/>
                </a:cubicBezTo>
                <a:cubicBezTo>
                  <a:pt x="345829" y="402854"/>
                  <a:pt x="355338" y="400474"/>
                  <a:pt x="362205" y="395782"/>
                </a:cubicBezTo>
                <a:cubicBezTo>
                  <a:pt x="369241" y="390987"/>
                  <a:pt x="370187" y="386757"/>
                  <a:pt x="370188" y="383252"/>
                </a:cubicBezTo>
                <a:cubicBezTo>
                  <a:pt x="370188" y="378473"/>
                  <a:pt x="368541" y="376276"/>
                  <a:pt x="366932" y="374756"/>
                </a:cubicBezTo>
                <a:cubicBezTo>
                  <a:pt x="363516" y="371576"/>
                  <a:pt x="358767" y="369000"/>
                  <a:pt x="352867" y="367147"/>
                </a:cubicBezTo>
                <a:cubicBezTo>
                  <a:pt x="345426" y="364832"/>
                  <a:pt x="335289" y="362321"/>
                  <a:pt x="322767" y="359692"/>
                </a:cubicBezTo>
                <a:cubicBezTo>
                  <a:pt x="304524" y="355795"/>
                  <a:pt x="288940" y="351128"/>
                  <a:pt x="276414" y="345813"/>
                </a:cubicBezTo>
                <a:cubicBezTo>
                  <a:pt x="262645" y="339951"/>
                  <a:pt x="251480" y="331745"/>
                  <a:pt x="243219" y="321416"/>
                </a:cubicBezTo>
                <a:cubicBezTo>
                  <a:pt x="234423" y="310380"/>
                  <a:pt x="229968" y="296766"/>
                  <a:pt x="229968" y="280940"/>
                </a:cubicBezTo>
                <a:cubicBezTo>
                  <a:pt x="229968" y="265765"/>
                  <a:pt x="234567" y="252089"/>
                  <a:pt x="243638" y="240288"/>
                </a:cubicBezTo>
                <a:cubicBezTo>
                  <a:pt x="252432" y="228806"/>
                  <a:pt x="265073" y="219964"/>
                  <a:pt x="281200" y="214021"/>
                </a:cubicBezTo>
                <a:cubicBezTo>
                  <a:pt x="296409" y="208393"/>
                  <a:pt x="314359" y="205537"/>
                  <a:pt x="334538" y="205537"/>
                </a:cubicBezTo>
                <a:close/>
                <a:moveTo>
                  <a:pt x="254387" y="163541"/>
                </a:moveTo>
                <a:cubicBezTo>
                  <a:pt x="205939" y="163541"/>
                  <a:pt x="166524" y="202962"/>
                  <a:pt x="166525" y="251416"/>
                </a:cubicBezTo>
                <a:cubicBezTo>
                  <a:pt x="166525" y="267026"/>
                  <a:pt x="170699" y="282386"/>
                  <a:pt x="178595" y="295837"/>
                </a:cubicBezTo>
                <a:cubicBezTo>
                  <a:pt x="179902" y="298061"/>
                  <a:pt x="180337" y="300688"/>
                  <a:pt x="179818" y="303215"/>
                </a:cubicBezTo>
                <a:cubicBezTo>
                  <a:pt x="177684" y="313613"/>
                  <a:pt x="176602" y="324373"/>
                  <a:pt x="176602" y="335195"/>
                </a:cubicBezTo>
                <a:cubicBezTo>
                  <a:pt x="176602" y="422897"/>
                  <a:pt x="247951" y="494250"/>
                  <a:pt x="335650" y="494250"/>
                </a:cubicBezTo>
                <a:cubicBezTo>
                  <a:pt x="345418" y="494250"/>
                  <a:pt x="355220" y="493353"/>
                  <a:pt x="364780" y="491587"/>
                </a:cubicBezTo>
                <a:cubicBezTo>
                  <a:pt x="365409" y="491471"/>
                  <a:pt x="366042" y="491414"/>
                  <a:pt x="366674" y="491414"/>
                </a:cubicBezTo>
                <a:cubicBezTo>
                  <a:pt x="368385" y="491414"/>
                  <a:pt x="370080" y="491835"/>
                  <a:pt x="371605" y="492654"/>
                </a:cubicBezTo>
                <a:cubicBezTo>
                  <a:pt x="384304" y="499467"/>
                  <a:pt x="398668" y="503068"/>
                  <a:pt x="413144" y="503068"/>
                </a:cubicBezTo>
                <a:cubicBezTo>
                  <a:pt x="461581" y="503068"/>
                  <a:pt x="500989" y="463657"/>
                  <a:pt x="500989" y="415215"/>
                </a:cubicBezTo>
                <a:cubicBezTo>
                  <a:pt x="500994" y="401527"/>
                  <a:pt x="497931" y="388403"/>
                  <a:pt x="491883" y="376207"/>
                </a:cubicBezTo>
                <a:cubicBezTo>
                  <a:pt x="490830" y="374083"/>
                  <a:pt x="490532" y="371666"/>
                  <a:pt x="491036" y="369350"/>
                </a:cubicBezTo>
                <a:cubicBezTo>
                  <a:pt x="493465" y="358215"/>
                  <a:pt x="494696" y="346724"/>
                  <a:pt x="494696" y="335197"/>
                </a:cubicBezTo>
                <a:cubicBezTo>
                  <a:pt x="494696" y="247505"/>
                  <a:pt x="423352" y="176162"/>
                  <a:pt x="335657" y="176162"/>
                </a:cubicBezTo>
                <a:cubicBezTo>
                  <a:pt x="326615" y="176162"/>
                  <a:pt x="317451" y="176944"/>
                  <a:pt x="308421" y="178488"/>
                </a:cubicBezTo>
                <a:cubicBezTo>
                  <a:pt x="305883" y="178925"/>
                  <a:pt x="303275" y="178402"/>
                  <a:pt x="301098" y="177028"/>
                </a:cubicBezTo>
                <a:cubicBezTo>
                  <a:pt x="287114" y="168204"/>
                  <a:pt x="270961" y="163541"/>
                  <a:pt x="254387" y="163541"/>
                </a:cubicBezTo>
                <a:close/>
                <a:moveTo>
                  <a:pt x="545984" y="148361"/>
                </a:moveTo>
                <a:cubicBezTo>
                  <a:pt x="550459" y="144731"/>
                  <a:pt x="557027" y="145416"/>
                  <a:pt x="560655" y="149889"/>
                </a:cubicBezTo>
                <a:cubicBezTo>
                  <a:pt x="602659" y="201663"/>
                  <a:pt x="625792" y="266962"/>
                  <a:pt x="625792" y="333756"/>
                </a:cubicBezTo>
                <a:cubicBezTo>
                  <a:pt x="625792" y="411772"/>
                  <a:pt x="595417" y="485113"/>
                  <a:pt x="540260" y="540267"/>
                </a:cubicBezTo>
                <a:cubicBezTo>
                  <a:pt x="485105" y="595420"/>
                  <a:pt x="411768" y="625793"/>
                  <a:pt x="333756" y="625793"/>
                </a:cubicBezTo>
                <a:cubicBezTo>
                  <a:pt x="261786" y="625793"/>
                  <a:pt x="192643" y="599386"/>
                  <a:pt x="139064" y="551436"/>
                </a:cubicBezTo>
                <a:cubicBezTo>
                  <a:pt x="134773" y="547595"/>
                  <a:pt x="134408" y="541001"/>
                  <a:pt x="138248" y="536709"/>
                </a:cubicBezTo>
                <a:cubicBezTo>
                  <a:pt x="142089" y="532417"/>
                  <a:pt x="148683" y="532052"/>
                  <a:pt x="152975" y="535892"/>
                </a:cubicBezTo>
                <a:cubicBezTo>
                  <a:pt x="202723" y="580414"/>
                  <a:pt x="266927" y="604933"/>
                  <a:pt x="333756" y="604933"/>
                </a:cubicBezTo>
                <a:cubicBezTo>
                  <a:pt x="406195" y="604933"/>
                  <a:pt x="474295" y="576729"/>
                  <a:pt x="525511" y="525516"/>
                </a:cubicBezTo>
                <a:cubicBezTo>
                  <a:pt x="576726" y="474303"/>
                  <a:pt x="604933" y="406201"/>
                  <a:pt x="604933" y="333756"/>
                </a:cubicBezTo>
                <a:cubicBezTo>
                  <a:pt x="604933" y="271732"/>
                  <a:pt x="583455" y="211100"/>
                  <a:pt x="544456" y="163031"/>
                </a:cubicBezTo>
                <a:cubicBezTo>
                  <a:pt x="540827" y="158559"/>
                  <a:pt x="541511" y="151991"/>
                  <a:pt x="545984" y="148361"/>
                </a:cubicBezTo>
                <a:close/>
                <a:moveTo>
                  <a:pt x="254387" y="142684"/>
                </a:moveTo>
                <a:cubicBezTo>
                  <a:pt x="273563" y="142684"/>
                  <a:pt x="292285" y="147728"/>
                  <a:pt x="308791" y="157307"/>
                </a:cubicBezTo>
                <a:cubicBezTo>
                  <a:pt x="317717" y="155978"/>
                  <a:pt x="326736" y="155305"/>
                  <a:pt x="335656" y="155305"/>
                </a:cubicBezTo>
                <a:cubicBezTo>
                  <a:pt x="434852" y="155305"/>
                  <a:pt x="515555" y="236005"/>
                  <a:pt x="515555" y="335199"/>
                </a:cubicBezTo>
                <a:cubicBezTo>
                  <a:pt x="515555" y="347004"/>
                  <a:pt x="514410" y="358782"/>
                  <a:pt x="512149" y="370264"/>
                </a:cubicBezTo>
                <a:cubicBezTo>
                  <a:pt x="518592" y="384419"/>
                  <a:pt x="521854" y="399525"/>
                  <a:pt x="521848" y="415221"/>
                </a:cubicBezTo>
                <a:cubicBezTo>
                  <a:pt x="521848" y="475162"/>
                  <a:pt x="473083" y="523930"/>
                  <a:pt x="413142" y="523930"/>
                </a:cubicBezTo>
                <a:cubicBezTo>
                  <a:pt x="396469" y="523930"/>
                  <a:pt x="379909" y="520063"/>
                  <a:pt x="365016" y="512722"/>
                </a:cubicBezTo>
                <a:cubicBezTo>
                  <a:pt x="355341" y="514309"/>
                  <a:pt x="345480" y="515112"/>
                  <a:pt x="335648" y="515112"/>
                </a:cubicBezTo>
                <a:cubicBezTo>
                  <a:pt x="236446" y="515112"/>
                  <a:pt x="155741" y="434403"/>
                  <a:pt x="155741" y="335199"/>
                </a:cubicBezTo>
                <a:cubicBezTo>
                  <a:pt x="155741" y="324306"/>
                  <a:pt x="156714" y="313459"/>
                  <a:pt x="158634" y="302895"/>
                </a:cubicBezTo>
                <a:cubicBezTo>
                  <a:pt x="150138" y="287107"/>
                  <a:pt x="145665" y="269397"/>
                  <a:pt x="145665" y="251420"/>
                </a:cubicBezTo>
                <a:cubicBezTo>
                  <a:pt x="145665" y="191463"/>
                  <a:pt x="194437" y="142684"/>
                  <a:pt x="254387" y="142684"/>
                </a:cubicBezTo>
                <a:close/>
                <a:moveTo>
                  <a:pt x="333757" y="41720"/>
                </a:moveTo>
                <a:cubicBezTo>
                  <a:pt x="405727" y="41720"/>
                  <a:pt x="474869" y="68128"/>
                  <a:pt x="528448" y="116082"/>
                </a:cubicBezTo>
                <a:cubicBezTo>
                  <a:pt x="532739" y="119923"/>
                  <a:pt x="533104" y="126517"/>
                  <a:pt x="529262" y="130809"/>
                </a:cubicBezTo>
                <a:cubicBezTo>
                  <a:pt x="525423" y="135099"/>
                  <a:pt x="518829" y="135467"/>
                  <a:pt x="514535" y="131624"/>
                </a:cubicBezTo>
                <a:cubicBezTo>
                  <a:pt x="464788" y="87100"/>
                  <a:pt x="400586" y="62579"/>
                  <a:pt x="333757" y="62579"/>
                </a:cubicBezTo>
                <a:cubicBezTo>
                  <a:pt x="184230" y="62579"/>
                  <a:pt x="62579" y="184230"/>
                  <a:pt x="62579" y="333757"/>
                </a:cubicBezTo>
                <a:cubicBezTo>
                  <a:pt x="62579" y="395789"/>
                  <a:pt x="84057" y="456423"/>
                  <a:pt x="123057" y="504490"/>
                </a:cubicBezTo>
                <a:cubicBezTo>
                  <a:pt x="126686" y="508963"/>
                  <a:pt x="126002" y="515531"/>
                  <a:pt x="121529" y="519161"/>
                </a:cubicBezTo>
                <a:cubicBezTo>
                  <a:pt x="119595" y="520729"/>
                  <a:pt x="117272" y="521492"/>
                  <a:pt x="114963" y="521492"/>
                </a:cubicBezTo>
                <a:cubicBezTo>
                  <a:pt x="111928" y="521492"/>
                  <a:pt x="108919" y="520174"/>
                  <a:pt x="106858" y="517633"/>
                </a:cubicBezTo>
                <a:cubicBezTo>
                  <a:pt x="64853" y="465862"/>
                  <a:pt x="41720" y="400559"/>
                  <a:pt x="41720" y="333757"/>
                </a:cubicBezTo>
                <a:cubicBezTo>
                  <a:pt x="41720" y="255756"/>
                  <a:pt x="72098" y="182421"/>
                  <a:pt x="127259" y="127259"/>
                </a:cubicBezTo>
                <a:cubicBezTo>
                  <a:pt x="182420" y="72098"/>
                  <a:pt x="255756" y="41720"/>
                  <a:pt x="333757" y="41720"/>
                </a:cubicBezTo>
                <a:close/>
                <a:moveTo>
                  <a:pt x="333756" y="20859"/>
                </a:moveTo>
                <a:cubicBezTo>
                  <a:pt x="250184" y="20859"/>
                  <a:pt x="171610" y="53407"/>
                  <a:pt x="112508" y="112508"/>
                </a:cubicBezTo>
                <a:cubicBezTo>
                  <a:pt x="53407" y="171610"/>
                  <a:pt x="20859" y="250184"/>
                  <a:pt x="20859" y="333756"/>
                </a:cubicBezTo>
                <a:cubicBezTo>
                  <a:pt x="20859" y="417342"/>
                  <a:pt x="53407" y="495922"/>
                  <a:pt x="112508" y="555017"/>
                </a:cubicBezTo>
                <a:cubicBezTo>
                  <a:pt x="171605" y="614109"/>
                  <a:pt x="250178" y="646652"/>
                  <a:pt x="333756" y="646652"/>
                </a:cubicBezTo>
                <a:cubicBezTo>
                  <a:pt x="417339" y="646652"/>
                  <a:pt x="495915" y="614109"/>
                  <a:pt x="555010" y="555017"/>
                </a:cubicBezTo>
                <a:cubicBezTo>
                  <a:pt x="614107" y="495923"/>
                  <a:pt x="646652" y="417344"/>
                  <a:pt x="646652" y="333756"/>
                </a:cubicBezTo>
                <a:cubicBezTo>
                  <a:pt x="646652" y="250181"/>
                  <a:pt x="614107" y="171607"/>
                  <a:pt x="555010" y="112508"/>
                </a:cubicBezTo>
                <a:cubicBezTo>
                  <a:pt x="495911" y="53407"/>
                  <a:pt x="417335" y="20859"/>
                  <a:pt x="333756" y="20859"/>
                </a:cubicBezTo>
                <a:close/>
                <a:moveTo>
                  <a:pt x="333756" y="0"/>
                </a:moveTo>
                <a:cubicBezTo>
                  <a:pt x="422906" y="0"/>
                  <a:pt x="506722" y="34718"/>
                  <a:pt x="569760" y="97759"/>
                </a:cubicBezTo>
                <a:cubicBezTo>
                  <a:pt x="632796" y="160797"/>
                  <a:pt x="667512" y="244610"/>
                  <a:pt x="667512" y="333756"/>
                </a:cubicBezTo>
                <a:cubicBezTo>
                  <a:pt x="667512" y="422917"/>
                  <a:pt x="632796" y="506734"/>
                  <a:pt x="569759" y="569768"/>
                </a:cubicBezTo>
                <a:cubicBezTo>
                  <a:pt x="506726" y="632798"/>
                  <a:pt x="422911" y="667512"/>
                  <a:pt x="333756" y="667512"/>
                </a:cubicBezTo>
                <a:cubicBezTo>
                  <a:pt x="244607" y="667512"/>
                  <a:pt x="160796" y="632798"/>
                  <a:pt x="97759" y="569768"/>
                </a:cubicBezTo>
                <a:cubicBezTo>
                  <a:pt x="34718" y="506732"/>
                  <a:pt x="0" y="422915"/>
                  <a:pt x="0" y="333756"/>
                </a:cubicBezTo>
                <a:cubicBezTo>
                  <a:pt x="0" y="244611"/>
                  <a:pt x="34718" y="160799"/>
                  <a:pt x="97759" y="97759"/>
                </a:cubicBezTo>
                <a:cubicBezTo>
                  <a:pt x="160799" y="34718"/>
                  <a:pt x="244611" y="0"/>
                  <a:pt x="333756" y="0"/>
                </a:cubicBezTo>
                <a:close/>
              </a:path>
            </a:pathLst>
          </a:custGeom>
          <a:solidFill>
            <a:srgbClr val="0070C0"/>
          </a:solidFill>
        </p:spPr>
        <p:txBody>
          <a:bodyPr wrap="square" rtlCol="0" anchor="ctr">
            <a:noAutofit/>
          </a:bodyPr>
          <a:lstStyle/>
          <a:p>
            <a:pPr algn="ctr"/>
            <a:endParaRPr dirty="0">
              <a:latin typeface="Segoe UI Light" panose="020B0502040204020203" pitchFamily="34" charset="0"/>
            </a:endParaRPr>
          </a:p>
        </p:txBody>
      </p:sp>
      <p:sp>
        <p:nvSpPr>
          <p:cNvPr id="15" name="Freeform: Shape 14">
            <a:extLst>
              <a:ext uri="{FF2B5EF4-FFF2-40B4-BE49-F238E27FC236}">
                <a16:creationId xmlns:a16="http://schemas.microsoft.com/office/drawing/2014/main" id="{2C730EA8-F098-A949-1FC2-29DB6ADFF1BE}"/>
              </a:ext>
            </a:extLst>
          </p:cNvPr>
          <p:cNvSpPr/>
          <p:nvPr/>
        </p:nvSpPr>
        <p:spPr>
          <a:xfrm>
            <a:off x="7891983" y="4072777"/>
            <a:ext cx="888458" cy="888458"/>
          </a:xfrm>
          <a:custGeom>
            <a:avLst/>
            <a:gdLst>
              <a:gd name="connsiteX0" fmla="*/ 464263 w 667512"/>
              <a:gd name="connsiteY0" fmla="*/ 346358 h 667512"/>
              <a:gd name="connsiteX1" fmla="*/ 464263 w 667512"/>
              <a:gd name="connsiteY1" fmla="*/ 388197 h 667512"/>
              <a:gd name="connsiteX2" fmla="*/ 434508 w 667512"/>
              <a:gd name="connsiteY2" fmla="*/ 417952 h 667512"/>
              <a:gd name="connsiteX3" fmla="*/ 404753 w 667512"/>
              <a:gd name="connsiteY3" fmla="*/ 388197 h 667512"/>
              <a:gd name="connsiteX4" fmla="*/ 404753 w 667512"/>
              <a:gd name="connsiteY4" fmla="*/ 350932 h 667512"/>
              <a:gd name="connsiteX5" fmla="*/ 380979 w 667512"/>
              <a:gd name="connsiteY5" fmla="*/ 358035 h 667512"/>
              <a:gd name="connsiteX6" fmla="*/ 373581 w 667512"/>
              <a:gd name="connsiteY6" fmla="*/ 357492 h 667512"/>
              <a:gd name="connsiteX7" fmla="*/ 363509 w 667512"/>
              <a:gd name="connsiteY7" fmla="*/ 352788 h 667512"/>
              <a:gd name="connsiteX8" fmla="*/ 363509 w 667512"/>
              <a:gd name="connsiteY8" fmla="*/ 387262 h 667512"/>
              <a:gd name="connsiteX9" fmla="*/ 434692 w 667512"/>
              <a:gd name="connsiteY9" fmla="*/ 457690 h 667512"/>
              <a:gd name="connsiteX10" fmla="*/ 505849 w 667512"/>
              <a:gd name="connsiteY10" fmla="*/ 386532 h 667512"/>
              <a:gd name="connsiteX11" fmla="*/ 505849 w 667512"/>
              <a:gd name="connsiteY11" fmla="*/ 346358 h 667512"/>
              <a:gd name="connsiteX12" fmla="*/ 453834 w 667512"/>
              <a:gd name="connsiteY12" fmla="*/ 325497 h 667512"/>
              <a:gd name="connsiteX13" fmla="*/ 516279 w 667512"/>
              <a:gd name="connsiteY13" fmla="*/ 325497 h 667512"/>
              <a:gd name="connsiteX14" fmla="*/ 526709 w 667512"/>
              <a:gd name="connsiteY14" fmla="*/ 335927 h 667512"/>
              <a:gd name="connsiteX15" fmla="*/ 526709 w 667512"/>
              <a:gd name="connsiteY15" fmla="*/ 386531 h 667512"/>
              <a:gd name="connsiteX16" fmla="*/ 434692 w 667512"/>
              <a:gd name="connsiteY16" fmla="*/ 478549 h 667512"/>
              <a:gd name="connsiteX17" fmla="*/ 342650 w 667512"/>
              <a:gd name="connsiteY17" fmla="*/ 387345 h 667512"/>
              <a:gd name="connsiteX18" fmla="*/ 342650 w 667512"/>
              <a:gd name="connsiteY18" fmla="*/ 336404 h 667512"/>
              <a:gd name="connsiteX19" fmla="*/ 347479 w 667512"/>
              <a:gd name="connsiteY19" fmla="*/ 327605 h 667512"/>
              <a:gd name="connsiteX20" fmla="*/ 357494 w 667512"/>
              <a:gd name="connsiteY20" fmla="*/ 326953 h 667512"/>
              <a:gd name="connsiteX21" fmla="*/ 378812 w 667512"/>
              <a:gd name="connsiteY21" fmla="*/ 336910 h 667512"/>
              <a:gd name="connsiteX22" fmla="*/ 412199 w 667512"/>
              <a:gd name="connsiteY22" fmla="*/ 326936 h 667512"/>
              <a:gd name="connsiteX23" fmla="*/ 421415 w 667512"/>
              <a:gd name="connsiteY23" fmla="*/ 328566 h 667512"/>
              <a:gd name="connsiteX24" fmla="*/ 425614 w 667512"/>
              <a:gd name="connsiteY24" fmla="*/ 336930 h 667512"/>
              <a:gd name="connsiteX25" fmla="*/ 425614 w 667512"/>
              <a:gd name="connsiteY25" fmla="*/ 388196 h 667512"/>
              <a:gd name="connsiteX26" fmla="*/ 434510 w 667512"/>
              <a:gd name="connsiteY26" fmla="*/ 397091 h 667512"/>
              <a:gd name="connsiteX27" fmla="*/ 443404 w 667512"/>
              <a:gd name="connsiteY27" fmla="*/ 388196 h 667512"/>
              <a:gd name="connsiteX28" fmla="*/ 443404 w 667512"/>
              <a:gd name="connsiteY28" fmla="*/ 335927 h 667512"/>
              <a:gd name="connsiteX29" fmla="*/ 453834 w 667512"/>
              <a:gd name="connsiteY29" fmla="*/ 325497 h 667512"/>
              <a:gd name="connsiteX30" fmla="*/ 333756 w 667512"/>
              <a:gd name="connsiteY30" fmla="*/ 199791 h 667512"/>
              <a:gd name="connsiteX31" fmla="*/ 262759 w 667512"/>
              <a:gd name="connsiteY31" fmla="*/ 268200 h 667512"/>
              <a:gd name="connsiteX32" fmla="*/ 262759 w 667512"/>
              <a:gd name="connsiteY32" fmla="*/ 385869 h 667512"/>
              <a:gd name="connsiteX33" fmla="*/ 233004 w 667512"/>
              <a:gd name="connsiteY33" fmla="*/ 415646 h 667512"/>
              <a:gd name="connsiteX34" fmla="*/ 203249 w 667512"/>
              <a:gd name="connsiteY34" fmla="*/ 385869 h 667512"/>
              <a:gd name="connsiteX35" fmla="*/ 203249 w 667512"/>
              <a:gd name="connsiteY35" fmla="*/ 346356 h 667512"/>
              <a:gd name="connsiteX36" fmla="*/ 161664 w 667512"/>
              <a:gd name="connsiteY36" fmla="*/ 346356 h 667512"/>
              <a:gd name="connsiteX37" fmla="*/ 161664 w 667512"/>
              <a:gd name="connsiteY37" fmla="*/ 386531 h 667512"/>
              <a:gd name="connsiteX38" fmla="*/ 232822 w 667512"/>
              <a:gd name="connsiteY38" fmla="*/ 457689 h 667512"/>
              <a:gd name="connsiteX39" fmla="*/ 282772 w 667512"/>
              <a:gd name="connsiteY39" fmla="*/ 437197 h 667512"/>
              <a:gd name="connsiteX40" fmla="*/ 303911 w 667512"/>
              <a:gd name="connsiteY40" fmla="*/ 387613 h 667512"/>
              <a:gd name="connsiteX41" fmla="*/ 304004 w 667512"/>
              <a:gd name="connsiteY41" fmla="*/ 271307 h 667512"/>
              <a:gd name="connsiteX42" fmla="*/ 333756 w 667512"/>
              <a:gd name="connsiteY42" fmla="*/ 241538 h 667512"/>
              <a:gd name="connsiteX43" fmla="*/ 363510 w 667512"/>
              <a:gd name="connsiteY43" fmla="*/ 271315 h 667512"/>
              <a:gd name="connsiteX44" fmla="*/ 363510 w 667512"/>
              <a:gd name="connsiteY44" fmla="*/ 287124 h 667512"/>
              <a:gd name="connsiteX45" fmla="*/ 378812 w 667512"/>
              <a:gd name="connsiteY45" fmla="*/ 294270 h 667512"/>
              <a:gd name="connsiteX46" fmla="*/ 404754 w 667512"/>
              <a:gd name="connsiteY46" fmla="*/ 286519 h 667512"/>
              <a:gd name="connsiteX47" fmla="*/ 404754 w 667512"/>
              <a:gd name="connsiteY47" fmla="*/ 268643 h 667512"/>
              <a:gd name="connsiteX48" fmla="*/ 383282 w 667512"/>
              <a:gd name="connsiteY48" fmla="*/ 219939 h 667512"/>
              <a:gd name="connsiteX49" fmla="*/ 333756 w 667512"/>
              <a:gd name="connsiteY49" fmla="*/ 199791 h 667512"/>
              <a:gd name="connsiteX50" fmla="*/ 333755 w 667512"/>
              <a:gd name="connsiteY50" fmla="*/ 178934 h 667512"/>
              <a:gd name="connsiteX51" fmla="*/ 397843 w 667512"/>
              <a:gd name="connsiteY51" fmla="*/ 205004 h 667512"/>
              <a:gd name="connsiteX52" fmla="*/ 425608 w 667512"/>
              <a:gd name="connsiteY52" fmla="*/ 268179 h 667512"/>
              <a:gd name="connsiteX53" fmla="*/ 425612 w 667512"/>
              <a:gd name="connsiteY53" fmla="*/ 268488 h 667512"/>
              <a:gd name="connsiteX54" fmla="*/ 425612 w 667512"/>
              <a:gd name="connsiteY54" fmla="*/ 294292 h 667512"/>
              <a:gd name="connsiteX55" fmla="*/ 418168 w 667512"/>
              <a:gd name="connsiteY55" fmla="*/ 304285 h 667512"/>
              <a:gd name="connsiteX56" fmla="*/ 380979 w 667512"/>
              <a:gd name="connsiteY56" fmla="*/ 315395 h 667512"/>
              <a:gd name="connsiteX57" fmla="*/ 373580 w 667512"/>
              <a:gd name="connsiteY57" fmla="*/ 314852 h 667512"/>
              <a:gd name="connsiteX58" fmla="*/ 348666 w 667512"/>
              <a:gd name="connsiteY58" fmla="*/ 303216 h 667512"/>
              <a:gd name="connsiteX59" fmla="*/ 342649 w 667512"/>
              <a:gd name="connsiteY59" fmla="*/ 293765 h 667512"/>
              <a:gd name="connsiteX60" fmla="*/ 342649 w 667512"/>
              <a:gd name="connsiteY60" fmla="*/ 271315 h 667512"/>
              <a:gd name="connsiteX61" fmla="*/ 333755 w 667512"/>
              <a:gd name="connsiteY61" fmla="*/ 262397 h 667512"/>
              <a:gd name="connsiteX62" fmla="*/ 324862 w 667512"/>
              <a:gd name="connsiteY62" fmla="*/ 271315 h 667512"/>
              <a:gd name="connsiteX63" fmla="*/ 324770 w 667512"/>
              <a:gd name="connsiteY63" fmla="*/ 387703 h 667512"/>
              <a:gd name="connsiteX64" fmla="*/ 324768 w 667512"/>
              <a:gd name="connsiteY64" fmla="*/ 387844 h 667512"/>
              <a:gd name="connsiteX65" fmla="*/ 297432 w 667512"/>
              <a:gd name="connsiteY65" fmla="*/ 452036 h 667512"/>
              <a:gd name="connsiteX66" fmla="*/ 232821 w 667512"/>
              <a:gd name="connsiteY66" fmla="*/ 478549 h 667512"/>
              <a:gd name="connsiteX67" fmla="*/ 140803 w 667512"/>
              <a:gd name="connsiteY67" fmla="*/ 386531 h 667512"/>
              <a:gd name="connsiteX68" fmla="*/ 140803 w 667512"/>
              <a:gd name="connsiteY68" fmla="*/ 335927 h 667512"/>
              <a:gd name="connsiteX69" fmla="*/ 151232 w 667512"/>
              <a:gd name="connsiteY69" fmla="*/ 325497 h 667512"/>
              <a:gd name="connsiteX70" fmla="*/ 213678 w 667512"/>
              <a:gd name="connsiteY70" fmla="*/ 325497 h 667512"/>
              <a:gd name="connsiteX71" fmla="*/ 224108 w 667512"/>
              <a:gd name="connsiteY71" fmla="*/ 335929 h 667512"/>
              <a:gd name="connsiteX72" fmla="*/ 224108 w 667512"/>
              <a:gd name="connsiteY72" fmla="*/ 385871 h 667512"/>
              <a:gd name="connsiteX73" fmla="*/ 233002 w 667512"/>
              <a:gd name="connsiteY73" fmla="*/ 394789 h 667512"/>
              <a:gd name="connsiteX74" fmla="*/ 241898 w 667512"/>
              <a:gd name="connsiteY74" fmla="*/ 385871 h 667512"/>
              <a:gd name="connsiteX75" fmla="*/ 241898 w 667512"/>
              <a:gd name="connsiteY75" fmla="*/ 268009 h 667512"/>
              <a:gd name="connsiteX76" fmla="*/ 241904 w 667512"/>
              <a:gd name="connsiteY76" fmla="*/ 267633 h 667512"/>
              <a:gd name="connsiteX77" fmla="*/ 333755 w 667512"/>
              <a:gd name="connsiteY77" fmla="*/ 178934 h 667512"/>
              <a:gd name="connsiteX78" fmla="*/ 545987 w 667512"/>
              <a:gd name="connsiteY78" fmla="*/ 148361 h 667512"/>
              <a:gd name="connsiteX79" fmla="*/ 560656 w 667512"/>
              <a:gd name="connsiteY79" fmla="*/ 149889 h 667512"/>
              <a:gd name="connsiteX80" fmla="*/ 625793 w 667512"/>
              <a:gd name="connsiteY80" fmla="*/ 333756 h 667512"/>
              <a:gd name="connsiteX81" fmla="*/ 540261 w 667512"/>
              <a:gd name="connsiteY81" fmla="*/ 540267 h 667512"/>
              <a:gd name="connsiteX82" fmla="*/ 333757 w 667512"/>
              <a:gd name="connsiteY82" fmla="*/ 625793 h 667512"/>
              <a:gd name="connsiteX83" fmla="*/ 139065 w 667512"/>
              <a:gd name="connsiteY83" fmla="*/ 551436 h 667512"/>
              <a:gd name="connsiteX84" fmla="*/ 138249 w 667512"/>
              <a:gd name="connsiteY84" fmla="*/ 536709 h 667512"/>
              <a:gd name="connsiteX85" fmla="*/ 152976 w 667512"/>
              <a:gd name="connsiteY85" fmla="*/ 535892 h 667512"/>
              <a:gd name="connsiteX86" fmla="*/ 333757 w 667512"/>
              <a:gd name="connsiteY86" fmla="*/ 604933 h 667512"/>
              <a:gd name="connsiteX87" fmla="*/ 525512 w 667512"/>
              <a:gd name="connsiteY87" fmla="*/ 525516 h 667512"/>
              <a:gd name="connsiteX88" fmla="*/ 604934 w 667512"/>
              <a:gd name="connsiteY88" fmla="*/ 333756 h 667512"/>
              <a:gd name="connsiteX89" fmla="*/ 544459 w 667512"/>
              <a:gd name="connsiteY89" fmla="*/ 163031 h 667512"/>
              <a:gd name="connsiteX90" fmla="*/ 545987 w 667512"/>
              <a:gd name="connsiteY90" fmla="*/ 148361 h 667512"/>
              <a:gd name="connsiteX91" fmla="*/ 333756 w 667512"/>
              <a:gd name="connsiteY91" fmla="*/ 41720 h 667512"/>
              <a:gd name="connsiteX92" fmla="*/ 528447 w 667512"/>
              <a:gd name="connsiteY92" fmla="*/ 116082 h 667512"/>
              <a:gd name="connsiteX93" fmla="*/ 529261 w 667512"/>
              <a:gd name="connsiteY93" fmla="*/ 130809 h 667512"/>
              <a:gd name="connsiteX94" fmla="*/ 514534 w 667512"/>
              <a:gd name="connsiteY94" fmla="*/ 131624 h 667512"/>
              <a:gd name="connsiteX95" fmla="*/ 333756 w 667512"/>
              <a:gd name="connsiteY95" fmla="*/ 62579 h 667512"/>
              <a:gd name="connsiteX96" fmla="*/ 62578 w 667512"/>
              <a:gd name="connsiteY96" fmla="*/ 333757 h 667512"/>
              <a:gd name="connsiteX97" fmla="*/ 123056 w 667512"/>
              <a:gd name="connsiteY97" fmla="*/ 504490 h 667512"/>
              <a:gd name="connsiteX98" fmla="*/ 121528 w 667512"/>
              <a:gd name="connsiteY98" fmla="*/ 519161 h 667512"/>
              <a:gd name="connsiteX99" fmla="*/ 114962 w 667512"/>
              <a:gd name="connsiteY99" fmla="*/ 521492 h 667512"/>
              <a:gd name="connsiteX100" fmla="*/ 106857 w 667512"/>
              <a:gd name="connsiteY100" fmla="*/ 517633 h 667512"/>
              <a:gd name="connsiteX101" fmla="*/ 41719 w 667512"/>
              <a:gd name="connsiteY101" fmla="*/ 333757 h 667512"/>
              <a:gd name="connsiteX102" fmla="*/ 127257 w 667512"/>
              <a:gd name="connsiteY102" fmla="*/ 127259 h 667512"/>
              <a:gd name="connsiteX103" fmla="*/ 333756 w 667512"/>
              <a:gd name="connsiteY103" fmla="*/ 41720 h 667512"/>
              <a:gd name="connsiteX104" fmla="*/ 333756 w 667512"/>
              <a:gd name="connsiteY104" fmla="*/ 20859 h 667512"/>
              <a:gd name="connsiteX105" fmla="*/ 112509 w 667512"/>
              <a:gd name="connsiteY105" fmla="*/ 112508 h 667512"/>
              <a:gd name="connsiteX106" fmla="*/ 20859 w 667512"/>
              <a:gd name="connsiteY106" fmla="*/ 333756 h 667512"/>
              <a:gd name="connsiteX107" fmla="*/ 112508 w 667512"/>
              <a:gd name="connsiteY107" fmla="*/ 555017 h 667512"/>
              <a:gd name="connsiteX108" fmla="*/ 333756 w 667512"/>
              <a:gd name="connsiteY108" fmla="*/ 646652 h 667512"/>
              <a:gd name="connsiteX109" fmla="*/ 555010 w 667512"/>
              <a:gd name="connsiteY109" fmla="*/ 555017 h 667512"/>
              <a:gd name="connsiteX110" fmla="*/ 646652 w 667512"/>
              <a:gd name="connsiteY110" fmla="*/ 333756 h 667512"/>
              <a:gd name="connsiteX111" fmla="*/ 555010 w 667512"/>
              <a:gd name="connsiteY111" fmla="*/ 112508 h 667512"/>
              <a:gd name="connsiteX112" fmla="*/ 333756 w 667512"/>
              <a:gd name="connsiteY112" fmla="*/ 20859 h 667512"/>
              <a:gd name="connsiteX113" fmla="*/ 333756 w 667512"/>
              <a:gd name="connsiteY113" fmla="*/ 0 h 667512"/>
              <a:gd name="connsiteX114" fmla="*/ 569760 w 667512"/>
              <a:gd name="connsiteY114" fmla="*/ 97759 h 667512"/>
              <a:gd name="connsiteX115" fmla="*/ 667512 w 667512"/>
              <a:gd name="connsiteY115" fmla="*/ 333756 h 667512"/>
              <a:gd name="connsiteX116" fmla="*/ 569759 w 667512"/>
              <a:gd name="connsiteY116" fmla="*/ 569768 h 667512"/>
              <a:gd name="connsiteX117" fmla="*/ 333756 w 667512"/>
              <a:gd name="connsiteY117" fmla="*/ 667512 h 667512"/>
              <a:gd name="connsiteX118" fmla="*/ 97759 w 667512"/>
              <a:gd name="connsiteY118" fmla="*/ 569768 h 667512"/>
              <a:gd name="connsiteX119" fmla="*/ 0 w 667512"/>
              <a:gd name="connsiteY119" fmla="*/ 333756 h 667512"/>
              <a:gd name="connsiteX120" fmla="*/ 97759 w 667512"/>
              <a:gd name="connsiteY120" fmla="*/ 97759 h 667512"/>
              <a:gd name="connsiteX121" fmla="*/ 333756 w 667512"/>
              <a:gd name="connsiteY121" fmla="*/ 0 h 667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667512" h="667512">
                <a:moveTo>
                  <a:pt x="464263" y="346358"/>
                </a:moveTo>
                <a:lnTo>
                  <a:pt x="464263" y="388197"/>
                </a:lnTo>
                <a:cubicBezTo>
                  <a:pt x="464263" y="404605"/>
                  <a:pt x="450915" y="417952"/>
                  <a:pt x="434508" y="417952"/>
                </a:cubicBezTo>
                <a:cubicBezTo>
                  <a:pt x="418101" y="417952"/>
                  <a:pt x="404753" y="404605"/>
                  <a:pt x="404753" y="388197"/>
                </a:cubicBezTo>
                <a:lnTo>
                  <a:pt x="404753" y="350932"/>
                </a:lnTo>
                <a:lnTo>
                  <a:pt x="380979" y="358035"/>
                </a:lnTo>
                <a:cubicBezTo>
                  <a:pt x="378531" y="358768"/>
                  <a:pt x="375897" y="358575"/>
                  <a:pt x="373581" y="357492"/>
                </a:cubicBezTo>
                <a:lnTo>
                  <a:pt x="363509" y="352788"/>
                </a:lnTo>
                <a:lnTo>
                  <a:pt x="363509" y="387262"/>
                </a:lnTo>
                <a:cubicBezTo>
                  <a:pt x="363826" y="426058"/>
                  <a:pt x="395758" y="457690"/>
                  <a:pt x="434692" y="457690"/>
                </a:cubicBezTo>
                <a:cubicBezTo>
                  <a:pt x="473929" y="457690"/>
                  <a:pt x="505849" y="425769"/>
                  <a:pt x="505849" y="386532"/>
                </a:cubicBezTo>
                <a:lnTo>
                  <a:pt x="505849" y="346358"/>
                </a:lnTo>
                <a:close/>
                <a:moveTo>
                  <a:pt x="453834" y="325497"/>
                </a:moveTo>
                <a:lnTo>
                  <a:pt x="516279" y="325497"/>
                </a:lnTo>
                <a:cubicBezTo>
                  <a:pt x="522039" y="325497"/>
                  <a:pt x="526709" y="330167"/>
                  <a:pt x="526709" y="335927"/>
                </a:cubicBezTo>
                <a:lnTo>
                  <a:pt x="526709" y="386531"/>
                </a:lnTo>
                <a:cubicBezTo>
                  <a:pt x="526709" y="437270"/>
                  <a:pt x="485429" y="478549"/>
                  <a:pt x="434692" y="478549"/>
                </a:cubicBezTo>
                <a:cubicBezTo>
                  <a:pt x="384349" y="478549"/>
                  <a:pt x="343060" y="437635"/>
                  <a:pt x="342650" y="387345"/>
                </a:cubicBezTo>
                <a:lnTo>
                  <a:pt x="342650" y="336404"/>
                </a:lnTo>
                <a:cubicBezTo>
                  <a:pt x="342650" y="332838"/>
                  <a:pt x="344471" y="329520"/>
                  <a:pt x="347479" y="327605"/>
                </a:cubicBezTo>
                <a:cubicBezTo>
                  <a:pt x="350486" y="325691"/>
                  <a:pt x="354263" y="325445"/>
                  <a:pt x="357494" y="326953"/>
                </a:cubicBezTo>
                <a:lnTo>
                  <a:pt x="378812" y="336910"/>
                </a:lnTo>
                <a:lnTo>
                  <a:pt x="412199" y="326936"/>
                </a:lnTo>
                <a:cubicBezTo>
                  <a:pt x="415355" y="325993"/>
                  <a:pt x="418772" y="326597"/>
                  <a:pt x="421415" y="328566"/>
                </a:cubicBezTo>
                <a:cubicBezTo>
                  <a:pt x="424057" y="330534"/>
                  <a:pt x="425614" y="333636"/>
                  <a:pt x="425614" y="336930"/>
                </a:cubicBezTo>
                <a:lnTo>
                  <a:pt x="425614" y="388196"/>
                </a:lnTo>
                <a:cubicBezTo>
                  <a:pt x="425614" y="393100"/>
                  <a:pt x="429605" y="397091"/>
                  <a:pt x="434510" y="397091"/>
                </a:cubicBezTo>
                <a:cubicBezTo>
                  <a:pt x="439414" y="397091"/>
                  <a:pt x="443404" y="393100"/>
                  <a:pt x="443404" y="388196"/>
                </a:cubicBezTo>
                <a:lnTo>
                  <a:pt x="443404" y="335927"/>
                </a:lnTo>
                <a:cubicBezTo>
                  <a:pt x="443404" y="330167"/>
                  <a:pt x="448074" y="325497"/>
                  <a:pt x="453834" y="325497"/>
                </a:cubicBezTo>
                <a:close/>
                <a:moveTo>
                  <a:pt x="333756" y="199791"/>
                </a:moveTo>
                <a:cubicBezTo>
                  <a:pt x="295387" y="199791"/>
                  <a:pt x="264237" y="229826"/>
                  <a:pt x="262759" y="268200"/>
                </a:cubicBezTo>
                <a:lnTo>
                  <a:pt x="262759" y="385869"/>
                </a:lnTo>
                <a:cubicBezTo>
                  <a:pt x="262759" y="402288"/>
                  <a:pt x="249411" y="415646"/>
                  <a:pt x="233004" y="415646"/>
                </a:cubicBezTo>
                <a:cubicBezTo>
                  <a:pt x="216596" y="415646"/>
                  <a:pt x="203247" y="402288"/>
                  <a:pt x="203249" y="385869"/>
                </a:cubicBezTo>
                <a:lnTo>
                  <a:pt x="203249" y="346356"/>
                </a:lnTo>
                <a:lnTo>
                  <a:pt x="161664" y="346356"/>
                </a:lnTo>
                <a:lnTo>
                  <a:pt x="161664" y="386531"/>
                </a:lnTo>
                <a:cubicBezTo>
                  <a:pt x="161664" y="425768"/>
                  <a:pt x="193584" y="457689"/>
                  <a:pt x="232822" y="457689"/>
                </a:cubicBezTo>
                <a:cubicBezTo>
                  <a:pt x="251657" y="457689"/>
                  <a:pt x="269397" y="450411"/>
                  <a:pt x="282772" y="437197"/>
                </a:cubicBezTo>
                <a:cubicBezTo>
                  <a:pt x="296117" y="424011"/>
                  <a:pt x="303624" y="406404"/>
                  <a:pt x="303911" y="387613"/>
                </a:cubicBezTo>
                <a:lnTo>
                  <a:pt x="304004" y="271307"/>
                </a:lnTo>
                <a:cubicBezTo>
                  <a:pt x="304004" y="254896"/>
                  <a:pt x="317351" y="241538"/>
                  <a:pt x="333756" y="241538"/>
                </a:cubicBezTo>
                <a:cubicBezTo>
                  <a:pt x="350162" y="241538"/>
                  <a:pt x="363510" y="254896"/>
                  <a:pt x="363510" y="271315"/>
                </a:cubicBezTo>
                <a:lnTo>
                  <a:pt x="363510" y="287124"/>
                </a:lnTo>
                <a:lnTo>
                  <a:pt x="378812" y="294270"/>
                </a:lnTo>
                <a:lnTo>
                  <a:pt x="404754" y="286519"/>
                </a:lnTo>
                <a:lnTo>
                  <a:pt x="404754" y="268643"/>
                </a:lnTo>
                <a:cubicBezTo>
                  <a:pt x="404167" y="250158"/>
                  <a:pt x="396545" y="232868"/>
                  <a:pt x="383282" y="219939"/>
                </a:cubicBezTo>
                <a:cubicBezTo>
                  <a:pt x="369954" y="206946"/>
                  <a:pt x="352364" y="199791"/>
                  <a:pt x="333756" y="199791"/>
                </a:cubicBezTo>
                <a:close/>
                <a:moveTo>
                  <a:pt x="333755" y="178934"/>
                </a:moveTo>
                <a:cubicBezTo>
                  <a:pt x="357835" y="178934"/>
                  <a:pt x="380596" y="188191"/>
                  <a:pt x="397843" y="205004"/>
                </a:cubicBezTo>
                <a:cubicBezTo>
                  <a:pt x="415036" y="221764"/>
                  <a:pt x="424898" y="244200"/>
                  <a:pt x="425608" y="268179"/>
                </a:cubicBezTo>
                <a:cubicBezTo>
                  <a:pt x="425611" y="268282"/>
                  <a:pt x="425612" y="268385"/>
                  <a:pt x="425612" y="268488"/>
                </a:cubicBezTo>
                <a:lnTo>
                  <a:pt x="425612" y="294292"/>
                </a:lnTo>
                <a:cubicBezTo>
                  <a:pt x="425612" y="298902"/>
                  <a:pt x="422585" y="302966"/>
                  <a:pt x="418168" y="304285"/>
                </a:cubicBezTo>
                <a:lnTo>
                  <a:pt x="380979" y="315395"/>
                </a:lnTo>
                <a:cubicBezTo>
                  <a:pt x="378530" y="316128"/>
                  <a:pt x="375897" y="315934"/>
                  <a:pt x="373580" y="314852"/>
                </a:cubicBezTo>
                <a:lnTo>
                  <a:pt x="348666" y="303216"/>
                </a:lnTo>
                <a:cubicBezTo>
                  <a:pt x="344994" y="301501"/>
                  <a:pt x="342649" y="297816"/>
                  <a:pt x="342649" y="293765"/>
                </a:cubicBezTo>
                <a:lnTo>
                  <a:pt x="342649" y="271315"/>
                </a:lnTo>
                <a:cubicBezTo>
                  <a:pt x="342649" y="266397"/>
                  <a:pt x="338660" y="262397"/>
                  <a:pt x="333755" y="262397"/>
                </a:cubicBezTo>
                <a:cubicBezTo>
                  <a:pt x="328852" y="262397"/>
                  <a:pt x="324862" y="266397"/>
                  <a:pt x="324862" y="271315"/>
                </a:cubicBezTo>
                <a:lnTo>
                  <a:pt x="324770" y="387703"/>
                </a:lnTo>
                <a:cubicBezTo>
                  <a:pt x="324770" y="387750"/>
                  <a:pt x="324768" y="387797"/>
                  <a:pt x="324768" y="387844"/>
                </a:cubicBezTo>
                <a:cubicBezTo>
                  <a:pt x="324420" y="412166"/>
                  <a:pt x="314711" y="434963"/>
                  <a:pt x="297432" y="452036"/>
                </a:cubicBezTo>
                <a:cubicBezTo>
                  <a:pt x="280127" y="469133"/>
                  <a:pt x="257181" y="478549"/>
                  <a:pt x="232821" y="478549"/>
                </a:cubicBezTo>
                <a:cubicBezTo>
                  <a:pt x="182081" y="478549"/>
                  <a:pt x="140803" y="437270"/>
                  <a:pt x="140803" y="386531"/>
                </a:cubicBezTo>
                <a:lnTo>
                  <a:pt x="140803" y="335927"/>
                </a:lnTo>
                <a:cubicBezTo>
                  <a:pt x="140803" y="330167"/>
                  <a:pt x="145472" y="325497"/>
                  <a:pt x="151232" y="325497"/>
                </a:cubicBezTo>
                <a:lnTo>
                  <a:pt x="213678" y="325497"/>
                </a:lnTo>
                <a:cubicBezTo>
                  <a:pt x="219440" y="325497"/>
                  <a:pt x="224108" y="330165"/>
                  <a:pt x="224108" y="335929"/>
                </a:cubicBezTo>
                <a:lnTo>
                  <a:pt x="224108" y="385871"/>
                </a:lnTo>
                <a:cubicBezTo>
                  <a:pt x="224108" y="390789"/>
                  <a:pt x="228098" y="394789"/>
                  <a:pt x="233002" y="394789"/>
                </a:cubicBezTo>
                <a:cubicBezTo>
                  <a:pt x="237907" y="394789"/>
                  <a:pt x="241898" y="390789"/>
                  <a:pt x="241898" y="385871"/>
                </a:cubicBezTo>
                <a:lnTo>
                  <a:pt x="241898" y="268009"/>
                </a:lnTo>
                <a:cubicBezTo>
                  <a:pt x="241898" y="267883"/>
                  <a:pt x="241900" y="267758"/>
                  <a:pt x="241904" y="267633"/>
                </a:cubicBezTo>
                <a:cubicBezTo>
                  <a:pt x="243697" y="217894"/>
                  <a:pt x="284042" y="178934"/>
                  <a:pt x="333755" y="178934"/>
                </a:cubicBezTo>
                <a:close/>
                <a:moveTo>
                  <a:pt x="545987" y="148361"/>
                </a:moveTo>
                <a:cubicBezTo>
                  <a:pt x="550459" y="144731"/>
                  <a:pt x="557027" y="145416"/>
                  <a:pt x="560656" y="149889"/>
                </a:cubicBezTo>
                <a:cubicBezTo>
                  <a:pt x="602660" y="201663"/>
                  <a:pt x="625793" y="266962"/>
                  <a:pt x="625793" y="333756"/>
                </a:cubicBezTo>
                <a:cubicBezTo>
                  <a:pt x="625793" y="411772"/>
                  <a:pt x="595418" y="485112"/>
                  <a:pt x="540261" y="540267"/>
                </a:cubicBezTo>
                <a:cubicBezTo>
                  <a:pt x="485105" y="595420"/>
                  <a:pt x="411767" y="625793"/>
                  <a:pt x="333757" y="625793"/>
                </a:cubicBezTo>
                <a:cubicBezTo>
                  <a:pt x="261787" y="625793"/>
                  <a:pt x="192644" y="599386"/>
                  <a:pt x="139065" y="551436"/>
                </a:cubicBezTo>
                <a:cubicBezTo>
                  <a:pt x="134774" y="547595"/>
                  <a:pt x="134409" y="541001"/>
                  <a:pt x="138249" y="536709"/>
                </a:cubicBezTo>
                <a:cubicBezTo>
                  <a:pt x="142090" y="532417"/>
                  <a:pt x="148684" y="532052"/>
                  <a:pt x="152976" y="535892"/>
                </a:cubicBezTo>
                <a:cubicBezTo>
                  <a:pt x="202724" y="580414"/>
                  <a:pt x="266926" y="604933"/>
                  <a:pt x="333757" y="604933"/>
                </a:cubicBezTo>
                <a:cubicBezTo>
                  <a:pt x="406196" y="604933"/>
                  <a:pt x="474296" y="576729"/>
                  <a:pt x="525512" y="525516"/>
                </a:cubicBezTo>
                <a:cubicBezTo>
                  <a:pt x="576727" y="474303"/>
                  <a:pt x="604934" y="406200"/>
                  <a:pt x="604934" y="333756"/>
                </a:cubicBezTo>
                <a:cubicBezTo>
                  <a:pt x="604934" y="271732"/>
                  <a:pt x="583456" y="211100"/>
                  <a:pt x="544459" y="163031"/>
                </a:cubicBezTo>
                <a:cubicBezTo>
                  <a:pt x="540829" y="158559"/>
                  <a:pt x="541514" y="151991"/>
                  <a:pt x="545987" y="148361"/>
                </a:cubicBezTo>
                <a:close/>
                <a:moveTo>
                  <a:pt x="333756" y="41720"/>
                </a:moveTo>
                <a:cubicBezTo>
                  <a:pt x="405726" y="41720"/>
                  <a:pt x="474868" y="68128"/>
                  <a:pt x="528447" y="116082"/>
                </a:cubicBezTo>
                <a:cubicBezTo>
                  <a:pt x="532738" y="119923"/>
                  <a:pt x="533103" y="126517"/>
                  <a:pt x="529261" y="130809"/>
                </a:cubicBezTo>
                <a:cubicBezTo>
                  <a:pt x="525421" y="135099"/>
                  <a:pt x="518828" y="135467"/>
                  <a:pt x="514534" y="131624"/>
                </a:cubicBezTo>
                <a:cubicBezTo>
                  <a:pt x="464787" y="87100"/>
                  <a:pt x="400585" y="62579"/>
                  <a:pt x="333756" y="62579"/>
                </a:cubicBezTo>
                <a:cubicBezTo>
                  <a:pt x="184229" y="62579"/>
                  <a:pt x="62578" y="184230"/>
                  <a:pt x="62578" y="333757"/>
                </a:cubicBezTo>
                <a:cubicBezTo>
                  <a:pt x="62578" y="395789"/>
                  <a:pt x="84056" y="456423"/>
                  <a:pt x="123056" y="504490"/>
                </a:cubicBezTo>
                <a:cubicBezTo>
                  <a:pt x="126685" y="508963"/>
                  <a:pt x="126001" y="515531"/>
                  <a:pt x="121528" y="519161"/>
                </a:cubicBezTo>
                <a:cubicBezTo>
                  <a:pt x="119594" y="520729"/>
                  <a:pt x="117271" y="521492"/>
                  <a:pt x="114962" y="521492"/>
                </a:cubicBezTo>
                <a:cubicBezTo>
                  <a:pt x="111927" y="521492"/>
                  <a:pt x="108918" y="520174"/>
                  <a:pt x="106857" y="517633"/>
                </a:cubicBezTo>
                <a:cubicBezTo>
                  <a:pt x="64852" y="465862"/>
                  <a:pt x="41719" y="400559"/>
                  <a:pt x="41719" y="333757"/>
                </a:cubicBezTo>
                <a:cubicBezTo>
                  <a:pt x="41719" y="255756"/>
                  <a:pt x="72097" y="182420"/>
                  <a:pt x="127257" y="127259"/>
                </a:cubicBezTo>
                <a:cubicBezTo>
                  <a:pt x="182419" y="72098"/>
                  <a:pt x="255755" y="41720"/>
                  <a:pt x="333756" y="41720"/>
                </a:cubicBezTo>
                <a:close/>
                <a:moveTo>
                  <a:pt x="333756" y="20859"/>
                </a:moveTo>
                <a:cubicBezTo>
                  <a:pt x="250184" y="20859"/>
                  <a:pt x="171610" y="53407"/>
                  <a:pt x="112509" y="112508"/>
                </a:cubicBezTo>
                <a:cubicBezTo>
                  <a:pt x="53407" y="171610"/>
                  <a:pt x="20859" y="250184"/>
                  <a:pt x="20859" y="333756"/>
                </a:cubicBezTo>
                <a:cubicBezTo>
                  <a:pt x="20859" y="417342"/>
                  <a:pt x="53407" y="495922"/>
                  <a:pt x="112508" y="555017"/>
                </a:cubicBezTo>
                <a:cubicBezTo>
                  <a:pt x="171604" y="614109"/>
                  <a:pt x="250178" y="646652"/>
                  <a:pt x="333756" y="646652"/>
                </a:cubicBezTo>
                <a:cubicBezTo>
                  <a:pt x="417340" y="646652"/>
                  <a:pt x="495915" y="614109"/>
                  <a:pt x="555010" y="555017"/>
                </a:cubicBezTo>
                <a:cubicBezTo>
                  <a:pt x="614107" y="495923"/>
                  <a:pt x="646652" y="417344"/>
                  <a:pt x="646652" y="333756"/>
                </a:cubicBezTo>
                <a:cubicBezTo>
                  <a:pt x="646652" y="250181"/>
                  <a:pt x="614107" y="171607"/>
                  <a:pt x="555010" y="112508"/>
                </a:cubicBezTo>
                <a:cubicBezTo>
                  <a:pt x="495910" y="53407"/>
                  <a:pt x="417334" y="20859"/>
                  <a:pt x="333756" y="20859"/>
                </a:cubicBezTo>
                <a:close/>
                <a:moveTo>
                  <a:pt x="333756" y="0"/>
                </a:moveTo>
                <a:cubicBezTo>
                  <a:pt x="422907" y="0"/>
                  <a:pt x="506722" y="34718"/>
                  <a:pt x="569760" y="97759"/>
                </a:cubicBezTo>
                <a:cubicBezTo>
                  <a:pt x="632796" y="160797"/>
                  <a:pt x="667512" y="244610"/>
                  <a:pt x="667512" y="333756"/>
                </a:cubicBezTo>
                <a:cubicBezTo>
                  <a:pt x="667512" y="422917"/>
                  <a:pt x="632796" y="506734"/>
                  <a:pt x="569759" y="569768"/>
                </a:cubicBezTo>
                <a:cubicBezTo>
                  <a:pt x="506725" y="632798"/>
                  <a:pt x="422911" y="667512"/>
                  <a:pt x="333756" y="667512"/>
                </a:cubicBezTo>
                <a:cubicBezTo>
                  <a:pt x="244607" y="667512"/>
                  <a:pt x="160796" y="632798"/>
                  <a:pt x="97759" y="569768"/>
                </a:cubicBezTo>
                <a:cubicBezTo>
                  <a:pt x="34718" y="506732"/>
                  <a:pt x="0" y="422915"/>
                  <a:pt x="0" y="333756"/>
                </a:cubicBezTo>
                <a:cubicBezTo>
                  <a:pt x="0" y="244611"/>
                  <a:pt x="34718" y="160799"/>
                  <a:pt x="97759" y="97759"/>
                </a:cubicBezTo>
                <a:cubicBezTo>
                  <a:pt x="160799" y="34718"/>
                  <a:pt x="244613" y="0"/>
                  <a:pt x="333756" y="0"/>
                </a:cubicBezTo>
                <a:close/>
              </a:path>
            </a:pathLst>
          </a:custGeom>
          <a:solidFill>
            <a:srgbClr val="0070C0"/>
          </a:solidFill>
        </p:spPr>
        <p:txBody>
          <a:bodyPr wrap="square" rtlCol="0" anchor="ctr">
            <a:noAutofit/>
          </a:bodyPr>
          <a:lstStyle/>
          <a:p>
            <a:pPr algn="ctr"/>
            <a:endParaRPr dirty="0">
              <a:latin typeface="Segoe UI Light" panose="020B0502040204020203" pitchFamily="34" charset="0"/>
            </a:endParaRPr>
          </a:p>
        </p:txBody>
      </p:sp>
      <p:sp>
        <p:nvSpPr>
          <p:cNvPr id="16" name="Freeform: Shape 15">
            <a:extLst>
              <a:ext uri="{FF2B5EF4-FFF2-40B4-BE49-F238E27FC236}">
                <a16:creationId xmlns:a16="http://schemas.microsoft.com/office/drawing/2014/main" id="{EF7EA007-6F0F-B837-B532-4BDADB3E161C}"/>
              </a:ext>
            </a:extLst>
          </p:cNvPr>
          <p:cNvSpPr/>
          <p:nvPr/>
        </p:nvSpPr>
        <p:spPr>
          <a:xfrm>
            <a:off x="10276711" y="4065382"/>
            <a:ext cx="888458" cy="888458"/>
          </a:xfrm>
          <a:custGeom>
            <a:avLst/>
            <a:gdLst>
              <a:gd name="connsiteX0" fmla="*/ 297824 w 667512"/>
              <a:gd name="connsiteY0" fmla="*/ 173621 h 667512"/>
              <a:gd name="connsiteX1" fmla="*/ 285476 w 667512"/>
              <a:gd name="connsiteY1" fmla="*/ 213451 h 667512"/>
              <a:gd name="connsiteX2" fmla="*/ 258629 w 667512"/>
              <a:gd name="connsiteY2" fmla="*/ 247298 h 667512"/>
              <a:gd name="connsiteX3" fmla="*/ 221725 w 667512"/>
              <a:gd name="connsiteY3" fmla="*/ 266410 h 667512"/>
              <a:gd name="connsiteX4" fmla="*/ 221725 w 667512"/>
              <a:gd name="connsiteY4" fmla="*/ 299045 h 667512"/>
              <a:gd name="connsiteX5" fmla="*/ 260197 w 667512"/>
              <a:gd name="connsiteY5" fmla="*/ 299045 h 667512"/>
              <a:gd name="connsiteX6" fmla="*/ 270627 w 667512"/>
              <a:gd name="connsiteY6" fmla="*/ 309475 h 667512"/>
              <a:gd name="connsiteX7" fmla="*/ 270627 w 667512"/>
              <a:gd name="connsiteY7" fmla="*/ 434670 h 667512"/>
              <a:gd name="connsiteX8" fmla="*/ 275046 w 667512"/>
              <a:gd name="connsiteY8" fmla="*/ 468164 h 667512"/>
              <a:gd name="connsiteX9" fmla="*/ 290747 w 667512"/>
              <a:gd name="connsiteY9" fmla="*/ 488493 h 667512"/>
              <a:gd name="connsiteX10" fmla="*/ 319576 w 667512"/>
              <a:gd name="connsiteY10" fmla="*/ 504109 h 667512"/>
              <a:gd name="connsiteX11" fmla="*/ 355140 w 667512"/>
              <a:gd name="connsiteY11" fmla="*/ 509749 h 667512"/>
              <a:gd name="connsiteX12" fmla="*/ 393268 w 667512"/>
              <a:gd name="connsiteY12" fmla="*/ 505694 h 667512"/>
              <a:gd name="connsiteX13" fmla="*/ 426968 w 667512"/>
              <a:gd name="connsiteY13" fmla="*/ 494006 h 667512"/>
              <a:gd name="connsiteX14" fmla="*/ 426968 w 667512"/>
              <a:gd name="connsiteY14" fmla="*/ 462204 h 667512"/>
              <a:gd name="connsiteX15" fmla="*/ 382992 w 667512"/>
              <a:gd name="connsiteY15" fmla="*/ 472465 h 667512"/>
              <a:gd name="connsiteX16" fmla="*/ 350381 w 667512"/>
              <a:gd name="connsiteY16" fmla="*/ 463963 h 667512"/>
              <a:gd name="connsiteX17" fmla="*/ 332194 w 667512"/>
              <a:gd name="connsiteY17" fmla="*/ 443209 h 667512"/>
              <a:gd name="connsiteX18" fmla="*/ 329579 w 667512"/>
              <a:gd name="connsiteY18" fmla="*/ 407135 h 667512"/>
              <a:gd name="connsiteX19" fmla="*/ 329584 w 667512"/>
              <a:gd name="connsiteY19" fmla="*/ 401010 h 667512"/>
              <a:gd name="connsiteX20" fmla="*/ 329584 w 667512"/>
              <a:gd name="connsiteY20" fmla="*/ 309477 h 667512"/>
              <a:gd name="connsiteX21" fmla="*/ 340014 w 667512"/>
              <a:gd name="connsiteY21" fmla="*/ 299047 h 667512"/>
              <a:gd name="connsiteX22" fmla="*/ 412847 w 667512"/>
              <a:gd name="connsiteY22" fmla="*/ 299047 h 667512"/>
              <a:gd name="connsiteX23" fmla="*/ 412847 w 667512"/>
              <a:gd name="connsiteY23" fmla="*/ 256184 h 667512"/>
              <a:gd name="connsiteX24" fmla="*/ 340014 w 667512"/>
              <a:gd name="connsiteY24" fmla="*/ 256184 h 667512"/>
              <a:gd name="connsiteX25" fmla="*/ 329584 w 667512"/>
              <a:gd name="connsiteY25" fmla="*/ 245754 h 667512"/>
              <a:gd name="connsiteX26" fmla="*/ 329584 w 667512"/>
              <a:gd name="connsiteY26" fmla="*/ 173621 h 667512"/>
              <a:gd name="connsiteX27" fmla="*/ 288807 w 667512"/>
              <a:gd name="connsiteY27" fmla="*/ 152760 h 667512"/>
              <a:gd name="connsiteX28" fmla="*/ 340015 w 667512"/>
              <a:gd name="connsiteY28" fmla="*/ 152760 h 667512"/>
              <a:gd name="connsiteX29" fmla="*/ 350445 w 667512"/>
              <a:gd name="connsiteY29" fmla="*/ 163189 h 667512"/>
              <a:gd name="connsiteX30" fmla="*/ 350445 w 667512"/>
              <a:gd name="connsiteY30" fmla="*/ 235324 h 667512"/>
              <a:gd name="connsiteX31" fmla="*/ 423278 w 667512"/>
              <a:gd name="connsiteY31" fmla="*/ 235324 h 667512"/>
              <a:gd name="connsiteX32" fmla="*/ 433708 w 667512"/>
              <a:gd name="connsiteY32" fmla="*/ 245754 h 667512"/>
              <a:gd name="connsiteX33" fmla="*/ 433708 w 667512"/>
              <a:gd name="connsiteY33" fmla="*/ 309478 h 667512"/>
              <a:gd name="connsiteX34" fmla="*/ 423278 w 667512"/>
              <a:gd name="connsiteY34" fmla="*/ 319908 h 667512"/>
              <a:gd name="connsiteX35" fmla="*/ 350445 w 667512"/>
              <a:gd name="connsiteY35" fmla="*/ 319908 h 667512"/>
              <a:gd name="connsiteX36" fmla="*/ 350440 w 667512"/>
              <a:gd name="connsiteY36" fmla="*/ 407167 h 667512"/>
              <a:gd name="connsiteX37" fmla="*/ 351718 w 667512"/>
              <a:gd name="connsiteY37" fmla="*/ 435864 h 667512"/>
              <a:gd name="connsiteX38" fmla="*/ 360943 w 667512"/>
              <a:gd name="connsiteY38" fmla="*/ 445978 h 667512"/>
              <a:gd name="connsiteX39" fmla="*/ 360952 w 667512"/>
              <a:gd name="connsiteY39" fmla="*/ 445983 h 667512"/>
              <a:gd name="connsiteX40" fmla="*/ 382993 w 667512"/>
              <a:gd name="connsiteY40" fmla="*/ 451608 h 667512"/>
              <a:gd name="connsiteX41" fmla="*/ 431703 w 667512"/>
              <a:gd name="connsiteY41" fmla="*/ 435698 h 667512"/>
              <a:gd name="connsiteX42" fmla="*/ 442368 w 667512"/>
              <a:gd name="connsiteY42" fmla="*/ 435265 h 667512"/>
              <a:gd name="connsiteX43" fmla="*/ 447829 w 667512"/>
              <a:gd name="connsiteY43" fmla="*/ 444436 h 667512"/>
              <a:gd name="connsiteX44" fmla="*/ 447829 w 667512"/>
              <a:gd name="connsiteY44" fmla="*/ 500736 h 667512"/>
              <a:gd name="connsiteX45" fmla="*/ 441803 w 667512"/>
              <a:gd name="connsiteY45" fmla="*/ 510191 h 667512"/>
              <a:gd name="connsiteX46" fmla="*/ 397979 w 667512"/>
              <a:gd name="connsiteY46" fmla="*/ 526018 h 667512"/>
              <a:gd name="connsiteX47" fmla="*/ 355143 w 667512"/>
              <a:gd name="connsiteY47" fmla="*/ 530611 h 667512"/>
              <a:gd name="connsiteX48" fmla="*/ 313109 w 667512"/>
              <a:gd name="connsiteY48" fmla="*/ 523943 h 667512"/>
              <a:gd name="connsiteX49" fmla="*/ 277229 w 667512"/>
              <a:gd name="connsiteY49" fmla="*/ 504380 h 667512"/>
              <a:gd name="connsiteX50" fmla="*/ 255699 w 667512"/>
              <a:gd name="connsiteY50" fmla="*/ 475960 h 667512"/>
              <a:gd name="connsiteX51" fmla="*/ 249770 w 667512"/>
              <a:gd name="connsiteY51" fmla="*/ 434673 h 667512"/>
              <a:gd name="connsiteX52" fmla="*/ 249770 w 667512"/>
              <a:gd name="connsiteY52" fmla="*/ 319908 h 667512"/>
              <a:gd name="connsiteX53" fmla="*/ 211296 w 667512"/>
              <a:gd name="connsiteY53" fmla="*/ 319908 h 667512"/>
              <a:gd name="connsiteX54" fmla="*/ 200867 w 667512"/>
              <a:gd name="connsiteY54" fmla="*/ 309479 h 667512"/>
              <a:gd name="connsiteX55" fmla="*/ 200867 w 667512"/>
              <a:gd name="connsiteY55" fmla="*/ 258909 h 667512"/>
              <a:gd name="connsiteX56" fmla="*/ 208126 w 667512"/>
              <a:gd name="connsiteY56" fmla="*/ 248972 h 667512"/>
              <a:gd name="connsiteX57" fmla="*/ 245179 w 667512"/>
              <a:gd name="connsiteY57" fmla="*/ 231354 h 667512"/>
              <a:gd name="connsiteX58" fmla="*/ 266914 w 667512"/>
              <a:gd name="connsiteY58" fmla="*/ 203935 h 667512"/>
              <a:gd name="connsiteX59" fmla="*/ 278457 w 667512"/>
              <a:gd name="connsiteY59" fmla="*/ 161903 h 667512"/>
              <a:gd name="connsiteX60" fmla="*/ 288807 w 667512"/>
              <a:gd name="connsiteY60" fmla="*/ 152760 h 667512"/>
              <a:gd name="connsiteX61" fmla="*/ 545985 w 667512"/>
              <a:gd name="connsiteY61" fmla="*/ 148361 h 667512"/>
              <a:gd name="connsiteX62" fmla="*/ 560656 w 667512"/>
              <a:gd name="connsiteY62" fmla="*/ 149889 h 667512"/>
              <a:gd name="connsiteX63" fmla="*/ 625793 w 667512"/>
              <a:gd name="connsiteY63" fmla="*/ 333756 h 667512"/>
              <a:gd name="connsiteX64" fmla="*/ 540261 w 667512"/>
              <a:gd name="connsiteY64" fmla="*/ 540267 h 667512"/>
              <a:gd name="connsiteX65" fmla="*/ 333756 w 667512"/>
              <a:gd name="connsiteY65" fmla="*/ 625793 h 667512"/>
              <a:gd name="connsiteX66" fmla="*/ 139065 w 667512"/>
              <a:gd name="connsiteY66" fmla="*/ 551436 h 667512"/>
              <a:gd name="connsiteX67" fmla="*/ 138249 w 667512"/>
              <a:gd name="connsiteY67" fmla="*/ 536709 h 667512"/>
              <a:gd name="connsiteX68" fmla="*/ 152976 w 667512"/>
              <a:gd name="connsiteY68" fmla="*/ 535892 h 667512"/>
              <a:gd name="connsiteX69" fmla="*/ 333756 w 667512"/>
              <a:gd name="connsiteY69" fmla="*/ 604933 h 667512"/>
              <a:gd name="connsiteX70" fmla="*/ 525512 w 667512"/>
              <a:gd name="connsiteY70" fmla="*/ 525516 h 667512"/>
              <a:gd name="connsiteX71" fmla="*/ 604934 w 667512"/>
              <a:gd name="connsiteY71" fmla="*/ 333756 h 667512"/>
              <a:gd name="connsiteX72" fmla="*/ 544457 w 667512"/>
              <a:gd name="connsiteY72" fmla="*/ 163031 h 667512"/>
              <a:gd name="connsiteX73" fmla="*/ 545985 w 667512"/>
              <a:gd name="connsiteY73" fmla="*/ 148361 h 667512"/>
              <a:gd name="connsiteX74" fmla="*/ 333756 w 667512"/>
              <a:gd name="connsiteY74" fmla="*/ 41720 h 667512"/>
              <a:gd name="connsiteX75" fmla="*/ 528447 w 667512"/>
              <a:gd name="connsiteY75" fmla="*/ 116082 h 667512"/>
              <a:gd name="connsiteX76" fmla="*/ 529261 w 667512"/>
              <a:gd name="connsiteY76" fmla="*/ 130809 h 667512"/>
              <a:gd name="connsiteX77" fmla="*/ 514534 w 667512"/>
              <a:gd name="connsiteY77" fmla="*/ 131624 h 667512"/>
              <a:gd name="connsiteX78" fmla="*/ 333756 w 667512"/>
              <a:gd name="connsiteY78" fmla="*/ 62579 h 667512"/>
              <a:gd name="connsiteX79" fmla="*/ 62578 w 667512"/>
              <a:gd name="connsiteY79" fmla="*/ 333757 h 667512"/>
              <a:gd name="connsiteX80" fmla="*/ 123056 w 667512"/>
              <a:gd name="connsiteY80" fmla="*/ 504490 h 667512"/>
              <a:gd name="connsiteX81" fmla="*/ 121528 w 667512"/>
              <a:gd name="connsiteY81" fmla="*/ 519161 h 667512"/>
              <a:gd name="connsiteX82" fmla="*/ 114962 w 667512"/>
              <a:gd name="connsiteY82" fmla="*/ 521492 h 667512"/>
              <a:gd name="connsiteX83" fmla="*/ 106857 w 667512"/>
              <a:gd name="connsiteY83" fmla="*/ 517633 h 667512"/>
              <a:gd name="connsiteX84" fmla="*/ 41719 w 667512"/>
              <a:gd name="connsiteY84" fmla="*/ 333757 h 667512"/>
              <a:gd name="connsiteX85" fmla="*/ 127258 w 667512"/>
              <a:gd name="connsiteY85" fmla="*/ 127259 h 667512"/>
              <a:gd name="connsiteX86" fmla="*/ 333756 w 667512"/>
              <a:gd name="connsiteY86" fmla="*/ 41720 h 667512"/>
              <a:gd name="connsiteX87" fmla="*/ 333756 w 667512"/>
              <a:gd name="connsiteY87" fmla="*/ 20859 h 667512"/>
              <a:gd name="connsiteX88" fmla="*/ 112508 w 667512"/>
              <a:gd name="connsiteY88" fmla="*/ 112508 h 667512"/>
              <a:gd name="connsiteX89" fmla="*/ 20859 w 667512"/>
              <a:gd name="connsiteY89" fmla="*/ 333756 h 667512"/>
              <a:gd name="connsiteX90" fmla="*/ 112508 w 667512"/>
              <a:gd name="connsiteY90" fmla="*/ 555017 h 667512"/>
              <a:gd name="connsiteX91" fmla="*/ 333756 w 667512"/>
              <a:gd name="connsiteY91" fmla="*/ 646652 h 667512"/>
              <a:gd name="connsiteX92" fmla="*/ 555010 w 667512"/>
              <a:gd name="connsiteY92" fmla="*/ 555017 h 667512"/>
              <a:gd name="connsiteX93" fmla="*/ 646652 w 667512"/>
              <a:gd name="connsiteY93" fmla="*/ 333756 h 667512"/>
              <a:gd name="connsiteX94" fmla="*/ 555010 w 667512"/>
              <a:gd name="connsiteY94" fmla="*/ 112508 h 667512"/>
              <a:gd name="connsiteX95" fmla="*/ 333756 w 667512"/>
              <a:gd name="connsiteY95" fmla="*/ 20859 h 667512"/>
              <a:gd name="connsiteX96" fmla="*/ 333756 w 667512"/>
              <a:gd name="connsiteY96" fmla="*/ 0 h 667512"/>
              <a:gd name="connsiteX97" fmla="*/ 569760 w 667512"/>
              <a:gd name="connsiteY97" fmla="*/ 97759 h 667512"/>
              <a:gd name="connsiteX98" fmla="*/ 667512 w 667512"/>
              <a:gd name="connsiteY98" fmla="*/ 333756 h 667512"/>
              <a:gd name="connsiteX99" fmla="*/ 569759 w 667512"/>
              <a:gd name="connsiteY99" fmla="*/ 569768 h 667512"/>
              <a:gd name="connsiteX100" fmla="*/ 333756 w 667512"/>
              <a:gd name="connsiteY100" fmla="*/ 667512 h 667512"/>
              <a:gd name="connsiteX101" fmla="*/ 97759 w 667512"/>
              <a:gd name="connsiteY101" fmla="*/ 569768 h 667512"/>
              <a:gd name="connsiteX102" fmla="*/ 0 w 667512"/>
              <a:gd name="connsiteY102" fmla="*/ 333756 h 667512"/>
              <a:gd name="connsiteX103" fmla="*/ 97759 w 667512"/>
              <a:gd name="connsiteY103" fmla="*/ 97759 h 667512"/>
              <a:gd name="connsiteX104" fmla="*/ 333756 w 667512"/>
              <a:gd name="connsiteY104" fmla="*/ 0 h 667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Lst>
            <a:rect l="l" t="t" r="r" b="b"/>
            <a:pathLst>
              <a:path w="667512" h="667512">
                <a:moveTo>
                  <a:pt x="297824" y="173621"/>
                </a:moveTo>
                <a:cubicBezTo>
                  <a:pt x="295201" y="189211"/>
                  <a:pt x="291060" y="202578"/>
                  <a:pt x="285476" y="213451"/>
                </a:cubicBezTo>
                <a:cubicBezTo>
                  <a:pt x="278779" y="226540"/>
                  <a:pt x="269743" y="237934"/>
                  <a:pt x="258629" y="247298"/>
                </a:cubicBezTo>
                <a:cubicBezTo>
                  <a:pt x="250398" y="254248"/>
                  <a:pt x="238003" y="260665"/>
                  <a:pt x="221725" y="266410"/>
                </a:cubicBezTo>
                <a:lnTo>
                  <a:pt x="221725" y="299045"/>
                </a:lnTo>
                <a:lnTo>
                  <a:pt x="260197" y="299045"/>
                </a:lnTo>
                <a:cubicBezTo>
                  <a:pt x="265957" y="299045"/>
                  <a:pt x="270627" y="303715"/>
                  <a:pt x="270627" y="309475"/>
                </a:cubicBezTo>
                <a:lnTo>
                  <a:pt x="270627" y="434670"/>
                </a:lnTo>
                <a:cubicBezTo>
                  <a:pt x="270627" y="449589"/>
                  <a:pt x="272113" y="460858"/>
                  <a:pt x="275046" y="468164"/>
                </a:cubicBezTo>
                <a:cubicBezTo>
                  <a:pt x="277865" y="475136"/>
                  <a:pt x="283150" y="481983"/>
                  <a:pt x="290747" y="488493"/>
                </a:cubicBezTo>
                <a:cubicBezTo>
                  <a:pt x="298632" y="495161"/>
                  <a:pt x="308349" y="500430"/>
                  <a:pt x="319576" y="504109"/>
                </a:cubicBezTo>
                <a:cubicBezTo>
                  <a:pt x="331085" y="507847"/>
                  <a:pt x="339757" y="509749"/>
                  <a:pt x="355140" y="509749"/>
                </a:cubicBezTo>
                <a:cubicBezTo>
                  <a:pt x="368711" y="509749"/>
                  <a:pt x="381538" y="508384"/>
                  <a:pt x="393268" y="505694"/>
                </a:cubicBezTo>
                <a:cubicBezTo>
                  <a:pt x="403343" y="503335"/>
                  <a:pt x="414666" y="499408"/>
                  <a:pt x="426968" y="494006"/>
                </a:cubicBezTo>
                <a:lnTo>
                  <a:pt x="426968" y="462204"/>
                </a:lnTo>
                <a:cubicBezTo>
                  <a:pt x="412465" y="469020"/>
                  <a:pt x="397733" y="472465"/>
                  <a:pt x="382992" y="472465"/>
                </a:cubicBezTo>
                <a:cubicBezTo>
                  <a:pt x="370944" y="472465"/>
                  <a:pt x="359972" y="469604"/>
                  <a:pt x="350381" y="463963"/>
                </a:cubicBezTo>
                <a:cubicBezTo>
                  <a:pt x="342174" y="459145"/>
                  <a:pt x="335205" y="451193"/>
                  <a:pt x="332194" y="443209"/>
                </a:cubicBezTo>
                <a:cubicBezTo>
                  <a:pt x="329537" y="436140"/>
                  <a:pt x="329552" y="425837"/>
                  <a:pt x="329579" y="407135"/>
                </a:cubicBezTo>
                <a:lnTo>
                  <a:pt x="329584" y="401010"/>
                </a:lnTo>
                <a:lnTo>
                  <a:pt x="329584" y="309477"/>
                </a:lnTo>
                <a:cubicBezTo>
                  <a:pt x="329584" y="303717"/>
                  <a:pt x="334254" y="299047"/>
                  <a:pt x="340014" y="299047"/>
                </a:cubicBezTo>
                <a:lnTo>
                  <a:pt x="412847" y="299047"/>
                </a:lnTo>
                <a:lnTo>
                  <a:pt x="412847" y="256184"/>
                </a:lnTo>
                <a:lnTo>
                  <a:pt x="340014" y="256184"/>
                </a:lnTo>
                <a:cubicBezTo>
                  <a:pt x="334254" y="256184"/>
                  <a:pt x="329584" y="251514"/>
                  <a:pt x="329584" y="245754"/>
                </a:cubicBezTo>
                <a:lnTo>
                  <a:pt x="329584" y="173621"/>
                </a:lnTo>
                <a:close/>
                <a:moveTo>
                  <a:pt x="288807" y="152760"/>
                </a:moveTo>
                <a:lnTo>
                  <a:pt x="340015" y="152760"/>
                </a:lnTo>
                <a:cubicBezTo>
                  <a:pt x="345775" y="152760"/>
                  <a:pt x="350445" y="157429"/>
                  <a:pt x="350445" y="163189"/>
                </a:cubicBezTo>
                <a:lnTo>
                  <a:pt x="350445" y="235324"/>
                </a:lnTo>
                <a:lnTo>
                  <a:pt x="423278" y="235324"/>
                </a:lnTo>
                <a:cubicBezTo>
                  <a:pt x="429038" y="235324"/>
                  <a:pt x="433708" y="239994"/>
                  <a:pt x="433708" y="245754"/>
                </a:cubicBezTo>
                <a:lnTo>
                  <a:pt x="433708" y="309478"/>
                </a:lnTo>
                <a:cubicBezTo>
                  <a:pt x="433708" y="315238"/>
                  <a:pt x="429038" y="319908"/>
                  <a:pt x="423278" y="319908"/>
                </a:cubicBezTo>
                <a:lnTo>
                  <a:pt x="350445" y="319908"/>
                </a:lnTo>
                <a:lnTo>
                  <a:pt x="350440" y="407167"/>
                </a:lnTo>
                <a:cubicBezTo>
                  <a:pt x="350419" y="421246"/>
                  <a:pt x="350404" y="432367"/>
                  <a:pt x="351718" y="435864"/>
                </a:cubicBezTo>
                <a:cubicBezTo>
                  <a:pt x="353034" y="439355"/>
                  <a:pt x="356916" y="443614"/>
                  <a:pt x="360943" y="445978"/>
                </a:cubicBezTo>
                <a:cubicBezTo>
                  <a:pt x="360946" y="445979"/>
                  <a:pt x="360949" y="445982"/>
                  <a:pt x="360952" y="445983"/>
                </a:cubicBezTo>
                <a:cubicBezTo>
                  <a:pt x="367385" y="449768"/>
                  <a:pt x="374594" y="451608"/>
                  <a:pt x="382993" y="451608"/>
                </a:cubicBezTo>
                <a:cubicBezTo>
                  <a:pt x="399121" y="451608"/>
                  <a:pt x="415509" y="446255"/>
                  <a:pt x="431703" y="435698"/>
                </a:cubicBezTo>
                <a:cubicBezTo>
                  <a:pt x="434909" y="433608"/>
                  <a:pt x="439003" y="433441"/>
                  <a:pt x="442368" y="435265"/>
                </a:cubicBezTo>
                <a:cubicBezTo>
                  <a:pt x="445733" y="437089"/>
                  <a:pt x="447829" y="440608"/>
                  <a:pt x="447829" y="444436"/>
                </a:cubicBezTo>
                <a:lnTo>
                  <a:pt x="447829" y="500736"/>
                </a:lnTo>
                <a:cubicBezTo>
                  <a:pt x="447829" y="504791"/>
                  <a:pt x="445478" y="508479"/>
                  <a:pt x="441803" y="510191"/>
                </a:cubicBezTo>
                <a:cubicBezTo>
                  <a:pt x="425862" y="517616"/>
                  <a:pt x="411118" y="522942"/>
                  <a:pt x="397979" y="526018"/>
                </a:cubicBezTo>
                <a:cubicBezTo>
                  <a:pt x="384676" y="529069"/>
                  <a:pt x="370279" y="530611"/>
                  <a:pt x="355143" y="530611"/>
                </a:cubicBezTo>
                <a:cubicBezTo>
                  <a:pt x="337069" y="530611"/>
                  <a:pt x="326427" y="528267"/>
                  <a:pt x="313109" y="523943"/>
                </a:cubicBezTo>
                <a:cubicBezTo>
                  <a:pt x="299289" y="519414"/>
                  <a:pt x="287226" y="512835"/>
                  <a:pt x="277229" y="504380"/>
                </a:cubicBezTo>
                <a:cubicBezTo>
                  <a:pt x="267017" y="495632"/>
                  <a:pt x="259791" y="486085"/>
                  <a:pt x="255699" y="475960"/>
                </a:cubicBezTo>
                <a:cubicBezTo>
                  <a:pt x="251706" y="466011"/>
                  <a:pt x="249768" y="452514"/>
                  <a:pt x="249770" y="434673"/>
                </a:cubicBezTo>
                <a:lnTo>
                  <a:pt x="249770" y="319908"/>
                </a:lnTo>
                <a:lnTo>
                  <a:pt x="211296" y="319908"/>
                </a:lnTo>
                <a:cubicBezTo>
                  <a:pt x="205536" y="319908"/>
                  <a:pt x="200867" y="315238"/>
                  <a:pt x="200867" y="309479"/>
                </a:cubicBezTo>
                <a:lnTo>
                  <a:pt x="200867" y="258909"/>
                </a:lnTo>
                <a:cubicBezTo>
                  <a:pt x="200867" y="254370"/>
                  <a:pt x="203801" y="250352"/>
                  <a:pt x="208126" y="248972"/>
                </a:cubicBezTo>
                <a:cubicBezTo>
                  <a:pt x="225150" y="243540"/>
                  <a:pt x="237963" y="237447"/>
                  <a:pt x="245179" y="231354"/>
                </a:cubicBezTo>
                <a:cubicBezTo>
                  <a:pt x="254296" y="223672"/>
                  <a:pt x="261403" y="214705"/>
                  <a:pt x="266914" y="203935"/>
                </a:cubicBezTo>
                <a:cubicBezTo>
                  <a:pt x="272447" y="193161"/>
                  <a:pt x="276328" y="179023"/>
                  <a:pt x="278457" y="161903"/>
                </a:cubicBezTo>
                <a:cubicBezTo>
                  <a:pt x="279106" y="156680"/>
                  <a:pt x="283544" y="152760"/>
                  <a:pt x="288807" y="152760"/>
                </a:cubicBezTo>
                <a:close/>
                <a:moveTo>
                  <a:pt x="545985" y="148361"/>
                </a:moveTo>
                <a:cubicBezTo>
                  <a:pt x="550460" y="144731"/>
                  <a:pt x="557028" y="145415"/>
                  <a:pt x="560656" y="149889"/>
                </a:cubicBezTo>
                <a:cubicBezTo>
                  <a:pt x="602660" y="201663"/>
                  <a:pt x="625793" y="266962"/>
                  <a:pt x="625793" y="333756"/>
                </a:cubicBezTo>
                <a:cubicBezTo>
                  <a:pt x="625793" y="411772"/>
                  <a:pt x="595418" y="485113"/>
                  <a:pt x="540261" y="540267"/>
                </a:cubicBezTo>
                <a:cubicBezTo>
                  <a:pt x="485106" y="595420"/>
                  <a:pt x="411769" y="625793"/>
                  <a:pt x="333756" y="625793"/>
                </a:cubicBezTo>
                <a:cubicBezTo>
                  <a:pt x="261786" y="625793"/>
                  <a:pt x="192644" y="599386"/>
                  <a:pt x="139065" y="551436"/>
                </a:cubicBezTo>
                <a:cubicBezTo>
                  <a:pt x="134774" y="547595"/>
                  <a:pt x="134409" y="541001"/>
                  <a:pt x="138249" y="536709"/>
                </a:cubicBezTo>
                <a:cubicBezTo>
                  <a:pt x="142090" y="532418"/>
                  <a:pt x="148684" y="532052"/>
                  <a:pt x="152976" y="535892"/>
                </a:cubicBezTo>
                <a:cubicBezTo>
                  <a:pt x="202724" y="580414"/>
                  <a:pt x="266927" y="604933"/>
                  <a:pt x="333756" y="604933"/>
                </a:cubicBezTo>
                <a:cubicBezTo>
                  <a:pt x="406196" y="604933"/>
                  <a:pt x="474296" y="576729"/>
                  <a:pt x="525512" y="525516"/>
                </a:cubicBezTo>
                <a:cubicBezTo>
                  <a:pt x="576727" y="474303"/>
                  <a:pt x="604934" y="406201"/>
                  <a:pt x="604934" y="333756"/>
                </a:cubicBezTo>
                <a:cubicBezTo>
                  <a:pt x="604934" y="271732"/>
                  <a:pt x="583456" y="211100"/>
                  <a:pt x="544457" y="163031"/>
                </a:cubicBezTo>
                <a:cubicBezTo>
                  <a:pt x="540828" y="158559"/>
                  <a:pt x="541512" y="151991"/>
                  <a:pt x="545985" y="148361"/>
                </a:cubicBezTo>
                <a:close/>
                <a:moveTo>
                  <a:pt x="333756" y="41720"/>
                </a:moveTo>
                <a:cubicBezTo>
                  <a:pt x="405726" y="41720"/>
                  <a:pt x="474868" y="68128"/>
                  <a:pt x="528447" y="116082"/>
                </a:cubicBezTo>
                <a:cubicBezTo>
                  <a:pt x="532738" y="119923"/>
                  <a:pt x="533103" y="126517"/>
                  <a:pt x="529261" y="130809"/>
                </a:cubicBezTo>
                <a:cubicBezTo>
                  <a:pt x="525422" y="135101"/>
                  <a:pt x="518828" y="135467"/>
                  <a:pt x="514534" y="131624"/>
                </a:cubicBezTo>
                <a:cubicBezTo>
                  <a:pt x="464787" y="87100"/>
                  <a:pt x="400585" y="62579"/>
                  <a:pt x="333756" y="62579"/>
                </a:cubicBezTo>
                <a:cubicBezTo>
                  <a:pt x="184228" y="62579"/>
                  <a:pt x="62578" y="184230"/>
                  <a:pt x="62578" y="333757"/>
                </a:cubicBezTo>
                <a:cubicBezTo>
                  <a:pt x="62578" y="395789"/>
                  <a:pt x="84056" y="456423"/>
                  <a:pt x="123056" y="504490"/>
                </a:cubicBezTo>
                <a:cubicBezTo>
                  <a:pt x="126685" y="508963"/>
                  <a:pt x="126001" y="515531"/>
                  <a:pt x="121528" y="519161"/>
                </a:cubicBezTo>
                <a:cubicBezTo>
                  <a:pt x="119594" y="520729"/>
                  <a:pt x="117271" y="521492"/>
                  <a:pt x="114962" y="521492"/>
                </a:cubicBezTo>
                <a:cubicBezTo>
                  <a:pt x="111927" y="521492"/>
                  <a:pt x="108918" y="520174"/>
                  <a:pt x="106857" y="517633"/>
                </a:cubicBezTo>
                <a:cubicBezTo>
                  <a:pt x="64852" y="465862"/>
                  <a:pt x="41719" y="400559"/>
                  <a:pt x="41719" y="333757"/>
                </a:cubicBezTo>
                <a:cubicBezTo>
                  <a:pt x="41719" y="255756"/>
                  <a:pt x="72097" y="182421"/>
                  <a:pt x="127258" y="127259"/>
                </a:cubicBezTo>
                <a:cubicBezTo>
                  <a:pt x="182418" y="72098"/>
                  <a:pt x="255754" y="41720"/>
                  <a:pt x="333756" y="41720"/>
                </a:cubicBezTo>
                <a:close/>
                <a:moveTo>
                  <a:pt x="333756" y="20859"/>
                </a:moveTo>
                <a:cubicBezTo>
                  <a:pt x="250184" y="20859"/>
                  <a:pt x="171610" y="53407"/>
                  <a:pt x="112508" y="112508"/>
                </a:cubicBezTo>
                <a:cubicBezTo>
                  <a:pt x="53407" y="171610"/>
                  <a:pt x="20859" y="250184"/>
                  <a:pt x="20859" y="333756"/>
                </a:cubicBezTo>
                <a:cubicBezTo>
                  <a:pt x="20859" y="417342"/>
                  <a:pt x="53407" y="495922"/>
                  <a:pt x="112508" y="555017"/>
                </a:cubicBezTo>
                <a:cubicBezTo>
                  <a:pt x="171605" y="614109"/>
                  <a:pt x="250178" y="646652"/>
                  <a:pt x="333756" y="646652"/>
                </a:cubicBezTo>
                <a:cubicBezTo>
                  <a:pt x="417339" y="646652"/>
                  <a:pt x="495915" y="614109"/>
                  <a:pt x="555010" y="555017"/>
                </a:cubicBezTo>
                <a:cubicBezTo>
                  <a:pt x="614107" y="495923"/>
                  <a:pt x="646652" y="417344"/>
                  <a:pt x="646652" y="333756"/>
                </a:cubicBezTo>
                <a:cubicBezTo>
                  <a:pt x="646652" y="250181"/>
                  <a:pt x="614107" y="171607"/>
                  <a:pt x="555010" y="112508"/>
                </a:cubicBezTo>
                <a:cubicBezTo>
                  <a:pt x="495911" y="53407"/>
                  <a:pt x="417335" y="20859"/>
                  <a:pt x="333756" y="20859"/>
                </a:cubicBezTo>
                <a:close/>
                <a:moveTo>
                  <a:pt x="333756" y="0"/>
                </a:moveTo>
                <a:cubicBezTo>
                  <a:pt x="422906" y="0"/>
                  <a:pt x="506722" y="34718"/>
                  <a:pt x="569760" y="97759"/>
                </a:cubicBezTo>
                <a:cubicBezTo>
                  <a:pt x="632796" y="160797"/>
                  <a:pt x="667512" y="244610"/>
                  <a:pt x="667512" y="333756"/>
                </a:cubicBezTo>
                <a:cubicBezTo>
                  <a:pt x="667512" y="422917"/>
                  <a:pt x="632796" y="506734"/>
                  <a:pt x="569759" y="569768"/>
                </a:cubicBezTo>
                <a:cubicBezTo>
                  <a:pt x="506726" y="632800"/>
                  <a:pt x="422911" y="667512"/>
                  <a:pt x="333756" y="667512"/>
                </a:cubicBezTo>
                <a:cubicBezTo>
                  <a:pt x="244607" y="667512"/>
                  <a:pt x="160796" y="632800"/>
                  <a:pt x="97759" y="569768"/>
                </a:cubicBezTo>
                <a:cubicBezTo>
                  <a:pt x="34718" y="506732"/>
                  <a:pt x="0" y="422915"/>
                  <a:pt x="0" y="333756"/>
                </a:cubicBezTo>
                <a:cubicBezTo>
                  <a:pt x="0" y="244611"/>
                  <a:pt x="34718" y="160799"/>
                  <a:pt x="97759" y="97759"/>
                </a:cubicBezTo>
                <a:cubicBezTo>
                  <a:pt x="160799" y="34718"/>
                  <a:pt x="244611" y="0"/>
                  <a:pt x="333756" y="0"/>
                </a:cubicBezTo>
                <a:close/>
              </a:path>
            </a:pathLst>
          </a:custGeom>
          <a:solidFill>
            <a:srgbClr val="0070C0"/>
          </a:solidFill>
        </p:spPr>
        <p:txBody>
          <a:bodyPr wrap="square" rtlCol="0" anchor="ctr">
            <a:noAutofit/>
          </a:bodyPr>
          <a:lstStyle/>
          <a:p>
            <a:pPr algn="ctr"/>
            <a:endParaRPr dirty="0">
              <a:latin typeface="Segoe UI Light" panose="020B0502040204020203" pitchFamily="34" charset="0"/>
            </a:endParaRPr>
          </a:p>
        </p:txBody>
      </p:sp>
      <p:sp>
        <p:nvSpPr>
          <p:cNvPr id="18" name="Freeform: Shape 17">
            <a:extLst>
              <a:ext uri="{FF2B5EF4-FFF2-40B4-BE49-F238E27FC236}">
                <a16:creationId xmlns:a16="http://schemas.microsoft.com/office/drawing/2014/main" id="{7BA1ABAB-4C96-623B-29CC-386B45507826}"/>
              </a:ext>
            </a:extLst>
          </p:cNvPr>
          <p:cNvSpPr/>
          <p:nvPr/>
        </p:nvSpPr>
        <p:spPr>
          <a:xfrm>
            <a:off x="737801" y="5492218"/>
            <a:ext cx="888457" cy="888458"/>
          </a:xfrm>
          <a:custGeom>
            <a:avLst/>
            <a:gdLst>
              <a:gd name="connsiteX0" fmla="*/ 411603 w 667511"/>
              <a:gd name="connsiteY0" fmla="*/ 227461 h 667512"/>
              <a:gd name="connsiteX1" fmla="*/ 355690 w 667511"/>
              <a:gd name="connsiteY1" fmla="*/ 283332 h 667512"/>
              <a:gd name="connsiteX2" fmla="*/ 357134 w 667511"/>
              <a:gd name="connsiteY2" fmla="*/ 296076 h 667512"/>
              <a:gd name="connsiteX3" fmla="*/ 354984 w 667511"/>
              <a:gd name="connsiteY3" fmla="*/ 305132 h 667512"/>
              <a:gd name="connsiteX4" fmla="*/ 346458 w 667511"/>
              <a:gd name="connsiteY4" fmla="*/ 308865 h 667512"/>
              <a:gd name="connsiteX5" fmla="*/ 213485 w 667511"/>
              <a:gd name="connsiteY5" fmla="*/ 248482 h 667512"/>
              <a:gd name="connsiteX6" fmla="*/ 211708 w 667511"/>
              <a:gd name="connsiteY6" fmla="*/ 262499 h 667512"/>
              <a:gd name="connsiteX7" fmla="*/ 236571 w 667511"/>
              <a:gd name="connsiteY7" fmla="*/ 309051 h 667512"/>
              <a:gd name="connsiteX8" fmla="*/ 240711 w 667511"/>
              <a:gd name="connsiteY8" fmla="*/ 320918 h 667512"/>
              <a:gd name="connsiteX9" fmla="*/ 230433 w 667511"/>
              <a:gd name="connsiteY9" fmla="*/ 328151 h 667512"/>
              <a:gd name="connsiteX10" fmla="*/ 213330 w 667511"/>
              <a:gd name="connsiteY10" fmla="*/ 325632 h 667512"/>
              <a:gd name="connsiteX11" fmla="*/ 255983 w 667511"/>
              <a:gd name="connsiteY11" fmla="*/ 365075 h 667512"/>
              <a:gd name="connsiteX12" fmla="*/ 264341 w 667511"/>
              <a:gd name="connsiteY12" fmla="*/ 374963 h 667512"/>
              <a:gd name="connsiteX13" fmla="*/ 256636 w 667511"/>
              <a:gd name="connsiteY13" fmla="*/ 385368 h 667512"/>
              <a:gd name="connsiteX14" fmla="*/ 241108 w 667511"/>
              <a:gd name="connsiteY14" fmla="*/ 387912 h 667512"/>
              <a:gd name="connsiteX15" fmla="*/ 286122 w 667511"/>
              <a:gd name="connsiteY15" fmla="*/ 412076 h 667512"/>
              <a:gd name="connsiteX16" fmla="*/ 295817 w 667511"/>
              <a:gd name="connsiteY16" fmla="*/ 419192 h 667512"/>
              <a:gd name="connsiteX17" fmla="*/ 292365 w 667511"/>
              <a:gd name="connsiteY17" fmla="*/ 430711 h 667512"/>
              <a:gd name="connsiteX18" fmla="*/ 229587 w 667511"/>
              <a:gd name="connsiteY18" fmla="*/ 458995 h 667512"/>
              <a:gd name="connsiteX19" fmla="*/ 289422 w 667511"/>
              <a:gd name="connsiteY19" fmla="*/ 469344 h 667512"/>
              <a:gd name="connsiteX20" fmla="*/ 421724 w 667511"/>
              <a:gd name="connsiteY20" fmla="*/ 411380 h 667512"/>
              <a:gd name="connsiteX21" fmla="*/ 467733 w 667511"/>
              <a:gd name="connsiteY21" fmla="*/ 291032 h 667512"/>
              <a:gd name="connsiteX22" fmla="*/ 467544 w 667511"/>
              <a:gd name="connsiteY22" fmla="*/ 282979 h 667512"/>
              <a:gd name="connsiteX23" fmla="*/ 471860 w 667511"/>
              <a:gd name="connsiteY23" fmla="*/ 274006 h 667512"/>
              <a:gd name="connsiteX24" fmla="*/ 479269 w 667511"/>
              <a:gd name="connsiteY24" fmla="*/ 268226 h 667512"/>
              <a:gd name="connsiteX25" fmla="*/ 474189 w 667511"/>
              <a:gd name="connsiteY25" fmla="*/ 268916 h 667512"/>
              <a:gd name="connsiteX26" fmla="*/ 463099 w 667511"/>
              <a:gd name="connsiteY26" fmla="*/ 261919 h 667512"/>
              <a:gd name="connsiteX27" fmla="*/ 467614 w 667511"/>
              <a:gd name="connsiteY27" fmla="*/ 249609 h 667512"/>
              <a:gd name="connsiteX28" fmla="*/ 473736 w 667511"/>
              <a:gd name="connsiteY28" fmla="*/ 245372 h 667512"/>
              <a:gd name="connsiteX29" fmla="*/ 462021 w 667511"/>
              <a:gd name="connsiteY29" fmla="*/ 248182 h 667512"/>
              <a:gd name="connsiteX30" fmla="*/ 452428 w 667511"/>
              <a:gd name="connsiteY30" fmla="*/ 245097 h 667512"/>
              <a:gd name="connsiteX31" fmla="*/ 411603 w 667511"/>
              <a:gd name="connsiteY31" fmla="*/ 227461 h 667512"/>
              <a:gd name="connsiteX32" fmla="*/ 411599 w 667511"/>
              <a:gd name="connsiteY32" fmla="*/ 206603 h 667512"/>
              <a:gd name="connsiteX33" fmla="*/ 463287 w 667511"/>
              <a:gd name="connsiteY33" fmla="*/ 226559 h 667512"/>
              <a:gd name="connsiteX34" fmla="*/ 496827 w 667511"/>
              <a:gd name="connsiteY34" fmla="*/ 212872 h 667512"/>
              <a:gd name="connsiteX35" fmla="*/ 508648 w 667511"/>
              <a:gd name="connsiteY35" fmla="*/ 213683 h 667512"/>
              <a:gd name="connsiteX36" fmla="*/ 512083 w 667511"/>
              <a:gd name="connsiteY36" fmla="*/ 225023 h 667512"/>
              <a:gd name="connsiteX37" fmla="*/ 506047 w 667511"/>
              <a:gd name="connsiteY37" fmla="*/ 238942 h 667512"/>
              <a:gd name="connsiteX38" fmla="*/ 506845 w 667511"/>
              <a:gd name="connsiteY38" fmla="*/ 238592 h 667512"/>
              <a:gd name="connsiteX39" fmla="*/ 519044 w 667511"/>
              <a:gd name="connsiteY39" fmla="*/ 241417 h 667512"/>
              <a:gd name="connsiteX40" fmla="*/ 519739 w 667511"/>
              <a:gd name="connsiteY40" fmla="*/ 253920 h 667512"/>
              <a:gd name="connsiteX41" fmla="*/ 488565 w 667511"/>
              <a:gd name="connsiteY41" fmla="*/ 287544 h 667512"/>
              <a:gd name="connsiteX42" fmla="*/ 488594 w 667511"/>
              <a:gd name="connsiteY42" fmla="*/ 291032 h 667512"/>
              <a:gd name="connsiteX43" fmla="*/ 437373 w 667511"/>
              <a:gd name="connsiteY43" fmla="*/ 425174 h 667512"/>
              <a:gd name="connsiteX44" fmla="*/ 289422 w 667511"/>
              <a:gd name="connsiteY44" fmla="*/ 490204 h 667512"/>
              <a:gd name="connsiteX45" fmla="*/ 182105 w 667511"/>
              <a:gd name="connsiteY45" fmla="*/ 458747 h 667512"/>
              <a:gd name="connsiteX46" fmla="*/ 177915 w 667511"/>
              <a:gd name="connsiteY46" fmla="*/ 446460 h 667512"/>
              <a:gd name="connsiteX47" fmla="*/ 188942 w 667511"/>
              <a:gd name="connsiteY47" fmla="*/ 439609 h 667512"/>
              <a:gd name="connsiteX48" fmla="*/ 203558 w 667511"/>
              <a:gd name="connsiteY48" fmla="*/ 440447 h 667512"/>
              <a:gd name="connsiteX49" fmla="*/ 258726 w 667511"/>
              <a:gd name="connsiteY49" fmla="*/ 427497 h 667512"/>
              <a:gd name="connsiteX50" fmla="*/ 214055 w 667511"/>
              <a:gd name="connsiteY50" fmla="*/ 379632 h 667512"/>
              <a:gd name="connsiteX51" fmla="*/ 216160 w 667511"/>
              <a:gd name="connsiteY51" fmla="*/ 369560 h 667512"/>
              <a:gd name="connsiteX52" fmla="*/ 217177 w 667511"/>
              <a:gd name="connsiteY52" fmla="*/ 368554 h 667512"/>
              <a:gd name="connsiteX53" fmla="*/ 190299 w 667511"/>
              <a:gd name="connsiteY53" fmla="*/ 310252 h 667512"/>
              <a:gd name="connsiteX54" fmla="*/ 190299 w 667511"/>
              <a:gd name="connsiteY54" fmla="*/ 309423 h 667512"/>
              <a:gd name="connsiteX55" fmla="*/ 195439 w 667511"/>
              <a:gd name="connsiteY55" fmla="*/ 300434 h 667512"/>
              <a:gd name="connsiteX56" fmla="*/ 200038 w 667511"/>
              <a:gd name="connsiteY56" fmla="*/ 299015 h 667512"/>
              <a:gd name="connsiteX57" fmla="*/ 190844 w 667511"/>
              <a:gd name="connsiteY57" fmla="*/ 262500 h 667512"/>
              <a:gd name="connsiteX58" fmla="*/ 201235 w 667511"/>
              <a:gd name="connsiteY58" fmla="*/ 223907 h 667512"/>
              <a:gd name="connsiteX59" fmla="*/ 209433 w 667511"/>
              <a:gd name="connsiteY59" fmla="*/ 218760 h 667512"/>
              <a:gd name="connsiteX60" fmla="*/ 218332 w 667511"/>
              <a:gd name="connsiteY60" fmla="*/ 222569 h 667512"/>
              <a:gd name="connsiteX61" fmla="*/ 334908 w 667511"/>
              <a:gd name="connsiteY61" fmla="*/ 286953 h 667512"/>
              <a:gd name="connsiteX62" fmla="*/ 334826 w 667511"/>
              <a:gd name="connsiteY62" fmla="*/ 283334 h 667512"/>
              <a:gd name="connsiteX63" fmla="*/ 411599 w 667511"/>
              <a:gd name="connsiteY63" fmla="*/ 206603 h 667512"/>
              <a:gd name="connsiteX64" fmla="*/ 545984 w 667511"/>
              <a:gd name="connsiteY64" fmla="*/ 148361 h 667512"/>
              <a:gd name="connsiteX65" fmla="*/ 560655 w 667511"/>
              <a:gd name="connsiteY65" fmla="*/ 149889 h 667512"/>
              <a:gd name="connsiteX66" fmla="*/ 625792 w 667511"/>
              <a:gd name="connsiteY66" fmla="*/ 333757 h 667512"/>
              <a:gd name="connsiteX67" fmla="*/ 540260 w 667511"/>
              <a:gd name="connsiteY67" fmla="*/ 540267 h 667512"/>
              <a:gd name="connsiteX68" fmla="*/ 333756 w 667511"/>
              <a:gd name="connsiteY68" fmla="*/ 625793 h 667512"/>
              <a:gd name="connsiteX69" fmla="*/ 139064 w 667511"/>
              <a:gd name="connsiteY69" fmla="*/ 551436 h 667512"/>
              <a:gd name="connsiteX70" fmla="*/ 138248 w 667511"/>
              <a:gd name="connsiteY70" fmla="*/ 536709 h 667512"/>
              <a:gd name="connsiteX71" fmla="*/ 152975 w 667511"/>
              <a:gd name="connsiteY71" fmla="*/ 535893 h 667512"/>
              <a:gd name="connsiteX72" fmla="*/ 333756 w 667511"/>
              <a:gd name="connsiteY72" fmla="*/ 604934 h 667512"/>
              <a:gd name="connsiteX73" fmla="*/ 525511 w 667511"/>
              <a:gd name="connsiteY73" fmla="*/ 525517 h 667512"/>
              <a:gd name="connsiteX74" fmla="*/ 604933 w 667511"/>
              <a:gd name="connsiteY74" fmla="*/ 333757 h 667512"/>
              <a:gd name="connsiteX75" fmla="*/ 544456 w 667511"/>
              <a:gd name="connsiteY75" fmla="*/ 163031 h 667512"/>
              <a:gd name="connsiteX76" fmla="*/ 545984 w 667511"/>
              <a:gd name="connsiteY76" fmla="*/ 148361 h 667512"/>
              <a:gd name="connsiteX77" fmla="*/ 333756 w 667511"/>
              <a:gd name="connsiteY77" fmla="*/ 41720 h 667512"/>
              <a:gd name="connsiteX78" fmla="*/ 528447 w 667511"/>
              <a:gd name="connsiteY78" fmla="*/ 116082 h 667512"/>
              <a:gd name="connsiteX79" fmla="*/ 529261 w 667511"/>
              <a:gd name="connsiteY79" fmla="*/ 130809 h 667512"/>
              <a:gd name="connsiteX80" fmla="*/ 514534 w 667511"/>
              <a:gd name="connsiteY80" fmla="*/ 131624 h 667512"/>
              <a:gd name="connsiteX81" fmla="*/ 333756 w 667511"/>
              <a:gd name="connsiteY81" fmla="*/ 62579 h 667512"/>
              <a:gd name="connsiteX82" fmla="*/ 62578 w 667511"/>
              <a:gd name="connsiteY82" fmla="*/ 333757 h 667512"/>
              <a:gd name="connsiteX83" fmla="*/ 123056 w 667511"/>
              <a:gd name="connsiteY83" fmla="*/ 504490 h 667512"/>
              <a:gd name="connsiteX84" fmla="*/ 121528 w 667511"/>
              <a:gd name="connsiteY84" fmla="*/ 519161 h 667512"/>
              <a:gd name="connsiteX85" fmla="*/ 114962 w 667511"/>
              <a:gd name="connsiteY85" fmla="*/ 521492 h 667512"/>
              <a:gd name="connsiteX86" fmla="*/ 106857 w 667511"/>
              <a:gd name="connsiteY86" fmla="*/ 517633 h 667512"/>
              <a:gd name="connsiteX87" fmla="*/ 41719 w 667511"/>
              <a:gd name="connsiteY87" fmla="*/ 333757 h 667512"/>
              <a:gd name="connsiteX88" fmla="*/ 127258 w 667511"/>
              <a:gd name="connsiteY88" fmla="*/ 127259 h 667512"/>
              <a:gd name="connsiteX89" fmla="*/ 333756 w 667511"/>
              <a:gd name="connsiteY89" fmla="*/ 41720 h 667512"/>
              <a:gd name="connsiteX90" fmla="*/ 333756 w 667511"/>
              <a:gd name="connsiteY90" fmla="*/ 20859 h 667512"/>
              <a:gd name="connsiteX91" fmla="*/ 112508 w 667511"/>
              <a:gd name="connsiteY91" fmla="*/ 112508 h 667512"/>
              <a:gd name="connsiteX92" fmla="*/ 20858 w 667511"/>
              <a:gd name="connsiteY92" fmla="*/ 333756 h 667512"/>
              <a:gd name="connsiteX93" fmla="*/ 112508 w 667511"/>
              <a:gd name="connsiteY93" fmla="*/ 555017 h 667512"/>
              <a:gd name="connsiteX94" fmla="*/ 333756 w 667511"/>
              <a:gd name="connsiteY94" fmla="*/ 646652 h 667512"/>
              <a:gd name="connsiteX95" fmla="*/ 555010 w 667511"/>
              <a:gd name="connsiteY95" fmla="*/ 555017 h 667512"/>
              <a:gd name="connsiteX96" fmla="*/ 646651 w 667511"/>
              <a:gd name="connsiteY96" fmla="*/ 333756 h 667512"/>
              <a:gd name="connsiteX97" fmla="*/ 555010 w 667511"/>
              <a:gd name="connsiteY97" fmla="*/ 112508 h 667512"/>
              <a:gd name="connsiteX98" fmla="*/ 333756 w 667511"/>
              <a:gd name="connsiteY98" fmla="*/ 20859 h 667512"/>
              <a:gd name="connsiteX99" fmla="*/ 333756 w 667511"/>
              <a:gd name="connsiteY99" fmla="*/ 0 h 667512"/>
              <a:gd name="connsiteX100" fmla="*/ 569759 w 667511"/>
              <a:gd name="connsiteY100" fmla="*/ 97759 h 667512"/>
              <a:gd name="connsiteX101" fmla="*/ 667511 w 667511"/>
              <a:gd name="connsiteY101" fmla="*/ 333756 h 667512"/>
              <a:gd name="connsiteX102" fmla="*/ 569759 w 667511"/>
              <a:gd name="connsiteY102" fmla="*/ 569768 h 667512"/>
              <a:gd name="connsiteX103" fmla="*/ 333756 w 667511"/>
              <a:gd name="connsiteY103" fmla="*/ 667512 h 667512"/>
              <a:gd name="connsiteX104" fmla="*/ 97759 w 667511"/>
              <a:gd name="connsiteY104" fmla="*/ 569768 h 667512"/>
              <a:gd name="connsiteX105" fmla="*/ 0 w 667511"/>
              <a:gd name="connsiteY105" fmla="*/ 333756 h 667512"/>
              <a:gd name="connsiteX106" fmla="*/ 97759 w 667511"/>
              <a:gd name="connsiteY106" fmla="*/ 97759 h 667512"/>
              <a:gd name="connsiteX107" fmla="*/ 333756 w 667511"/>
              <a:gd name="connsiteY107" fmla="*/ 0 h 667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Lst>
            <a:rect l="l" t="t" r="r" b="b"/>
            <a:pathLst>
              <a:path w="667511" h="667512">
                <a:moveTo>
                  <a:pt x="411603" y="227461"/>
                </a:moveTo>
                <a:cubicBezTo>
                  <a:pt x="380772" y="227461"/>
                  <a:pt x="355690" y="252525"/>
                  <a:pt x="355690" y="283332"/>
                </a:cubicBezTo>
                <a:cubicBezTo>
                  <a:pt x="355690" y="287683"/>
                  <a:pt x="356176" y="291971"/>
                  <a:pt x="357134" y="296076"/>
                </a:cubicBezTo>
                <a:cubicBezTo>
                  <a:pt x="357879" y="299265"/>
                  <a:pt x="357082" y="302619"/>
                  <a:pt x="354984" y="305132"/>
                </a:cubicBezTo>
                <a:cubicBezTo>
                  <a:pt x="352885" y="307645"/>
                  <a:pt x="349751" y="309028"/>
                  <a:pt x="346458" y="308865"/>
                </a:cubicBezTo>
                <a:cubicBezTo>
                  <a:pt x="296022" y="306351"/>
                  <a:pt x="248435" y="284572"/>
                  <a:pt x="213485" y="248482"/>
                </a:cubicBezTo>
                <a:cubicBezTo>
                  <a:pt x="212310" y="253035"/>
                  <a:pt x="211708" y="257745"/>
                  <a:pt x="211708" y="262499"/>
                </a:cubicBezTo>
                <a:cubicBezTo>
                  <a:pt x="211708" y="281258"/>
                  <a:pt x="221002" y="298660"/>
                  <a:pt x="236571" y="309051"/>
                </a:cubicBezTo>
                <a:cubicBezTo>
                  <a:pt x="240446" y="311638"/>
                  <a:pt x="242137" y="316483"/>
                  <a:pt x="240711" y="320918"/>
                </a:cubicBezTo>
                <a:cubicBezTo>
                  <a:pt x="239286" y="325353"/>
                  <a:pt x="235097" y="328310"/>
                  <a:pt x="230433" y="328151"/>
                </a:cubicBezTo>
                <a:cubicBezTo>
                  <a:pt x="224657" y="327958"/>
                  <a:pt x="218908" y="327105"/>
                  <a:pt x="213330" y="325632"/>
                </a:cubicBezTo>
                <a:cubicBezTo>
                  <a:pt x="218987" y="345281"/>
                  <a:pt x="235205" y="360879"/>
                  <a:pt x="255983" y="365075"/>
                </a:cubicBezTo>
                <a:cubicBezTo>
                  <a:pt x="260724" y="366034"/>
                  <a:pt x="264186" y="370127"/>
                  <a:pt x="264341" y="374963"/>
                </a:cubicBezTo>
                <a:cubicBezTo>
                  <a:pt x="264496" y="379798"/>
                  <a:pt x="261307" y="384107"/>
                  <a:pt x="256636" y="385368"/>
                </a:cubicBezTo>
                <a:cubicBezTo>
                  <a:pt x="251546" y="386743"/>
                  <a:pt x="246343" y="387593"/>
                  <a:pt x="241108" y="387912"/>
                </a:cubicBezTo>
                <a:cubicBezTo>
                  <a:pt x="251142" y="402476"/>
                  <a:pt x="267762" y="411731"/>
                  <a:pt x="286122" y="412076"/>
                </a:cubicBezTo>
                <a:cubicBezTo>
                  <a:pt x="290534" y="412160"/>
                  <a:pt x="294416" y="415010"/>
                  <a:pt x="295817" y="419192"/>
                </a:cubicBezTo>
                <a:cubicBezTo>
                  <a:pt x="297219" y="423376"/>
                  <a:pt x="295835" y="427988"/>
                  <a:pt x="292365" y="430711"/>
                </a:cubicBezTo>
                <a:cubicBezTo>
                  <a:pt x="273771" y="445298"/>
                  <a:pt x="252414" y="454874"/>
                  <a:pt x="229587" y="458995"/>
                </a:cubicBezTo>
                <a:cubicBezTo>
                  <a:pt x="248681" y="465818"/>
                  <a:pt x="268888" y="469344"/>
                  <a:pt x="289422" y="469344"/>
                </a:cubicBezTo>
                <a:cubicBezTo>
                  <a:pt x="356542" y="469344"/>
                  <a:pt x="398416" y="437822"/>
                  <a:pt x="421724" y="411380"/>
                </a:cubicBezTo>
                <a:cubicBezTo>
                  <a:pt x="450963" y="378208"/>
                  <a:pt x="467733" y="334344"/>
                  <a:pt x="467733" y="291032"/>
                </a:cubicBezTo>
                <a:cubicBezTo>
                  <a:pt x="467733" y="288181"/>
                  <a:pt x="467670" y="285548"/>
                  <a:pt x="467544" y="282979"/>
                </a:cubicBezTo>
                <a:cubicBezTo>
                  <a:pt x="467370" y="279450"/>
                  <a:pt x="468995" y="276072"/>
                  <a:pt x="471860" y="274006"/>
                </a:cubicBezTo>
                <a:cubicBezTo>
                  <a:pt x="474408" y="272167"/>
                  <a:pt x="476878" y="270240"/>
                  <a:pt x="479269" y="268226"/>
                </a:cubicBezTo>
                <a:cubicBezTo>
                  <a:pt x="477581" y="268487"/>
                  <a:pt x="475887" y="268716"/>
                  <a:pt x="474189" y="268916"/>
                </a:cubicBezTo>
                <a:cubicBezTo>
                  <a:pt x="469301" y="269492"/>
                  <a:pt x="464684" y="266574"/>
                  <a:pt x="463099" y="261919"/>
                </a:cubicBezTo>
                <a:cubicBezTo>
                  <a:pt x="461514" y="257264"/>
                  <a:pt x="463395" y="252135"/>
                  <a:pt x="467614" y="249609"/>
                </a:cubicBezTo>
                <a:cubicBezTo>
                  <a:pt x="469757" y="248326"/>
                  <a:pt x="471803" y="246909"/>
                  <a:pt x="473736" y="245372"/>
                </a:cubicBezTo>
                <a:cubicBezTo>
                  <a:pt x="469880" y="246472"/>
                  <a:pt x="465973" y="247409"/>
                  <a:pt x="462021" y="248182"/>
                </a:cubicBezTo>
                <a:cubicBezTo>
                  <a:pt x="458509" y="248870"/>
                  <a:pt x="454884" y="247704"/>
                  <a:pt x="452428" y="245097"/>
                </a:cubicBezTo>
                <a:cubicBezTo>
                  <a:pt x="441872" y="233890"/>
                  <a:pt x="426992" y="227461"/>
                  <a:pt x="411603" y="227461"/>
                </a:cubicBezTo>
                <a:close/>
                <a:moveTo>
                  <a:pt x="411599" y="206603"/>
                </a:moveTo>
                <a:cubicBezTo>
                  <a:pt x="430691" y="206603"/>
                  <a:pt x="449209" y="213811"/>
                  <a:pt x="463287" y="226559"/>
                </a:cubicBezTo>
                <a:cubicBezTo>
                  <a:pt x="475044" y="223711"/>
                  <a:pt x="486303" y="219120"/>
                  <a:pt x="496827" y="212872"/>
                </a:cubicBezTo>
                <a:cubicBezTo>
                  <a:pt x="500553" y="210662"/>
                  <a:pt x="505258" y="210983"/>
                  <a:pt x="508648" y="213683"/>
                </a:cubicBezTo>
                <a:cubicBezTo>
                  <a:pt x="512037" y="216382"/>
                  <a:pt x="513405" y="220895"/>
                  <a:pt x="512083" y="225023"/>
                </a:cubicBezTo>
                <a:cubicBezTo>
                  <a:pt x="510528" y="229882"/>
                  <a:pt x="508499" y="234542"/>
                  <a:pt x="506047" y="238942"/>
                </a:cubicBezTo>
                <a:cubicBezTo>
                  <a:pt x="506313" y="238827"/>
                  <a:pt x="506579" y="238710"/>
                  <a:pt x="506845" y="238592"/>
                </a:cubicBezTo>
                <a:cubicBezTo>
                  <a:pt x="511088" y="236719"/>
                  <a:pt x="516058" y="237869"/>
                  <a:pt x="519044" y="241417"/>
                </a:cubicBezTo>
                <a:cubicBezTo>
                  <a:pt x="522029" y="244967"/>
                  <a:pt x="522314" y="250062"/>
                  <a:pt x="519739" y="253920"/>
                </a:cubicBezTo>
                <a:cubicBezTo>
                  <a:pt x="511163" y="266774"/>
                  <a:pt x="500692" y="278063"/>
                  <a:pt x="488565" y="287544"/>
                </a:cubicBezTo>
                <a:cubicBezTo>
                  <a:pt x="488585" y="288680"/>
                  <a:pt x="488594" y="289841"/>
                  <a:pt x="488594" y="291032"/>
                </a:cubicBezTo>
                <a:cubicBezTo>
                  <a:pt x="488594" y="339353"/>
                  <a:pt x="469924" y="388244"/>
                  <a:pt x="437373" y="425174"/>
                </a:cubicBezTo>
                <a:cubicBezTo>
                  <a:pt x="411222" y="454840"/>
                  <a:pt x="364327" y="490204"/>
                  <a:pt x="289422" y="490204"/>
                </a:cubicBezTo>
                <a:cubicBezTo>
                  <a:pt x="251300" y="490204"/>
                  <a:pt x="214190" y="479327"/>
                  <a:pt x="182105" y="458747"/>
                </a:cubicBezTo>
                <a:cubicBezTo>
                  <a:pt x="178019" y="456125"/>
                  <a:pt x="176282" y="451032"/>
                  <a:pt x="177915" y="446460"/>
                </a:cubicBezTo>
                <a:cubicBezTo>
                  <a:pt x="179547" y="441887"/>
                  <a:pt x="184121" y="439047"/>
                  <a:pt x="188942" y="439609"/>
                </a:cubicBezTo>
                <a:cubicBezTo>
                  <a:pt x="193723" y="440165"/>
                  <a:pt x="198641" y="440447"/>
                  <a:pt x="203558" y="440447"/>
                </a:cubicBezTo>
                <a:cubicBezTo>
                  <a:pt x="223062" y="440447"/>
                  <a:pt x="241776" y="436019"/>
                  <a:pt x="258726" y="427497"/>
                </a:cubicBezTo>
                <a:cubicBezTo>
                  <a:pt x="237848" y="419178"/>
                  <a:pt x="221182" y="401902"/>
                  <a:pt x="214055" y="379632"/>
                </a:cubicBezTo>
                <a:cubicBezTo>
                  <a:pt x="212936" y="376138"/>
                  <a:pt x="213736" y="372314"/>
                  <a:pt x="216160" y="369560"/>
                </a:cubicBezTo>
                <a:cubicBezTo>
                  <a:pt x="216478" y="369199"/>
                  <a:pt x="216818" y="368863"/>
                  <a:pt x="217177" y="368554"/>
                </a:cubicBezTo>
                <a:cubicBezTo>
                  <a:pt x="200609" y="354313"/>
                  <a:pt x="190299" y="333229"/>
                  <a:pt x="190299" y="310252"/>
                </a:cubicBezTo>
                <a:lnTo>
                  <a:pt x="190299" y="309423"/>
                </a:lnTo>
                <a:cubicBezTo>
                  <a:pt x="190299" y="305727"/>
                  <a:pt x="192254" y="302308"/>
                  <a:pt x="195439" y="300434"/>
                </a:cubicBezTo>
                <a:cubicBezTo>
                  <a:pt x="196864" y="299594"/>
                  <a:pt x="198441" y="299121"/>
                  <a:pt x="200038" y="299015"/>
                </a:cubicBezTo>
                <a:cubicBezTo>
                  <a:pt x="194085" y="287978"/>
                  <a:pt x="190844" y="275475"/>
                  <a:pt x="190844" y="262500"/>
                </a:cubicBezTo>
                <a:cubicBezTo>
                  <a:pt x="190844" y="248919"/>
                  <a:pt x="194437" y="235574"/>
                  <a:pt x="201235" y="223907"/>
                </a:cubicBezTo>
                <a:cubicBezTo>
                  <a:pt x="202957" y="220950"/>
                  <a:pt x="206021" y="219027"/>
                  <a:pt x="209433" y="218760"/>
                </a:cubicBezTo>
                <a:cubicBezTo>
                  <a:pt x="212849" y="218491"/>
                  <a:pt x="216171" y="219916"/>
                  <a:pt x="218332" y="222569"/>
                </a:cubicBezTo>
                <a:cubicBezTo>
                  <a:pt x="247512" y="258384"/>
                  <a:pt x="289461" y="281413"/>
                  <a:pt x="334908" y="286953"/>
                </a:cubicBezTo>
                <a:cubicBezTo>
                  <a:pt x="334853" y="285751"/>
                  <a:pt x="334826" y="284544"/>
                  <a:pt x="334826" y="283334"/>
                </a:cubicBezTo>
                <a:cubicBezTo>
                  <a:pt x="334826" y="241024"/>
                  <a:pt x="369267" y="206603"/>
                  <a:pt x="411599" y="206603"/>
                </a:cubicBezTo>
                <a:close/>
                <a:moveTo>
                  <a:pt x="545984" y="148361"/>
                </a:moveTo>
                <a:cubicBezTo>
                  <a:pt x="550459" y="144732"/>
                  <a:pt x="557027" y="145415"/>
                  <a:pt x="560655" y="149889"/>
                </a:cubicBezTo>
                <a:cubicBezTo>
                  <a:pt x="602659" y="201663"/>
                  <a:pt x="625792" y="266963"/>
                  <a:pt x="625792" y="333757"/>
                </a:cubicBezTo>
                <a:cubicBezTo>
                  <a:pt x="625792" y="411772"/>
                  <a:pt x="595417" y="485114"/>
                  <a:pt x="540260" y="540267"/>
                </a:cubicBezTo>
                <a:cubicBezTo>
                  <a:pt x="485105" y="595420"/>
                  <a:pt x="411768" y="625793"/>
                  <a:pt x="333756" y="625793"/>
                </a:cubicBezTo>
                <a:cubicBezTo>
                  <a:pt x="261786" y="625793"/>
                  <a:pt x="192643" y="599386"/>
                  <a:pt x="139064" y="551436"/>
                </a:cubicBezTo>
                <a:cubicBezTo>
                  <a:pt x="134773" y="547596"/>
                  <a:pt x="134408" y="541001"/>
                  <a:pt x="138248" y="536709"/>
                </a:cubicBezTo>
                <a:cubicBezTo>
                  <a:pt x="142089" y="532417"/>
                  <a:pt x="148683" y="532052"/>
                  <a:pt x="152975" y="535893"/>
                </a:cubicBezTo>
                <a:cubicBezTo>
                  <a:pt x="202724" y="580414"/>
                  <a:pt x="266927" y="604934"/>
                  <a:pt x="333756" y="604934"/>
                </a:cubicBezTo>
                <a:cubicBezTo>
                  <a:pt x="406195" y="604934"/>
                  <a:pt x="474295" y="576730"/>
                  <a:pt x="525511" y="525517"/>
                </a:cubicBezTo>
                <a:cubicBezTo>
                  <a:pt x="576726" y="474303"/>
                  <a:pt x="604933" y="406202"/>
                  <a:pt x="604933" y="333757"/>
                </a:cubicBezTo>
                <a:cubicBezTo>
                  <a:pt x="604933" y="271733"/>
                  <a:pt x="583455" y="211099"/>
                  <a:pt x="544456" y="163031"/>
                </a:cubicBezTo>
                <a:cubicBezTo>
                  <a:pt x="540827" y="158559"/>
                  <a:pt x="541511" y="151991"/>
                  <a:pt x="545984" y="148361"/>
                </a:cubicBezTo>
                <a:close/>
                <a:moveTo>
                  <a:pt x="333756" y="41720"/>
                </a:moveTo>
                <a:cubicBezTo>
                  <a:pt x="405726" y="41720"/>
                  <a:pt x="474868" y="68128"/>
                  <a:pt x="528447" y="116082"/>
                </a:cubicBezTo>
                <a:cubicBezTo>
                  <a:pt x="532738" y="119923"/>
                  <a:pt x="533103" y="126517"/>
                  <a:pt x="529261" y="130809"/>
                </a:cubicBezTo>
                <a:cubicBezTo>
                  <a:pt x="525421" y="135099"/>
                  <a:pt x="518828" y="135467"/>
                  <a:pt x="514534" y="131624"/>
                </a:cubicBezTo>
                <a:cubicBezTo>
                  <a:pt x="464787" y="87100"/>
                  <a:pt x="400585" y="62579"/>
                  <a:pt x="333756" y="62579"/>
                </a:cubicBezTo>
                <a:cubicBezTo>
                  <a:pt x="184229" y="62579"/>
                  <a:pt x="62578" y="184230"/>
                  <a:pt x="62578" y="333757"/>
                </a:cubicBezTo>
                <a:cubicBezTo>
                  <a:pt x="62578" y="395789"/>
                  <a:pt x="84056" y="456423"/>
                  <a:pt x="123056" y="504490"/>
                </a:cubicBezTo>
                <a:cubicBezTo>
                  <a:pt x="126685" y="508963"/>
                  <a:pt x="126001" y="515531"/>
                  <a:pt x="121528" y="519161"/>
                </a:cubicBezTo>
                <a:cubicBezTo>
                  <a:pt x="119594" y="520729"/>
                  <a:pt x="117271" y="521492"/>
                  <a:pt x="114962" y="521492"/>
                </a:cubicBezTo>
                <a:cubicBezTo>
                  <a:pt x="111927" y="521492"/>
                  <a:pt x="108918" y="520174"/>
                  <a:pt x="106857" y="517633"/>
                </a:cubicBezTo>
                <a:cubicBezTo>
                  <a:pt x="64852" y="465862"/>
                  <a:pt x="41719" y="400559"/>
                  <a:pt x="41719" y="333757"/>
                </a:cubicBezTo>
                <a:cubicBezTo>
                  <a:pt x="41719" y="255756"/>
                  <a:pt x="72097" y="182421"/>
                  <a:pt x="127258" y="127259"/>
                </a:cubicBezTo>
                <a:cubicBezTo>
                  <a:pt x="182418" y="72098"/>
                  <a:pt x="255755" y="41720"/>
                  <a:pt x="333756" y="41720"/>
                </a:cubicBezTo>
                <a:close/>
                <a:moveTo>
                  <a:pt x="333756" y="20859"/>
                </a:moveTo>
                <a:cubicBezTo>
                  <a:pt x="250184" y="20859"/>
                  <a:pt x="171610" y="53407"/>
                  <a:pt x="112508" y="112508"/>
                </a:cubicBezTo>
                <a:cubicBezTo>
                  <a:pt x="53406" y="171610"/>
                  <a:pt x="20858" y="250184"/>
                  <a:pt x="20858" y="333756"/>
                </a:cubicBezTo>
                <a:cubicBezTo>
                  <a:pt x="20858" y="417342"/>
                  <a:pt x="53406" y="495922"/>
                  <a:pt x="112508" y="555017"/>
                </a:cubicBezTo>
                <a:cubicBezTo>
                  <a:pt x="171605" y="614109"/>
                  <a:pt x="250177" y="646652"/>
                  <a:pt x="333756" y="646652"/>
                </a:cubicBezTo>
                <a:cubicBezTo>
                  <a:pt x="417339" y="646652"/>
                  <a:pt x="495915" y="614109"/>
                  <a:pt x="555010" y="555017"/>
                </a:cubicBezTo>
                <a:cubicBezTo>
                  <a:pt x="614107" y="495923"/>
                  <a:pt x="646651" y="417344"/>
                  <a:pt x="646651" y="333756"/>
                </a:cubicBezTo>
                <a:cubicBezTo>
                  <a:pt x="646651" y="250181"/>
                  <a:pt x="614107" y="171607"/>
                  <a:pt x="555010" y="112508"/>
                </a:cubicBezTo>
                <a:cubicBezTo>
                  <a:pt x="495910" y="53407"/>
                  <a:pt x="417335" y="20859"/>
                  <a:pt x="333756" y="20859"/>
                </a:cubicBezTo>
                <a:close/>
                <a:moveTo>
                  <a:pt x="333756" y="0"/>
                </a:moveTo>
                <a:cubicBezTo>
                  <a:pt x="422905" y="0"/>
                  <a:pt x="506722" y="34718"/>
                  <a:pt x="569759" y="97759"/>
                </a:cubicBezTo>
                <a:cubicBezTo>
                  <a:pt x="632795" y="160797"/>
                  <a:pt x="667511" y="244610"/>
                  <a:pt x="667511" y="333756"/>
                </a:cubicBezTo>
                <a:cubicBezTo>
                  <a:pt x="667511" y="422917"/>
                  <a:pt x="632795" y="506734"/>
                  <a:pt x="569759" y="569768"/>
                </a:cubicBezTo>
                <a:cubicBezTo>
                  <a:pt x="506726" y="632800"/>
                  <a:pt x="422911" y="667512"/>
                  <a:pt x="333756" y="667512"/>
                </a:cubicBezTo>
                <a:cubicBezTo>
                  <a:pt x="244607" y="667512"/>
                  <a:pt x="160796" y="632800"/>
                  <a:pt x="97759" y="569768"/>
                </a:cubicBezTo>
                <a:cubicBezTo>
                  <a:pt x="34717" y="506732"/>
                  <a:pt x="0" y="422915"/>
                  <a:pt x="0" y="333756"/>
                </a:cubicBezTo>
                <a:cubicBezTo>
                  <a:pt x="0" y="244611"/>
                  <a:pt x="34717" y="160799"/>
                  <a:pt x="97759" y="97759"/>
                </a:cubicBezTo>
                <a:cubicBezTo>
                  <a:pt x="160799" y="34718"/>
                  <a:pt x="244611" y="0"/>
                  <a:pt x="333756" y="0"/>
                </a:cubicBezTo>
                <a:close/>
              </a:path>
            </a:pathLst>
          </a:custGeom>
          <a:solidFill>
            <a:srgbClr val="0070C0"/>
          </a:solidFill>
        </p:spPr>
        <p:txBody>
          <a:bodyPr wrap="square" rtlCol="0" anchor="ctr">
            <a:noAutofit/>
          </a:bodyPr>
          <a:lstStyle/>
          <a:p>
            <a:pPr algn="ctr"/>
            <a:endParaRPr dirty="0">
              <a:latin typeface="Segoe UI Light" panose="020B0502040204020203" pitchFamily="34" charset="0"/>
            </a:endParaRPr>
          </a:p>
        </p:txBody>
      </p:sp>
      <p:sp>
        <p:nvSpPr>
          <p:cNvPr id="19" name="Freeform: Shape 18">
            <a:extLst>
              <a:ext uri="{FF2B5EF4-FFF2-40B4-BE49-F238E27FC236}">
                <a16:creationId xmlns:a16="http://schemas.microsoft.com/office/drawing/2014/main" id="{312ABD0A-2292-1696-D66D-BCADD9490953}"/>
              </a:ext>
            </a:extLst>
          </p:cNvPr>
          <p:cNvSpPr/>
          <p:nvPr/>
        </p:nvSpPr>
        <p:spPr>
          <a:xfrm>
            <a:off x="3122531" y="5494831"/>
            <a:ext cx="888458" cy="888458"/>
          </a:xfrm>
          <a:custGeom>
            <a:avLst/>
            <a:gdLst>
              <a:gd name="connsiteX0" fmla="*/ 444676 w 667512"/>
              <a:gd name="connsiteY0" fmla="*/ 218649 h 667512"/>
              <a:gd name="connsiteX1" fmla="*/ 415639 w 667512"/>
              <a:gd name="connsiteY1" fmla="*/ 223250 h 667512"/>
              <a:gd name="connsiteX2" fmla="*/ 368329 w 667512"/>
              <a:gd name="connsiteY2" fmla="*/ 266770 h 667512"/>
              <a:gd name="connsiteX3" fmla="*/ 397153 w 667512"/>
              <a:gd name="connsiteY3" fmla="*/ 274605 h 667512"/>
              <a:gd name="connsiteX4" fmla="*/ 399294 w 667512"/>
              <a:gd name="connsiteY4" fmla="*/ 333251 h 667512"/>
              <a:gd name="connsiteX5" fmla="*/ 344950 w 667512"/>
              <a:gd name="connsiteY5" fmla="*/ 397026 h 667512"/>
              <a:gd name="connsiteX6" fmla="*/ 322552 w 667512"/>
              <a:gd name="connsiteY6" fmla="*/ 373304 h 667512"/>
              <a:gd name="connsiteX7" fmla="*/ 308581 w 667512"/>
              <a:gd name="connsiteY7" fmla="*/ 324277 h 667512"/>
              <a:gd name="connsiteX8" fmla="*/ 302361 w 667512"/>
              <a:gd name="connsiteY8" fmla="*/ 291796 h 667512"/>
              <a:gd name="connsiteX9" fmla="*/ 279105 w 667512"/>
              <a:gd name="connsiteY9" fmla="*/ 223332 h 667512"/>
              <a:gd name="connsiteX10" fmla="*/ 265703 w 667512"/>
              <a:gd name="connsiteY10" fmla="*/ 221183 h 667512"/>
              <a:gd name="connsiteX11" fmla="*/ 206834 w 667512"/>
              <a:gd name="connsiteY11" fmla="*/ 258482 h 667512"/>
              <a:gd name="connsiteX12" fmla="*/ 180342 w 667512"/>
              <a:gd name="connsiteY12" fmla="*/ 285294 h 667512"/>
              <a:gd name="connsiteX13" fmla="*/ 182194 w 667512"/>
              <a:gd name="connsiteY13" fmla="*/ 287724 h 667512"/>
              <a:gd name="connsiteX14" fmla="*/ 209065 w 667512"/>
              <a:gd name="connsiteY14" fmla="*/ 277905 h 667512"/>
              <a:gd name="connsiteX15" fmla="*/ 224073 w 667512"/>
              <a:gd name="connsiteY15" fmla="*/ 284669 h 667512"/>
              <a:gd name="connsiteX16" fmla="*/ 255240 w 667512"/>
              <a:gd name="connsiteY16" fmla="*/ 373542 h 667512"/>
              <a:gd name="connsiteX17" fmla="*/ 280499 w 667512"/>
              <a:gd name="connsiteY17" fmla="*/ 450175 h 667512"/>
              <a:gd name="connsiteX18" fmla="*/ 310844 w 667512"/>
              <a:gd name="connsiteY18" fmla="*/ 478779 h 667512"/>
              <a:gd name="connsiteX19" fmla="*/ 333540 w 667512"/>
              <a:gd name="connsiteY19" fmla="*/ 474702 h 667512"/>
              <a:gd name="connsiteX20" fmla="*/ 478320 w 667512"/>
              <a:gd name="connsiteY20" fmla="*/ 273973 h 667512"/>
              <a:gd name="connsiteX21" fmla="*/ 467390 w 667512"/>
              <a:gd name="connsiteY21" fmla="*/ 227016 h 667512"/>
              <a:gd name="connsiteX22" fmla="*/ 444676 w 667512"/>
              <a:gd name="connsiteY22" fmla="*/ 218649 h 667512"/>
              <a:gd name="connsiteX23" fmla="*/ 448267 w 667512"/>
              <a:gd name="connsiteY23" fmla="*/ 197961 h 667512"/>
              <a:gd name="connsiteX24" fmla="*/ 480762 w 667512"/>
              <a:gd name="connsiteY24" fmla="*/ 211004 h 667512"/>
              <a:gd name="connsiteX25" fmla="*/ 498861 w 667512"/>
              <a:gd name="connsiteY25" fmla="*/ 277619 h 667512"/>
              <a:gd name="connsiteX26" fmla="*/ 498861 w 667512"/>
              <a:gd name="connsiteY26" fmla="*/ 277623 h 667512"/>
              <a:gd name="connsiteX27" fmla="*/ 426451 w 667512"/>
              <a:gd name="connsiteY27" fmla="*/ 417155 h 667512"/>
              <a:gd name="connsiteX28" fmla="*/ 344890 w 667512"/>
              <a:gd name="connsiteY28" fmla="*/ 492203 h 667512"/>
              <a:gd name="connsiteX29" fmla="*/ 317830 w 667512"/>
              <a:gd name="connsiteY29" fmla="*/ 500623 h 667512"/>
              <a:gd name="connsiteX30" fmla="*/ 305209 w 667512"/>
              <a:gd name="connsiteY30" fmla="*/ 498860 h 667512"/>
              <a:gd name="connsiteX31" fmla="*/ 261715 w 667512"/>
              <a:gd name="connsiteY31" fmla="*/ 459237 h 667512"/>
              <a:gd name="connsiteX32" fmla="*/ 235292 w 667512"/>
              <a:gd name="connsiteY32" fmla="*/ 379639 h 667512"/>
              <a:gd name="connsiteX33" fmla="*/ 208500 w 667512"/>
              <a:gd name="connsiteY33" fmla="*/ 298804 h 667512"/>
              <a:gd name="connsiteX34" fmla="*/ 186433 w 667512"/>
              <a:gd name="connsiteY34" fmla="*/ 310249 h 667512"/>
              <a:gd name="connsiteX35" fmla="*/ 178670 w 667512"/>
              <a:gd name="connsiteY35" fmla="*/ 312386 h 667512"/>
              <a:gd name="connsiteX36" fmla="*/ 171696 w 667512"/>
              <a:gd name="connsiteY36" fmla="*/ 308365 h 667512"/>
              <a:gd name="connsiteX37" fmla="*/ 158580 w 667512"/>
              <a:gd name="connsiteY37" fmla="*/ 291149 h 667512"/>
              <a:gd name="connsiteX38" fmla="*/ 158880 w 667512"/>
              <a:gd name="connsiteY38" fmla="*/ 278133 h 667512"/>
              <a:gd name="connsiteX39" fmla="*/ 261687 w 667512"/>
              <a:gd name="connsiteY39" fmla="*/ 200712 h 667512"/>
              <a:gd name="connsiteX40" fmla="*/ 290990 w 667512"/>
              <a:gd name="connsiteY40" fmla="*/ 206188 h 667512"/>
              <a:gd name="connsiteX41" fmla="*/ 322938 w 667512"/>
              <a:gd name="connsiteY41" fmla="*/ 288374 h 667512"/>
              <a:gd name="connsiteX42" fmla="*/ 328818 w 667512"/>
              <a:gd name="connsiteY42" fmla="*/ 319214 h 667512"/>
              <a:gd name="connsiteX43" fmla="*/ 346010 w 667512"/>
              <a:gd name="connsiteY43" fmla="*/ 374882 h 667512"/>
              <a:gd name="connsiteX44" fmla="*/ 380903 w 667512"/>
              <a:gd name="connsiteY44" fmla="*/ 323414 h 667512"/>
              <a:gd name="connsiteX45" fmla="*/ 382777 w 667512"/>
              <a:gd name="connsiteY45" fmla="*/ 289719 h 667512"/>
              <a:gd name="connsiteX46" fmla="*/ 357716 w 667512"/>
              <a:gd name="connsiteY46" fmla="*/ 292946 h 667512"/>
              <a:gd name="connsiteX47" fmla="*/ 346481 w 667512"/>
              <a:gd name="connsiteY47" fmla="*/ 292625 h 667512"/>
              <a:gd name="connsiteX48" fmla="*/ 342061 w 667512"/>
              <a:gd name="connsiteY48" fmla="*/ 282291 h 667512"/>
              <a:gd name="connsiteX49" fmla="*/ 408387 w 667512"/>
              <a:gd name="connsiteY49" fmla="*/ 203692 h 667512"/>
              <a:gd name="connsiteX50" fmla="*/ 448267 w 667512"/>
              <a:gd name="connsiteY50" fmla="*/ 197961 h 667512"/>
              <a:gd name="connsiteX51" fmla="*/ 545984 w 667512"/>
              <a:gd name="connsiteY51" fmla="*/ 148360 h 667512"/>
              <a:gd name="connsiteX52" fmla="*/ 560655 w 667512"/>
              <a:gd name="connsiteY52" fmla="*/ 149888 h 667512"/>
              <a:gd name="connsiteX53" fmla="*/ 625792 w 667512"/>
              <a:gd name="connsiteY53" fmla="*/ 333755 h 667512"/>
              <a:gd name="connsiteX54" fmla="*/ 540260 w 667512"/>
              <a:gd name="connsiteY54" fmla="*/ 540266 h 667512"/>
              <a:gd name="connsiteX55" fmla="*/ 333755 w 667512"/>
              <a:gd name="connsiteY55" fmla="*/ 625792 h 667512"/>
              <a:gd name="connsiteX56" fmla="*/ 139063 w 667512"/>
              <a:gd name="connsiteY56" fmla="*/ 551435 h 667512"/>
              <a:gd name="connsiteX57" fmla="*/ 138248 w 667512"/>
              <a:gd name="connsiteY57" fmla="*/ 536708 h 667512"/>
              <a:gd name="connsiteX58" fmla="*/ 152974 w 667512"/>
              <a:gd name="connsiteY58" fmla="*/ 535891 h 667512"/>
              <a:gd name="connsiteX59" fmla="*/ 333755 w 667512"/>
              <a:gd name="connsiteY59" fmla="*/ 604932 h 667512"/>
              <a:gd name="connsiteX60" fmla="*/ 525511 w 667512"/>
              <a:gd name="connsiteY60" fmla="*/ 525515 h 667512"/>
              <a:gd name="connsiteX61" fmla="*/ 604933 w 667512"/>
              <a:gd name="connsiteY61" fmla="*/ 333755 h 667512"/>
              <a:gd name="connsiteX62" fmla="*/ 544456 w 667512"/>
              <a:gd name="connsiteY62" fmla="*/ 163030 h 667512"/>
              <a:gd name="connsiteX63" fmla="*/ 545984 w 667512"/>
              <a:gd name="connsiteY63" fmla="*/ 148360 h 667512"/>
              <a:gd name="connsiteX64" fmla="*/ 333755 w 667512"/>
              <a:gd name="connsiteY64" fmla="*/ 41719 h 667512"/>
              <a:gd name="connsiteX65" fmla="*/ 528446 w 667512"/>
              <a:gd name="connsiteY65" fmla="*/ 116081 h 667512"/>
              <a:gd name="connsiteX66" fmla="*/ 529260 w 667512"/>
              <a:gd name="connsiteY66" fmla="*/ 130808 h 667512"/>
              <a:gd name="connsiteX67" fmla="*/ 514534 w 667512"/>
              <a:gd name="connsiteY67" fmla="*/ 131623 h 667512"/>
              <a:gd name="connsiteX68" fmla="*/ 333755 w 667512"/>
              <a:gd name="connsiteY68" fmla="*/ 62578 h 667512"/>
              <a:gd name="connsiteX69" fmla="*/ 62577 w 667512"/>
              <a:gd name="connsiteY69" fmla="*/ 333756 h 667512"/>
              <a:gd name="connsiteX70" fmla="*/ 123056 w 667512"/>
              <a:gd name="connsiteY70" fmla="*/ 504489 h 667512"/>
              <a:gd name="connsiteX71" fmla="*/ 121528 w 667512"/>
              <a:gd name="connsiteY71" fmla="*/ 519160 h 667512"/>
              <a:gd name="connsiteX72" fmla="*/ 114961 w 667512"/>
              <a:gd name="connsiteY72" fmla="*/ 521491 h 667512"/>
              <a:gd name="connsiteX73" fmla="*/ 106857 w 667512"/>
              <a:gd name="connsiteY73" fmla="*/ 517632 h 667512"/>
              <a:gd name="connsiteX74" fmla="*/ 41718 w 667512"/>
              <a:gd name="connsiteY74" fmla="*/ 333756 h 667512"/>
              <a:gd name="connsiteX75" fmla="*/ 127258 w 667512"/>
              <a:gd name="connsiteY75" fmla="*/ 127258 h 667512"/>
              <a:gd name="connsiteX76" fmla="*/ 333755 w 667512"/>
              <a:gd name="connsiteY76" fmla="*/ 41719 h 667512"/>
              <a:gd name="connsiteX77" fmla="*/ 333756 w 667512"/>
              <a:gd name="connsiteY77" fmla="*/ 20859 h 667512"/>
              <a:gd name="connsiteX78" fmla="*/ 112508 w 667512"/>
              <a:gd name="connsiteY78" fmla="*/ 112508 h 667512"/>
              <a:gd name="connsiteX79" fmla="*/ 20858 w 667512"/>
              <a:gd name="connsiteY79" fmla="*/ 333756 h 667512"/>
              <a:gd name="connsiteX80" fmla="*/ 112508 w 667512"/>
              <a:gd name="connsiteY80" fmla="*/ 555017 h 667512"/>
              <a:gd name="connsiteX81" fmla="*/ 333756 w 667512"/>
              <a:gd name="connsiteY81" fmla="*/ 646652 h 667512"/>
              <a:gd name="connsiteX82" fmla="*/ 555010 w 667512"/>
              <a:gd name="connsiteY82" fmla="*/ 555017 h 667512"/>
              <a:gd name="connsiteX83" fmla="*/ 646652 w 667512"/>
              <a:gd name="connsiteY83" fmla="*/ 333756 h 667512"/>
              <a:gd name="connsiteX84" fmla="*/ 555010 w 667512"/>
              <a:gd name="connsiteY84" fmla="*/ 112508 h 667512"/>
              <a:gd name="connsiteX85" fmla="*/ 333756 w 667512"/>
              <a:gd name="connsiteY85" fmla="*/ 20859 h 667512"/>
              <a:gd name="connsiteX86" fmla="*/ 333756 w 667512"/>
              <a:gd name="connsiteY86" fmla="*/ 0 h 667512"/>
              <a:gd name="connsiteX87" fmla="*/ 569760 w 667512"/>
              <a:gd name="connsiteY87" fmla="*/ 97759 h 667512"/>
              <a:gd name="connsiteX88" fmla="*/ 667512 w 667512"/>
              <a:gd name="connsiteY88" fmla="*/ 333756 h 667512"/>
              <a:gd name="connsiteX89" fmla="*/ 569759 w 667512"/>
              <a:gd name="connsiteY89" fmla="*/ 569768 h 667512"/>
              <a:gd name="connsiteX90" fmla="*/ 333756 w 667512"/>
              <a:gd name="connsiteY90" fmla="*/ 667512 h 667512"/>
              <a:gd name="connsiteX91" fmla="*/ 97759 w 667512"/>
              <a:gd name="connsiteY91" fmla="*/ 569768 h 667512"/>
              <a:gd name="connsiteX92" fmla="*/ 0 w 667512"/>
              <a:gd name="connsiteY92" fmla="*/ 333756 h 667512"/>
              <a:gd name="connsiteX93" fmla="*/ 97759 w 667512"/>
              <a:gd name="connsiteY93" fmla="*/ 97759 h 667512"/>
              <a:gd name="connsiteX94" fmla="*/ 333756 w 667512"/>
              <a:gd name="connsiteY94" fmla="*/ 0 h 667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667512" h="667512">
                <a:moveTo>
                  <a:pt x="444676" y="218649"/>
                </a:moveTo>
                <a:cubicBezTo>
                  <a:pt x="435729" y="217998"/>
                  <a:pt x="425727" y="219508"/>
                  <a:pt x="415639" y="223250"/>
                </a:cubicBezTo>
                <a:cubicBezTo>
                  <a:pt x="398158" y="229732"/>
                  <a:pt x="378458" y="244171"/>
                  <a:pt x="368329" y="266770"/>
                </a:cubicBezTo>
                <a:cubicBezTo>
                  <a:pt x="379589" y="264897"/>
                  <a:pt x="389691" y="267505"/>
                  <a:pt x="397153" y="274605"/>
                </a:cubicBezTo>
                <a:cubicBezTo>
                  <a:pt x="410429" y="287236"/>
                  <a:pt x="411289" y="310804"/>
                  <a:pt x="399294" y="333251"/>
                </a:cubicBezTo>
                <a:cubicBezTo>
                  <a:pt x="365139" y="397026"/>
                  <a:pt x="350472" y="397026"/>
                  <a:pt x="344950" y="397026"/>
                </a:cubicBezTo>
                <a:cubicBezTo>
                  <a:pt x="331458" y="397026"/>
                  <a:pt x="325444" y="381004"/>
                  <a:pt x="322552" y="373304"/>
                </a:cubicBezTo>
                <a:cubicBezTo>
                  <a:pt x="318280" y="361923"/>
                  <a:pt x="313878" y="345473"/>
                  <a:pt x="308581" y="324277"/>
                </a:cubicBezTo>
                <a:cubicBezTo>
                  <a:pt x="306141" y="314537"/>
                  <a:pt x="304305" y="303491"/>
                  <a:pt x="302361" y="291796"/>
                </a:cubicBezTo>
                <a:cubicBezTo>
                  <a:pt x="297978" y="265437"/>
                  <a:pt x="292526" y="232635"/>
                  <a:pt x="279105" y="223332"/>
                </a:cubicBezTo>
                <a:cubicBezTo>
                  <a:pt x="276799" y="221733"/>
                  <a:pt x="272901" y="219773"/>
                  <a:pt x="265703" y="221183"/>
                </a:cubicBezTo>
                <a:cubicBezTo>
                  <a:pt x="250528" y="224160"/>
                  <a:pt x="230172" y="237057"/>
                  <a:pt x="206834" y="258482"/>
                </a:cubicBezTo>
                <a:cubicBezTo>
                  <a:pt x="195483" y="268902"/>
                  <a:pt x="185964" y="279053"/>
                  <a:pt x="180342" y="285294"/>
                </a:cubicBezTo>
                <a:lnTo>
                  <a:pt x="182194" y="287724"/>
                </a:lnTo>
                <a:cubicBezTo>
                  <a:pt x="189651" y="282985"/>
                  <a:pt x="199808" y="277905"/>
                  <a:pt x="209065" y="277905"/>
                </a:cubicBezTo>
                <a:cubicBezTo>
                  <a:pt x="214662" y="277905"/>
                  <a:pt x="219926" y="279760"/>
                  <a:pt x="224073" y="284669"/>
                </a:cubicBezTo>
                <a:cubicBezTo>
                  <a:pt x="229749" y="291359"/>
                  <a:pt x="237528" y="315618"/>
                  <a:pt x="255240" y="373542"/>
                </a:cubicBezTo>
                <a:cubicBezTo>
                  <a:pt x="265218" y="406173"/>
                  <a:pt x="275533" y="439915"/>
                  <a:pt x="280499" y="450175"/>
                </a:cubicBezTo>
                <a:cubicBezTo>
                  <a:pt x="286066" y="461744"/>
                  <a:pt x="297599" y="475061"/>
                  <a:pt x="310844" y="478779"/>
                </a:cubicBezTo>
                <a:cubicBezTo>
                  <a:pt x="318548" y="480940"/>
                  <a:pt x="325970" y="479608"/>
                  <a:pt x="333540" y="474702"/>
                </a:cubicBezTo>
                <a:cubicBezTo>
                  <a:pt x="359586" y="457806"/>
                  <a:pt x="460500" y="374215"/>
                  <a:pt x="478320" y="273973"/>
                </a:cubicBezTo>
                <a:cubicBezTo>
                  <a:pt x="482142" y="252413"/>
                  <a:pt x="478364" y="236176"/>
                  <a:pt x="467390" y="227016"/>
                </a:cubicBezTo>
                <a:cubicBezTo>
                  <a:pt x="461517" y="222113"/>
                  <a:pt x="453624" y="219300"/>
                  <a:pt x="444676" y="218649"/>
                </a:cubicBezTo>
                <a:close/>
                <a:moveTo>
                  <a:pt x="448267" y="197961"/>
                </a:moveTo>
                <a:cubicBezTo>
                  <a:pt x="460696" y="199216"/>
                  <a:pt x="471893" y="203601"/>
                  <a:pt x="480762" y="211004"/>
                </a:cubicBezTo>
                <a:cubicBezTo>
                  <a:pt x="492649" y="220926"/>
                  <a:pt x="505437" y="240540"/>
                  <a:pt x="498861" y="277619"/>
                </a:cubicBezTo>
                <a:cubicBezTo>
                  <a:pt x="498861" y="277621"/>
                  <a:pt x="498861" y="277622"/>
                  <a:pt x="498861" y="277623"/>
                </a:cubicBezTo>
                <a:cubicBezTo>
                  <a:pt x="488738" y="334568"/>
                  <a:pt x="453897" y="384932"/>
                  <a:pt x="426451" y="417155"/>
                </a:cubicBezTo>
                <a:cubicBezTo>
                  <a:pt x="393182" y="456214"/>
                  <a:pt x="359530" y="482707"/>
                  <a:pt x="344890" y="492203"/>
                </a:cubicBezTo>
                <a:cubicBezTo>
                  <a:pt x="336270" y="497790"/>
                  <a:pt x="327088" y="500623"/>
                  <a:pt x="317830" y="500623"/>
                </a:cubicBezTo>
                <a:cubicBezTo>
                  <a:pt x="313624" y="500623"/>
                  <a:pt x="309403" y="500038"/>
                  <a:pt x="305209" y="498860"/>
                </a:cubicBezTo>
                <a:cubicBezTo>
                  <a:pt x="284360" y="493007"/>
                  <a:pt x="268747" y="473857"/>
                  <a:pt x="261715" y="459237"/>
                </a:cubicBezTo>
                <a:cubicBezTo>
                  <a:pt x="256057" y="447551"/>
                  <a:pt x="245971" y="414564"/>
                  <a:pt x="235292" y="379639"/>
                </a:cubicBezTo>
                <a:cubicBezTo>
                  <a:pt x="225937" y="349039"/>
                  <a:pt x="213259" y="307580"/>
                  <a:pt x="208500" y="298804"/>
                </a:cubicBezTo>
                <a:cubicBezTo>
                  <a:pt x="204443" y="298899"/>
                  <a:pt x="194238" y="304137"/>
                  <a:pt x="186433" y="310249"/>
                </a:cubicBezTo>
                <a:cubicBezTo>
                  <a:pt x="184237" y="311969"/>
                  <a:pt x="181438" y="312741"/>
                  <a:pt x="178670" y="312386"/>
                </a:cubicBezTo>
                <a:cubicBezTo>
                  <a:pt x="175902" y="312031"/>
                  <a:pt x="173387" y="310585"/>
                  <a:pt x="171696" y="308365"/>
                </a:cubicBezTo>
                <a:lnTo>
                  <a:pt x="158580" y="291149"/>
                </a:lnTo>
                <a:cubicBezTo>
                  <a:pt x="155628" y="287273"/>
                  <a:pt x="155753" y="281869"/>
                  <a:pt x="158880" y="278133"/>
                </a:cubicBezTo>
                <a:cubicBezTo>
                  <a:pt x="161222" y="275335"/>
                  <a:pt x="216752" y="209526"/>
                  <a:pt x="261687" y="200712"/>
                </a:cubicBezTo>
                <a:cubicBezTo>
                  <a:pt x="272757" y="198541"/>
                  <a:pt x="282615" y="200382"/>
                  <a:pt x="290990" y="206188"/>
                </a:cubicBezTo>
                <a:cubicBezTo>
                  <a:pt x="311656" y="220514"/>
                  <a:pt x="317393" y="255011"/>
                  <a:pt x="322938" y="288374"/>
                </a:cubicBezTo>
                <a:cubicBezTo>
                  <a:pt x="324811" y="299642"/>
                  <a:pt x="326582" y="310284"/>
                  <a:pt x="328818" y="319214"/>
                </a:cubicBezTo>
                <a:cubicBezTo>
                  <a:pt x="332718" y="334822"/>
                  <a:pt x="340443" y="365740"/>
                  <a:pt x="346010" y="374882"/>
                </a:cubicBezTo>
                <a:cubicBezTo>
                  <a:pt x="351125" y="370686"/>
                  <a:pt x="362905" y="357014"/>
                  <a:pt x="380903" y="323414"/>
                </a:cubicBezTo>
                <a:cubicBezTo>
                  <a:pt x="389153" y="307975"/>
                  <a:pt x="388092" y="294775"/>
                  <a:pt x="382777" y="289719"/>
                </a:cubicBezTo>
                <a:cubicBezTo>
                  <a:pt x="378010" y="285186"/>
                  <a:pt x="368642" y="286391"/>
                  <a:pt x="357716" y="292946"/>
                </a:cubicBezTo>
                <a:cubicBezTo>
                  <a:pt x="354229" y="295040"/>
                  <a:pt x="349844" y="294915"/>
                  <a:pt x="346481" y="292625"/>
                </a:cubicBezTo>
                <a:cubicBezTo>
                  <a:pt x="343120" y="290337"/>
                  <a:pt x="341394" y="286302"/>
                  <a:pt x="342061" y="282291"/>
                </a:cubicBezTo>
                <a:cubicBezTo>
                  <a:pt x="349124" y="239857"/>
                  <a:pt x="380954" y="213867"/>
                  <a:pt x="408387" y="203692"/>
                </a:cubicBezTo>
                <a:cubicBezTo>
                  <a:pt x="422178" y="198579"/>
                  <a:pt x="435838" y="196705"/>
                  <a:pt x="448267" y="197961"/>
                </a:cubicBezTo>
                <a:close/>
                <a:moveTo>
                  <a:pt x="545984" y="148360"/>
                </a:moveTo>
                <a:cubicBezTo>
                  <a:pt x="550459" y="144730"/>
                  <a:pt x="557027" y="145414"/>
                  <a:pt x="560655" y="149888"/>
                </a:cubicBezTo>
                <a:cubicBezTo>
                  <a:pt x="602659" y="201662"/>
                  <a:pt x="625792" y="266961"/>
                  <a:pt x="625792" y="333755"/>
                </a:cubicBezTo>
                <a:cubicBezTo>
                  <a:pt x="625792" y="411771"/>
                  <a:pt x="595417" y="485112"/>
                  <a:pt x="540260" y="540266"/>
                </a:cubicBezTo>
                <a:cubicBezTo>
                  <a:pt x="485105" y="595419"/>
                  <a:pt x="411767" y="625792"/>
                  <a:pt x="333755" y="625792"/>
                </a:cubicBezTo>
                <a:cubicBezTo>
                  <a:pt x="261785" y="625792"/>
                  <a:pt x="192642" y="599385"/>
                  <a:pt x="139063" y="551435"/>
                </a:cubicBezTo>
                <a:cubicBezTo>
                  <a:pt x="134772" y="547594"/>
                  <a:pt x="134407" y="541000"/>
                  <a:pt x="138248" y="536708"/>
                </a:cubicBezTo>
                <a:cubicBezTo>
                  <a:pt x="142089" y="532416"/>
                  <a:pt x="148682" y="532051"/>
                  <a:pt x="152974" y="535891"/>
                </a:cubicBezTo>
                <a:cubicBezTo>
                  <a:pt x="202723" y="580413"/>
                  <a:pt x="266926" y="604932"/>
                  <a:pt x="333755" y="604932"/>
                </a:cubicBezTo>
                <a:cubicBezTo>
                  <a:pt x="406194" y="604932"/>
                  <a:pt x="474294" y="576728"/>
                  <a:pt x="525511" y="525515"/>
                </a:cubicBezTo>
                <a:cubicBezTo>
                  <a:pt x="576726" y="474302"/>
                  <a:pt x="604933" y="406200"/>
                  <a:pt x="604933" y="333755"/>
                </a:cubicBezTo>
                <a:cubicBezTo>
                  <a:pt x="604933" y="271731"/>
                  <a:pt x="583455" y="211099"/>
                  <a:pt x="544456" y="163030"/>
                </a:cubicBezTo>
                <a:cubicBezTo>
                  <a:pt x="540827" y="158558"/>
                  <a:pt x="541511" y="151990"/>
                  <a:pt x="545984" y="148360"/>
                </a:cubicBezTo>
                <a:close/>
                <a:moveTo>
                  <a:pt x="333755" y="41719"/>
                </a:moveTo>
                <a:cubicBezTo>
                  <a:pt x="405725" y="41719"/>
                  <a:pt x="474868" y="68127"/>
                  <a:pt x="528446" y="116081"/>
                </a:cubicBezTo>
                <a:cubicBezTo>
                  <a:pt x="532737" y="119922"/>
                  <a:pt x="533103" y="126516"/>
                  <a:pt x="529260" y="130808"/>
                </a:cubicBezTo>
                <a:cubicBezTo>
                  <a:pt x="525421" y="135098"/>
                  <a:pt x="518828" y="135466"/>
                  <a:pt x="514534" y="131623"/>
                </a:cubicBezTo>
                <a:cubicBezTo>
                  <a:pt x="464787" y="87099"/>
                  <a:pt x="400584" y="62578"/>
                  <a:pt x="333755" y="62578"/>
                </a:cubicBezTo>
                <a:cubicBezTo>
                  <a:pt x="184227" y="62578"/>
                  <a:pt x="62577" y="184229"/>
                  <a:pt x="62577" y="333756"/>
                </a:cubicBezTo>
                <a:cubicBezTo>
                  <a:pt x="62577" y="395788"/>
                  <a:pt x="84056" y="456422"/>
                  <a:pt x="123056" y="504489"/>
                </a:cubicBezTo>
                <a:cubicBezTo>
                  <a:pt x="126684" y="508962"/>
                  <a:pt x="126001" y="515530"/>
                  <a:pt x="121528" y="519160"/>
                </a:cubicBezTo>
                <a:cubicBezTo>
                  <a:pt x="119594" y="520728"/>
                  <a:pt x="117270" y="521491"/>
                  <a:pt x="114961" y="521491"/>
                </a:cubicBezTo>
                <a:cubicBezTo>
                  <a:pt x="111927" y="521491"/>
                  <a:pt x="108917" y="520173"/>
                  <a:pt x="106857" y="517632"/>
                </a:cubicBezTo>
                <a:cubicBezTo>
                  <a:pt x="64851" y="465861"/>
                  <a:pt x="41718" y="400558"/>
                  <a:pt x="41718" y="333756"/>
                </a:cubicBezTo>
                <a:cubicBezTo>
                  <a:pt x="41718" y="255755"/>
                  <a:pt x="72096" y="182420"/>
                  <a:pt x="127258" y="127258"/>
                </a:cubicBezTo>
                <a:cubicBezTo>
                  <a:pt x="182417" y="72097"/>
                  <a:pt x="255754" y="41719"/>
                  <a:pt x="333755" y="41719"/>
                </a:cubicBezTo>
                <a:close/>
                <a:moveTo>
                  <a:pt x="333756" y="20859"/>
                </a:moveTo>
                <a:cubicBezTo>
                  <a:pt x="250184" y="20859"/>
                  <a:pt x="171610" y="53407"/>
                  <a:pt x="112508" y="112508"/>
                </a:cubicBezTo>
                <a:cubicBezTo>
                  <a:pt x="53406" y="171610"/>
                  <a:pt x="20858" y="250184"/>
                  <a:pt x="20858" y="333756"/>
                </a:cubicBezTo>
                <a:cubicBezTo>
                  <a:pt x="20858" y="417342"/>
                  <a:pt x="53406" y="495922"/>
                  <a:pt x="112508" y="555017"/>
                </a:cubicBezTo>
                <a:cubicBezTo>
                  <a:pt x="171605" y="614109"/>
                  <a:pt x="250178" y="646652"/>
                  <a:pt x="333756" y="646652"/>
                </a:cubicBezTo>
                <a:cubicBezTo>
                  <a:pt x="417339" y="646652"/>
                  <a:pt x="495915" y="614109"/>
                  <a:pt x="555010" y="555017"/>
                </a:cubicBezTo>
                <a:cubicBezTo>
                  <a:pt x="614107" y="495923"/>
                  <a:pt x="646652" y="417344"/>
                  <a:pt x="646652" y="333756"/>
                </a:cubicBezTo>
                <a:cubicBezTo>
                  <a:pt x="646652" y="250181"/>
                  <a:pt x="614107" y="171607"/>
                  <a:pt x="555010" y="112508"/>
                </a:cubicBezTo>
                <a:cubicBezTo>
                  <a:pt x="495911" y="53407"/>
                  <a:pt x="417335" y="20859"/>
                  <a:pt x="333756" y="20859"/>
                </a:cubicBezTo>
                <a:close/>
                <a:moveTo>
                  <a:pt x="333756" y="0"/>
                </a:moveTo>
                <a:cubicBezTo>
                  <a:pt x="422906" y="0"/>
                  <a:pt x="506722" y="34718"/>
                  <a:pt x="569760" y="97759"/>
                </a:cubicBezTo>
                <a:cubicBezTo>
                  <a:pt x="632796" y="160797"/>
                  <a:pt x="667512" y="244610"/>
                  <a:pt x="667512" y="333756"/>
                </a:cubicBezTo>
                <a:cubicBezTo>
                  <a:pt x="667512" y="422917"/>
                  <a:pt x="632796" y="506734"/>
                  <a:pt x="569759" y="569768"/>
                </a:cubicBezTo>
                <a:cubicBezTo>
                  <a:pt x="506726" y="632800"/>
                  <a:pt x="422911" y="667512"/>
                  <a:pt x="333756" y="667512"/>
                </a:cubicBezTo>
                <a:cubicBezTo>
                  <a:pt x="244607" y="667512"/>
                  <a:pt x="160795" y="632800"/>
                  <a:pt x="97759" y="569768"/>
                </a:cubicBezTo>
                <a:cubicBezTo>
                  <a:pt x="34717" y="506732"/>
                  <a:pt x="0" y="422915"/>
                  <a:pt x="0" y="333756"/>
                </a:cubicBezTo>
                <a:cubicBezTo>
                  <a:pt x="0" y="244611"/>
                  <a:pt x="34717" y="160799"/>
                  <a:pt x="97759" y="97759"/>
                </a:cubicBezTo>
                <a:cubicBezTo>
                  <a:pt x="160799" y="34718"/>
                  <a:pt x="244611" y="0"/>
                  <a:pt x="333756" y="0"/>
                </a:cubicBezTo>
                <a:close/>
              </a:path>
            </a:pathLst>
          </a:custGeom>
          <a:solidFill>
            <a:srgbClr val="0070C0"/>
          </a:solidFill>
        </p:spPr>
        <p:txBody>
          <a:bodyPr wrap="square" rtlCol="0" anchor="ctr">
            <a:noAutofit/>
          </a:bodyPr>
          <a:lstStyle/>
          <a:p>
            <a:pPr algn="ctr"/>
            <a:endParaRPr dirty="0">
              <a:latin typeface="Segoe UI Light" panose="020B0502040204020203" pitchFamily="34" charset="0"/>
            </a:endParaRPr>
          </a:p>
        </p:txBody>
      </p:sp>
      <p:sp>
        <p:nvSpPr>
          <p:cNvPr id="20" name="Freeform: Shape 19">
            <a:extLst>
              <a:ext uri="{FF2B5EF4-FFF2-40B4-BE49-F238E27FC236}">
                <a16:creationId xmlns:a16="http://schemas.microsoft.com/office/drawing/2014/main" id="{1724204B-A05A-CA9F-FC37-7383D58C4EB4}"/>
              </a:ext>
            </a:extLst>
          </p:cNvPr>
          <p:cNvSpPr/>
          <p:nvPr/>
        </p:nvSpPr>
        <p:spPr>
          <a:xfrm>
            <a:off x="5503942" y="5485655"/>
            <a:ext cx="888458" cy="888458"/>
          </a:xfrm>
          <a:custGeom>
            <a:avLst/>
            <a:gdLst>
              <a:gd name="connsiteX0" fmla="*/ 405652 w 667512"/>
              <a:gd name="connsiteY0" fmla="*/ 198145 h 667512"/>
              <a:gd name="connsiteX1" fmla="*/ 337623 w 667512"/>
              <a:gd name="connsiteY1" fmla="*/ 238908 h 667512"/>
              <a:gd name="connsiteX2" fmla="*/ 334205 w 667512"/>
              <a:gd name="connsiteY2" fmla="*/ 294186 h 667512"/>
              <a:gd name="connsiteX3" fmla="*/ 382288 w 667512"/>
              <a:gd name="connsiteY3" fmla="*/ 367041 h 667512"/>
              <a:gd name="connsiteX4" fmla="*/ 387950 w 667512"/>
              <a:gd name="connsiteY4" fmla="*/ 387002 h 667512"/>
              <a:gd name="connsiteX5" fmla="*/ 340837 w 667512"/>
              <a:gd name="connsiteY5" fmla="*/ 455148 h 667512"/>
              <a:gd name="connsiteX6" fmla="*/ 325071 w 667512"/>
              <a:gd name="connsiteY6" fmla="*/ 464942 h 667512"/>
              <a:gd name="connsiteX7" fmla="*/ 309799 w 667512"/>
              <a:gd name="connsiteY7" fmla="*/ 453933 h 667512"/>
              <a:gd name="connsiteX8" fmla="*/ 238980 w 667512"/>
              <a:gd name="connsiteY8" fmla="*/ 290881 h 667512"/>
              <a:gd name="connsiteX9" fmla="*/ 231566 w 667512"/>
              <a:gd name="connsiteY9" fmla="*/ 246033 h 667512"/>
              <a:gd name="connsiteX10" fmla="*/ 197838 w 667512"/>
              <a:gd name="connsiteY10" fmla="*/ 246033 h 667512"/>
              <a:gd name="connsiteX11" fmla="*/ 232139 w 667512"/>
              <a:gd name="connsiteY11" fmla="*/ 380517 h 667512"/>
              <a:gd name="connsiteX12" fmla="*/ 286197 w 667512"/>
              <a:gd name="connsiteY12" fmla="*/ 471939 h 667512"/>
              <a:gd name="connsiteX13" fmla="*/ 311371 w 667512"/>
              <a:gd name="connsiteY13" fmla="*/ 493843 h 667512"/>
              <a:gd name="connsiteX14" fmla="*/ 335210 w 667512"/>
              <a:gd name="connsiteY14" fmla="*/ 493233 h 667512"/>
              <a:gd name="connsiteX15" fmla="*/ 343567 w 667512"/>
              <a:gd name="connsiteY15" fmla="*/ 486593 h 667512"/>
              <a:gd name="connsiteX16" fmla="*/ 418213 w 667512"/>
              <a:gd name="connsiteY16" fmla="*/ 389086 h 667512"/>
              <a:gd name="connsiteX17" fmla="*/ 433770 w 667512"/>
              <a:gd name="connsiteY17" fmla="*/ 378945 h 667512"/>
              <a:gd name="connsiteX18" fmla="*/ 434171 w 667512"/>
              <a:gd name="connsiteY18" fmla="*/ 378937 h 667512"/>
              <a:gd name="connsiteX19" fmla="*/ 456525 w 667512"/>
              <a:gd name="connsiteY19" fmla="*/ 376732 h 667512"/>
              <a:gd name="connsiteX20" fmla="*/ 461731 w 667512"/>
              <a:gd name="connsiteY20" fmla="*/ 375744 h 667512"/>
              <a:gd name="connsiteX21" fmla="*/ 461731 w 667512"/>
              <a:gd name="connsiteY21" fmla="*/ 358850 h 667512"/>
              <a:gd name="connsiteX22" fmla="*/ 455634 w 667512"/>
              <a:gd name="connsiteY22" fmla="*/ 359548 h 667512"/>
              <a:gd name="connsiteX23" fmla="*/ 375691 w 667512"/>
              <a:gd name="connsiteY23" fmla="*/ 322941 h 667512"/>
              <a:gd name="connsiteX24" fmla="*/ 362749 w 667512"/>
              <a:gd name="connsiteY24" fmla="*/ 265823 h 667512"/>
              <a:gd name="connsiteX25" fmla="*/ 369714 w 667512"/>
              <a:gd name="connsiteY25" fmla="*/ 240446 h 667512"/>
              <a:gd name="connsiteX26" fmla="*/ 369842 w 667512"/>
              <a:gd name="connsiteY26" fmla="*/ 240236 h 667512"/>
              <a:gd name="connsiteX27" fmla="*/ 393977 w 667512"/>
              <a:gd name="connsiteY27" fmla="*/ 225322 h 667512"/>
              <a:gd name="connsiteX28" fmla="*/ 424772 w 667512"/>
              <a:gd name="connsiteY28" fmla="*/ 251651 h 667512"/>
              <a:gd name="connsiteX29" fmla="*/ 421727 w 667512"/>
              <a:gd name="connsiteY29" fmla="*/ 302688 h 667512"/>
              <a:gd name="connsiteX30" fmla="*/ 449480 w 667512"/>
              <a:gd name="connsiteY30" fmla="*/ 311126 h 667512"/>
              <a:gd name="connsiteX31" fmla="*/ 456937 w 667512"/>
              <a:gd name="connsiteY31" fmla="*/ 252369 h 667512"/>
              <a:gd name="connsiteX32" fmla="*/ 405652 w 667512"/>
              <a:gd name="connsiteY32" fmla="*/ 198145 h 667512"/>
              <a:gd name="connsiteX33" fmla="*/ 407752 w 667512"/>
              <a:gd name="connsiteY33" fmla="*/ 177390 h 667512"/>
              <a:gd name="connsiteX34" fmla="*/ 477687 w 667512"/>
              <a:gd name="connsiteY34" fmla="*/ 250230 h 667512"/>
              <a:gd name="connsiteX35" fmla="*/ 468651 w 667512"/>
              <a:gd name="connsiteY35" fmla="*/ 319453 h 667512"/>
              <a:gd name="connsiteX36" fmla="*/ 466643 w 667512"/>
              <a:gd name="connsiteY36" fmla="*/ 324759 h 667512"/>
              <a:gd name="connsiteX37" fmla="*/ 457855 w 667512"/>
              <a:gd name="connsiteY37" fmla="*/ 331400 h 667512"/>
              <a:gd name="connsiteX38" fmla="*/ 452373 w 667512"/>
              <a:gd name="connsiteY38" fmla="*/ 331834 h 667512"/>
              <a:gd name="connsiteX39" fmla="*/ 406365 w 667512"/>
              <a:gd name="connsiteY39" fmla="*/ 316832 h 667512"/>
              <a:gd name="connsiteX40" fmla="*/ 402364 w 667512"/>
              <a:gd name="connsiteY40" fmla="*/ 312525 h 667512"/>
              <a:gd name="connsiteX41" fmla="*/ 400065 w 667512"/>
              <a:gd name="connsiteY41" fmla="*/ 303093 h 667512"/>
              <a:gd name="connsiteX42" fmla="*/ 401371 w 667512"/>
              <a:gd name="connsiteY42" fmla="*/ 298023 h 667512"/>
              <a:gd name="connsiteX43" fmla="*/ 404453 w 667512"/>
              <a:gd name="connsiteY43" fmla="*/ 256364 h 667512"/>
              <a:gd name="connsiteX44" fmla="*/ 394801 w 667512"/>
              <a:gd name="connsiteY44" fmla="*/ 246164 h 667512"/>
              <a:gd name="connsiteX45" fmla="*/ 387644 w 667512"/>
              <a:gd name="connsiteY45" fmla="*/ 251111 h 667512"/>
              <a:gd name="connsiteX46" fmla="*/ 383577 w 667512"/>
              <a:gd name="connsiteY46" fmla="*/ 266984 h 667512"/>
              <a:gd name="connsiteX47" fmla="*/ 393379 w 667512"/>
              <a:gd name="connsiteY47" fmla="*/ 311882 h 667512"/>
              <a:gd name="connsiteX48" fmla="*/ 453706 w 667512"/>
              <a:gd name="connsiteY48" fmla="*/ 338777 h 667512"/>
              <a:gd name="connsiteX49" fmla="*/ 468742 w 667512"/>
              <a:gd name="connsiteY49" fmla="*/ 336258 h 667512"/>
              <a:gd name="connsiteX50" fmla="*/ 472162 w 667512"/>
              <a:gd name="connsiteY50" fmla="*/ 335680 h 667512"/>
              <a:gd name="connsiteX51" fmla="*/ 472300 w 667512"/>
              <a:gd name="connsiteY51" fmla="*/ 335680 h 667512"/>
              <a:gd name="connsiteX52" fmla="*/ 482635 w 667512"/>
              <a:gd name="connsiteY52" fmla="*/ 344701 h 667512"/>
              <a:gd name="connsiteX53" fmla="*/ 482592 w 667512"/>
              <a:gd name="connsiteY53" fmla="*/ 347815 h 667512"/>
              <a:gd name="connsiteX54" fmla="*/ 482592 w 667512"/>
              <a:gd name="connsiteY54" fmla="*/ 383888 h 667512"/>
              <a:gd name="connsiteX55" fmla="*/ 474623 w 667512"/>
              <a:gd name="connsiteY55" fmla="*/ 394235 h 667512"/>
              <a:gd name="connsiteX56" fmla="*/ 460113 w 667512"/>
              <a:gd name="connsiteY56" fmla="*/ 397282 h 667512"/>
              <a:gd name="connsiteX57" fmla="*/ 436180 w 667512"/>
              <a:gd name="connsiteY57" fmla="*/ 399780 h 667512"/>
              <a:gd name="connsiteX58" fmla="*/ 357581 w 667512"/>
              <a:gd name="connsiteY58" fmla="*/ 502048 h 667512"/>
              <a:gd name="connsiteX59" fmla="*/ 347170 w 667512"/>
              <a:gd name="connsiteY59" fmla="*/ 510326 h 667512"/>
              <a:gd name="connsiteX60" fmla="*/ 322810 w 667512"/>
              <a:gd name="connsiteY60" fmla="*/ 518588 h 667512"/>
              <a:gd name="connsiteX61" fmla="*/ 300138 w 667512"/>
              <a:gd name="connsiteY61" fmla="*/ 511418 h 667512"/>
              <a:gd name="connsiteX62" fmla="*/ 270744 w 667512"/>
              <a:gd name="connsiteY62" fmla="*/ 485949 h 667512"/>
              <a:gd name="connsiteX63" fmla="*/ 212766 w 667512"/>
              <a:gd name="connsiteY63" fmla="*/ 388244 h 667512"/>
              <a:gd name="connsiteX64" fmla="*/ 175934 w 667512"/>
              <a:gd name="connsiteY64" fmla="*/ 240232 h 667512"/>
              <a:gd name="connsiteX65" fmla="*/ 175505 w 667512"/>
              <a:gd name="connsiteY65" fmla="*/ 236955 h 667512"/>
              <a:gd name="connsiteX66" fmla="*/ 178009 w 667512"/>
              <a:gd name="connsiteY66" fmla="*/ 228724 h 667512"/>
              <a:gd name="connsiteX67" fmla="*/ 185848 w 667512"/>
              <a:gd name="connsiteY67" fmla="*/ 225176 h 667512"/>
              <a:gd name="connsiteX68" fmla="*/ 241031 w 667512"/>
              <a:gd name="connsiteY68" fmla="*/ 225176 h 667512"/>
              <a:gd name="connsiteX69" fmla="*/ 251432 w 667512"/>
              <a:gd name="connsiteY69" fmla="*/ 234826 h 667512"/>
              <a:gd name="connsiteX70" fmla="*/ 251827 w 667512"/>
              <a:gd name="connsiteY70" fmla="*/ 240092 h 667512"/>
              <a:gd name="connsiteX71" fmla="*/ 259436 w 667512"/>
              <a:gd name="connsiteY71" fmla="*/ 286785 h 667512"/>
              <a:gd name="connsiteX72" fmla="*/ 325858 w 667512"/>
              <a:gd name="connsiteY72" fmla="*/ 440606 h 667512"/>
              <a:gd name="connsiteX73" fmla="*/ 366926 w 667512"/>
              <a:gd name="connsiteY73" fmla="*/ 382092 h 667512"/>
              <a:gd name="connsiteX74" fmla="*/ 313676 w 667512"/>
              <a:gd name="connsiteY74" fmla="*/ 297885 h 667512"/>
              <a:gd name="connsiteX75" fmla="*/ 318025 w 667512"/>
              <a:gd name="connsiteY75" fmla="*/ 231762 h 667512"/>
              <a:gd name="connsiteX76" fmla="*/ 407752 w 667512"/>
              <a:gd name="connsiteY76" fmla="*/ 177390 h 667512"/>
              <a:gd name="connsiteX77" fmla="*/ 545984 w 667512"/>
              <a:gd name="connsiteY77" fmla="*/ 148360 h 667512"/>
              <a:gd name="connsiteX78" fmla="*/ 560655 w 667512"/>
              <a:gd name="connsiteY78" fmla="*/ 149888 h 667512"/>
              <a:gd name="connsiteX79" fmla="*/ 625792 w 667512"/>
              <a:gd name="connsiteY79" fmla="*/ 333755 h 667512"/>
              <a:gd name="connsiteX80" fmla="*/ 540260 w 667512"/>
              <a:gd name="connsiteY80" fmla="*/ 540266 h 667512"/>
              <a:gd name="connsiteX81" fmla="*/ 333756 w 667512"/>
              <a:gd name="connsiteY81" fmla="*/ 625792 h 667512"/>
              <a:gd name="connsiteX82" fmla="*/ 139064 w 667512"/>
              <a:gd name="connsiteY82" fmla="*/ 551435 h 667512"/>
              <a:gd name="connsiteX83" fmla="*/ 138248 w 667512"/>
              <a:gd name="connsiteY83" fmla="*/ 536708 h 667512"/>
              <a:gd name="connsiteX84" fmla="*/ 152975 w 667512"/>
              <a:gd name="connsiteY84" fmla="*/ 535891 h 667512"/>
              <a:gd name="connsiteX85" fmla="*/ 333756 w 667512"/>
              <a:gd name="connsiteY85" fmla="*/ 604932 h 667512"/>
              <a:gd name="connsiteX86" fmla="*/ 525511 w 667512"/>
              <a:gd name="connsiteY86" fmla="*/ 525515 h 667512"/>
              <a:gd name="connsiteX87" fmla="*/ 604933 w 667512"/>
              <a:gd name="connsiteY87" fmla="*/ 333755 h 667512"/>
              <a:gd name="connsiteX88" fmla="*/ 544456 w 667512"/>
              <a:gd name="connsiteY88" fmla="*/ 163030 h 667512"/>
              <a:gd name="connsiteX89" fmla="*/ 545984 w 667512"/>
              <a:gd name="connsiteY89" fmla="*/ 148360 h 667512"/>
              <a:gd name="connsiteX90" fmla="*/ 333756 w 667512"/>
              <a:gd name="connsiteY90" fmla="*/ 41720 h 667512"/>
              <a:gd name="connsiteX91" fmla="*/ 528447 w 667512"/>
              <a:gd name="connsiteY91" fmla="*/ 116082 h 667512"/>
              <a:gd name="connsiteX92" fmla="*/ 529261 w 667512"/>
              <a:gd name="connsiteY92" fmla="*/ 130809 h 667512"/>
              <a:gd name="connsiteX93" fmla="*/ 514534 w 667512"/>
              <a:gd name="connsiteY93" fmla="*/ 131624 h 667512"/>
              <a:gd name="connsiteX94" fmla="*/ 333756 w 667512"/>
              <a:gd name="connsiteY94" fmla="*/ 62579 h 667512"/>
              <a:gd name="connsiteX95" fmla="*/ 62578 w 667512"/>
              <a:gd name="connsiteY95" fmla="*/ 333757 h 667512"/>
              <a:gd name="connsiteX96" fmla="*/ 123056 w 667512"/>
              <a:gd name="connsiteY96" fmla="*/ 504490 h 667512"/>
              <a:gd name="connsiteX97" fmla="*/ 121528 w 667512"/>
              <a:gd name="connsiteY97" fmla="*/ 519161 h 667512"/>
              <a:gd name="connsiteX98" fmla="*/ 114962 w 667512"/>
              <a:gd name="connsiteY98" fmla="*/ 521492 h 667512"/>
              <a:gd name="connsiteX99" fmla="*/ 106857 w 667512"/>
              <a:gd name="connsiteY99" fmla="*/ 517633 h 667512"/>
              <a:gd name="connsiteX100" fmla="*/ 41719 w 667512"/>
              <a:gd name="connsiteY100" fmla="*/ 333757 h 667512"/>
              <a:gd name="connsiteX101" fmla="*/ 127258 w 667512"/>
              <a:gd name="connsiteY101" fmla="*/ 127259 h 667512"/>
              <a:gd name="connsiteX102" fmla="*/ 333756 w 667512"/>
              <a:gd name="connsiteY102" fmla="*/ 41720 h 667512"/>
              <a:gd name="connsiteX103" fmla="*/ 333756 w 667512"/>
              <a:gd name="connsiteY103" fmla="*/ 20859 h 667512"/>
              <a:gd name="connsiteX104" fmla="*/ 112508 w 667512"/>
              <a:gd name="connsiteY104" fmla="*/ 112508 h 667512"/>
              <a:gd name="connsiteX105" fmla="*/ 20859 w 667512"/>
              <a:gd name="connsiteY105" fmla="*/ 333756 h 667512"/>
              <a:gd name="connsiteX106" fmla="*/ 112508 w 667512"/>
              <a:gd name="connsiteY106" fmla="*/ 555017 h 667512"/>
              <a:gd name="connsiteX107" fmla="*/ 333756 w 667512"/>
              <a:gd name="connsiteY107" fmla="*/ 646652 h 667512"/>
              <a:gd name="connsiteX108" fmla="*/ 555010 w 667512"/>
              <a:gd name="connsiteY108" fmla="*/ 555017 h 667512"/>
              <a:gd name="connsiteX109" fmla="*/ 646652 w 667512"/>
              <a:gd name="connsiteY109" fmla="*/ 333756 h 667512"/>
              <a:gd name="connsiteX110" fmla="*/ 555010 w 667512"/>
              <a:gd name="connsiteY110" fmla="*/ 112508 h 667512"/>
              <a:gd name="connsiteX111" fmla="*/ 333756 w 667512"/>
              <a:gd name="connsiteY111" fmla="*/ 20859 h 667512"/>
              <a:gd name="connsiteX112" fmla="*/ 333756 w 667512"/>
              <a:gd name="connsiteY112" fmla="*/ 0 h 667512"/>
              <a:gd name="connsiteX113" fmla="*/ 569760 w 667512"/>
              <a:gd name="connsiteY113" fmla="*/ 97759 h 667512"/>
              <a:gd name="connsiteX114" fmla="*/ 667512 w 667512"/>
              <a:gd name="connsiteY114" fmla="*/ 333756 h 667512"/>
              <a:gd name="connsiteX115" fmla="*/ 569759 w 667512"/>
              <a:gd name="connsiteY115" fmla="*/ 569768 h 667512"/>
              <a:gd name="connsiteX116" fmla="*/ 333756 w 667512"/>
              <a:gd name="connsiteY116" fmla="*/ 667512 h 667512"/>
              <a:gd name="connsiteX117" fmla="*/ 97759 w 667512"/>
              <a:gd name="connsiteY117" fmla="*/ 569768 h 667512"/>
              <a:gd name="connsiteX118" fmla="*/ 0 w 667512"/>
              <a:gd name="connsiteY118" fmla="*/ 333756 h 667512"/>
              <a:gd name="connsiteX119" fmla="*/ 97759 w 667512"/>
              <a:gd name="connsiteY119" fmla="*/ 97759 h 667512"/>
              <a:gd name="connsiteX120" fmla="*/ 333756 w 667512"/>
              <a:gd name="connsiteY120" fmla="*/ 0 h 667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667512" h="667512">
                <a:moveTo>
                  <a:pt x="405652" y="198145"/>
                </a:moveTo>
                <a:cubicBezTo>
                  <a:pt x="373083" y="194900"/>
                  <a:pt x="348276" y="209758"/>
                  <a:pt x="337623" y="238908"/>
                </a:cubicBezTo>
                <a:cubicBezTo>
                  <a:pt x="331574" y="255542"/>
                  <a:pt x="330454" y="273629"/>
                  <a:pt x="334205" y="294186"/>
                </a:cubicBezTo>
                <a:cubicBezTo>
                  <a:pt x="340214" y="327914"/>
                  <a:pt x="355939" y="351730"/>
                  <a:pt x="382288" y="367041"/>
                </a:cubicBezTo>
                <a:cubicBezTo>
                  <a:pt x="390020" y="371610"/>
                  <a:pt x="392113" y="379058"/>
                  <a:pt x="387950" y="387002"/>
                </a:cubicBezTo>
                <a:cubicBezTo>
                  <a:pt x="374768" y="412192"/>
                  <a:pt x="358916" y="435122"/>
                  <a:pt x="340837" y="455148"/>
                </a:cubicBezTo>
                <a:cubicBezTo>
                  <a:pt x="335782" y="460743"/>
                  <a:pt x="331789" y="465157"/>
                  <a:pt x="325071" y="464942"/>
                </a:cubicBezTo>
                <a:cubicBezTo>
                  <a:pt x="318333" y="464721"/>
                  <a:pt x="314568" y="459960"/>
                  <a:pt x="309799" y="453933"/>
                </a:cubicBezTo>
                <a:cubicBezTo>
                  <a:pt x="275276" y="410194"/>
                  <a:pt x="252112" y="356862"/>
                  <a:pt x="238980" y="290881"/>
                </a:cubicBezTo>
                <a:cubicBezTo>
                  <a:pt x="236149" y="276861"/>
                  <a:pt x="233717" y="262148"/>
                  <a:pt x="231566" y="246033"/>
                </a:cubicBezTo>
                <a:lnTo>
                  <a:pt x="197838" y="246033"/>
                </a:lnTo>
                <a:cubicBezTo>
                  <a:pt x="205637" y="298552"/>
                  <a:pt x="216601" y="341499"/>
                  <a:pt x="232139" y="380517"/>
                </a:cubicBezTo>
                <a:cubicBezTo>
                  <a:pt x="247579" y="419196"/>
                  <a:pt x="264759" y="448248"/>
                  <a:pt x="286197" y="471939"/>
                </a:cubicBezTo>
                <a:cubicBezTo>
                  <a:pt x="294725" y="481333"/>
                  <a:pt x="302963" y="488503"/>
                  <a:pt x="311371" y="493843"/>
                </a:cubicBezTo>
                <a:cubicBezTo>
                  <a:pt x="319714" y="499211"/>
                  <a:pt x="326827" y="499020"/>
                  <a:pt x="335210" y="493233"/>
                </a:cubicBezTo>
                <a:cubicBezTo>
                  <a:pt x="338297" y="491043"/>
                  <a:pt x="341144" y="488785"/>
                  <a:pt x="343567" y="486593"/>
                </a:cubicBezTo>
                <a:cubicBezTo>
                  <a:pt x="374554" y="458448"/>
                  <a:pt x="399673" y="425636"/>
                  <a:pt x="418213" y="389086"/>
                </a:cubicBezTo>
                <a:cubicBezTo>
                  <a:pt x="421479" y="382556"/>
                  <a:pt x="426577" y="379221"/>
                  <a:pt x="433770" y="378945"/>
                </a:cubicBezTo>
                <a:cubicBezTo>
                  <a:pt x="433904" y="378939"/>
                  <a:pt x="434037" y="378937"/>
                  <a:pt x="434171" y="378937"/>
                </a:cubicBezTo>
                <a:cubicBezTo>
                  <a:pt x="440701" y="378937"/>
                  <a:pt x="447804" y="378237"/>
                  <a:pt x="456525" y="376732"/>
                </a:cubicBezTo>
                <a:cubicBezTo>
                  <a:pt x="458258" y="376427"/>
                  <a:pt x="459989" y="376099"/>
                  <a:pt x="461731" y="375744"/>
                </a:cubicBezTo>
                <a:lnTo>
                  <a:pt x="461731" y="358850"/>
                </a:lnTo>
                <a:cubicBezTo>
                  <a:pt x="459746" y="359126"/>
                  <a:pt x="457718" y="359357"/>
                  <a:pt x="455634" y="359548"/>
                </a:cubicBezTo>
                <a:cubicBezTo>
                  <a:pt x="419924" y="362931"/>
                  <a:pt x="393007" y="350618"/>
                  <a:pt x="375691" y="322941"/>
                </a:cubicBezTo>
                <a:cubicBezTo>
                  <a:pt x="365765" y="307061"/>
                  <a:pt x="361534" y="288378"/>
                  <a:pt x="362749" y="265823"/>
                </a:cubicBezTo>
                <a:cubicBezTo>
                  <a:pt x="363338" y="255592"/>
                  <a:pt x="365550" y="247540"/>
                  <a:pt x="369714" y="240446"/>
                </a:cubicBezTo>
                <a:cubicBezTo>
                  <a:pt x="369756" y="240376"/>
                  <a:pt x="369799" y="240305"/>
                  <a:pt x="369842" y="240236"/>
                </a:cubicBezTo>
                <a:cubicBezTo>
                  <a:pt x="375727" y="230730"/>
                  <a:pt x="383848" y="225711"/>
                  <a:pt x="393977" y="225322"/>
                </a:cubicBezTo>
                <a:cubicBezTo>
                  <a:pt x="409216" y="224698"/>
                  <a:pt x="420736" y="234546"/>
                  <a:pt x="424772" y="251651"/>
                </a:cubicBezTo>
                <a:cubicBezTo>
                  <a:pt x="429173" y="270941"/>
                  <a:pt x="425536" y="288963"/>
                  <a:pt x="421727" y="302688"/>
                </a:cubicBezTo>
                <a:cubicBezTo>
                  <a:pt x="428517" y="309248"/>
                  <a:pt x="437137" y="311860"/>
                  <a:pt x="449480" y="311126"/>
                </a:cubicBezTo>
                <a:cubicBezTo>
                  <a:pt x="456567" y="291185"/>
                  <a:pt x="459006" y="271955"/>
                  <a:pt x="456937" y="252369"/>
                </a:cubicBezTo>
                <a:cubicBezTo>
                  <a:pt x="454667" y="229774"/>
                  <a:pt x="443933" y="202079"/>
                  <a:pt x="405652" y="198145"/>
                </a:cubicBezTo>
                <a:close/>
                <a:moveTo>
                  <a:pt x="407752" y="177390"/>
                </a:moveTo>
                <a:cubicBezTo>
                  <a:pt x="447974" y="181523"/>
                  <a:pt x="473453" y="208071"/>
                  <a:pt x="477687" y="250230"/>
                </a:cubicBezTo>
                <a:cubicBezTo>
                  <a:pt x="480133" y="273383"/>
                  <a:pt x="477179" y="296043"/>
                  <a:pt x="468651" y="319453"/>
                </a:cubicBezTo>
                <a:cubicBezTo>
                  <a:pt x="468080" y="321026"/>
                  <a:pt x="466643" y="324759"/>
                  <a:pt x="466643" y="324759"/>
                </a:cubicBezTo>
                <a:cubicBezTo>
                  <a:pt x="465217" y="328467"/>
                  <a:pt x="461812" y="331040"/>
                  <a:pt x="457855" y="331400"/>
                </a:cubicBezTo>
                <a:cubicBezTo>
                  <a:pt x="457855" y="331400"/>
                  <a:pt x="454706" y="331686"/>
                  <a:pt x="452373" y="331834"/>
                </a:cubicBezTo>
                <a:cubicBezTo>
                  <a:pt x="432858" y="333336"/>
                  <a:pt x="417809" y="328428"/>
                  <a:pt x="406365" y="316832"/>
                </a:cubicBezTo>
                <a:cubicBezTo>
                  <a:pt x="404707" y="315174"/>
                  <a:pt x="402599" y="312791"/>
                  <a:pt x="402364" y="312525"/>
                </a:cubicBezTo>
                <a:cubicBezTo>
                  <a:pt x="400092" y="309950"/>
                  <a:pt x="399232" y="306424"/>
                  <a:pt x="400065" y="303093"/>
                </a:cubicBezTo>
                <a:cubicBezTo>
                  <a:pt x="400065" y="303093"/>
                  <a:pt x="400935" y="299616"/>
                  <a:pt x="401371" y="298023"/>
                </a:cubicBezTo>
                <a:cubicBezTo>
                  <a:pt x="406188" y="280931"/>
                  <a:pt x="407132" y="268108"/>
                  <a:pt x="404453" y="256364"/>
                </a:cubicBezTo>
                <a:cubicBezTo>
                  <a:pt x="401977" y="245874"/>
                  <a:pt x="397129" y="246065"/>
                  <a:pt x="394801" y="246164"/>
                </a:cubicBezTo>
                <a:cubicBezTo>
                  <a:pt x="392776" y="246243"/>
                  <a:pt x="390410" y="246696"/>
                  <a:pt x="387644" y="251111"/>
                </a:cubicBezTo>
                <a:cubicBezTo>
                  <a:pt x="385256" y="255225"/>
                  <a:pt x="383963" y="260275"/>
                  <a:pt x="383577" y="266984"/>
                </a:cubicBezTo>
                <a:cubicBezTo>
                  <a:pt x="382603" y="285071"/>
                  <a:pt x="385808" y="299769"/>
                  <a:pt x="393379" y="311882"/>
                </a:cubicBezTo>
                <a:cubicBezTo>
                  <a:pt x="406339" y="332597"/>
                  <a:pt x="426070" y="341398"/>
                  <a:pt x="453706" y="338777"/>
                </a:cubicBezTo>
                <a:cubicBezTo>
                  <a:pt x="459148" y="338281"/>
                  <a:pt x="464063" y="337457"/>
                  <a:pt x="468742" y="336258"/>
                </a:cubicBezTo>
                <a:cubicBezTo>
                  <a:pt x="469814" y="335884"/>
                  <a:pt x="470964" y="335680"/>
                  <a:pt x="472162" y="335680"/>
                </a:cubicBezTo>
                <a:lnTo>
                  <a:pt x="472300" y="335680"/>
                </a:lnTo>
                <a:cubicBezTo>
                  <a:pt x="477516" y="335680"/>
                  <a:pt x="481930" y="339533"/>
                  <a:pt x="482635" y="344701"/>
                </a:cubicBezTo>
                <a:cubicBezTo>
                  <a:pt x="482780" y="345759"/>
                  <a:pt x="482759" y="346808"/>
                  <a:pt x="482592" y="347815"/>
                </a:cubicBezTo>
                <a:lnTo>
                  <a:pt x="482592" y="383888"/>
                </a:lnTo>
                <a:cubicBezTo>
                  <a:pt x="482694" y="388732"/>
                  <a:pt x="479419" y="393072"/>
                  <a:pt x="474623" y="394235"/>
                </a:cubicBezTo>
                <a:cubicBezTo>
                  <a:pt x="469671" y="395436"/>
                  <a:pt x="464924" y="396433"/>
                  <a:pt x="460113" y="397282"/>
                </a:cubicBezTo>
                <a:cubicBezTo>
                  <a:pt x="451006" y="398853"/>
                  <a:pt x="443348" y="399654"/>
                  <a:pt x="436180" y="399780"/>
                </a:cubicBezTo>
                <a:cubicBezTo>
                  <a:pt x="416528" y="438128"/>
                  <a:pt x="390098" y="472512"/>
                  <a:pt x="357581" y="502048"/>
                </a:cubicBezTo>
                <a:cubicBezTo>
                  <a:pt x="354531" y="504808"/>
                  <a:pt x="351033" y="507588"/>
                  <a:pt x="347170" y="510326"/>
                </a:cubicBezTo>
                <a:cubicBezTo>
                  <a:pt x="339190" y="515835"/>
                  <a:pt x="330995" y="518588"/>
                  <a:pt x="322810" y="518588"/>
                </a:cubicBezTo>
                <a:cubicBezTo>
                  <a:pt x="315182" y="518588"/>
                  <a:pt x="307562" y="516197"/>
                  <a:pt x="300138" y="511418"/>
                </a:cubicBezTo>
                <a:cubicBezTo>
                  <a:pt x="290187" y="505098"/>
                  <a:pt x="280553" y="496755"/>
                  <a:pt x="270744" y="485949"/>
                </a:cubicBezTo>
                <a:cubicBezTo>
                  <a:pt x="247578" y="460350"/>
                  <a:pt x="229158" y="429308"/>
                  <a:pt x="212766" y="388244"/>
                </a:cubicBezTo>
                <a:cubicBezTo>
                  <a:pt x="195749" y="345514"/>
                  <a:pt x="184047" y="298485"/>
                  <a:pt x="175934" y="240232"/>
                </a:cubicBezTo>
                <a:lnTo>
                  <a:pt x="175505" y="236955"/>
                </a:lnTo>
                <a:cubicBezTo>
                  <a:pt x="175117" y="233980"/>
                  <a:pt x="176029" y="230980"/>
                  <a:pt x="178009" y="228724"/>
                </a:cubicBezTo>
                <a:cubicBezTo>
                  <a:pt x="179990" y="226469"/>
                  <a:pt x="182846" y="225176"/>
                  <a:pt x="185848" y="225176"/>
                </a:cubicBezTo>
                <a:lnTo>
                  <a:pt x="241031" y="225176"/>
                </a:lnTo>
                <a:cubicBezTo>
                  <a:pt x="246489" y="225176"/>
                  <a:pt x="251024" y="229384"/>
                  <a:pt x="251432" y="234826"/>
                </a:cubicBezTo>
                <a:lnTo>
                  <a:pt x="251827" y="240092"/>
                </a:lnTo>
                <a:cubicBezTo>
                  <a:pt x="254018" y="257004"/>
                  <a:pt x="256509" y="272281"/>
                  <a:pt x="259436" y="286785"/>
                </a:cubicBezTo>
                <a:cubicBezTo>
                  <a:pt x="271876" y="349285"/>
                  <a:pt x="293601" y="399597"/>
                  <a:pt x="325858" y="440606"/>
                </a:cubicBezTo>
                <a:cubicBezTo>
                  <a:pt x="341409" y="423289"/>
                  <a:pt x="355208" y="403626"/>
                  <a:pt x="366926" y="382092"/>
                </a:cubicBezTo>
                <a:cubicBezTo>
                  <a:pt x="338275" y="363673"/>
                  <a:pt x="320351" y="335361"/>
                  <a:pt x="313676" y="297885"/>
                </a:cubicBezTo>
                <a:cubicBezTo>
                  <a:pt x="309251" y="273629"/>
                  <a:pt x="310670" y="251986"/>
                  <a:pt x="318025" y="231762"/>
                </a:cubicBezTo>
                <a:cubicBezTo>
                  <a:pt x="332004" y="193505"/>
                  <a:pt x="365548" y="173178"/>
                  <a:pt x="407752" y="177390"/>
                </a:cubicBezTo>
                <a:close/>
                <a:moveTo>
                  <a:pt x="545984" y="148360"/>
                </a:moveTo>
                <a:cubicBezTo>
                  <a:pt x="550459" y="144730"/>
                  <a:pt x="557027" y="145414"/>
                  <a:pt x="560655" y="149888"/>
                </a:cubicBezTo>
                <a:cubicBezTo>
                  <a:pt x="602659" y="201662"/>
                  <a:pt x="625792" y="266961"/>
                  <a:pt x="625792" y="333755"/>
                </a:cubicBezTo>
                <a:cubicBezTo>
                  <a:pt x="625792" y="411771"/>
                  <a:pt x="595417" y="485112"/>
                  <a:pt x="540260" y="540266"/>
                </a:cubicBezTo>
                <a:cubicBezTo>
                  <a:pt x="485105" y="595419"/>
                  <a:pt x="411768" y="625792"/>
                  <a:pt x="333756" y="625792"/>
                </a:cubicBezTo>
                <a:cubicBezTo>
                  <a:pt x="261786" y="625792"/>
                  <a:pt x="192643" y="599385"/>
                  <a:pt x="139064" y="551435"/>
                </a:cubicBezTo>
                <a:cubicBezTo>
                  <a:pt x="134773" y="547594"/>
                  <a:pt x="134408" y="541000"/>
                  <a:pt x="138248" y="536708"/>
                </a:cubicBezTo>
                <a:cubicBezTo>
                  <a:pt x="142089" y="532416"/>
                  <a:pt x="148683" y="532051"/>
                  <a:pt x="152975" y="535891"/>
                </a:cubicBezTo>
                <a:cubicBezTo>
                  <a:pt x="202723" y="580413"/>
                  <a:pt x="266927" y="604932"/>
                  <a:pt x="333756" y="604932"/>
                </a:cubicBezTo>
                <a:cubicBezTo>
                  <a:pt x="406195" y="604932"/>
                  <a:pt x="474295" y="576728"/>
                  <a:pt x="525511" y="525515"/>
                </a:cubicBezTo>
                <a:cubicBezTo>
                  <a:pt x="576726" y="474302"/>
                  <a:pt x="604933" y="406200"/>
                  <a:pt x="604933" y="333755"/>
                </a:cubicBezTo>
                <a:cubicBezTo>
                  <a:pt x="604933" y="271731"/>
                  <a:pt x="583455" y="211099"/>
                  <a:pt x="544456" y="163030"/>
                </a:cubicBezTo>
                <a:cubicBezTo>
                  <a:pt x="540827" y="158558"/>
                  <a:pt x="541511" y="151990"/>
                  <a:pt x="545984" y="148360"/>
                </a:cubicBezTo>
                <a:close/>
                <a:moveTo>
                  <a:pt x="333756" y="41720"/>
                </a:moveTo>
                <a:cubicBezTo>
                  <a:pt x="405726" y="41720"/>
                  <a:pt x="474868" y="68128"/>
                  <a:pt x="528447" y="116082"/>
                </a:cubicBezTo>
                <a:cubicBezTo>
                  <a:pt x="532738" y="119923"/>
                  <a:pt x="533103" y="126517"/>
                  <a:pt x="529261" y="130809"/>
                </a:cubicBezTo>
                <a:cubicBezTo>
                  <a:pt x="525421" y="135099"/>
                  <a:pt x="518828" y="135467"/>
                  <a:pt x="514534" y="131624"/>
                </a:cubicBezTo>
                <a:cubicBezTo>
                  <a:pt x="464787" y="87100"/>
                  <a:pt x="400585" y="62579"/>
                  <a:pt x="333756" y="62579"/>
                </a:cubicBezTo>
                <a:cubicBezTo>
                  <a:pt x="184229" y="62579"/>
                  <a:pt x="62578" y="184230"/>
                  <a:pt x="62578" y="333757"/>
                </a:cubicBezTo>
                <a:cubicBezTo>
                  <a:pt x="62578" y="395789"/>
                  <a:pt x="84056" y="456423"/>
                  <a:pt x="123056" y="504490"/>
                </a:cubicBezTo>
                <a:cubicBezTo>
                  <a:pt x="126685" y="508963"/>
                  <a:pt x="126001" y="515531"/>
                  <a:pt x="121528" y="519161"/>
                </a:cubicBezTo>
                <a:cubicBezTo>
                  <a:pt x="119594" y="520729"/>
                  <a:pt x="117271" y="521492"/>
                  <a:pt x="114962" y="521492"/>
                </a:cubicBezTo>
                <a:cubicBezTo>
                  <a:pt x="111927" y="521492"/>
                  <a:pt x="108918" y="520174"/>
                  <a:pt x="106857" y="517633"/>
                </a:cubicBezTo>
                <a:cubicBezTo>
                  <a:pt x="64852" y="465862"/>
                  <a:pt x="41719" y="400559"/>
                  <a:pt x="41719" y="333757"/>
                </a:cubicBezTo>
                <a:cubicBezTo>
                  <a:pt x="41719" y="255756"/>
                  <a:pt x="72097" y="182421"/>
                  <a:pt x="127258" y="127259"/>
                </a:cubicBezTo>
                <a:cubicBezTo>
                  <a:pt x="182419" y="72098"/>
                  <a:pt x="255755" y="41720"/>
                  <a:pt x="333756" y="41720"/>
                </a:cubicBezTo>
                <a:close/>
                <a:moveTo>
                  <a:pt x="333756" y="20859"/>
                </a:moveTo>
                <a:cubicBezTo>
                  <a:pt x="250184" y="20859"/>
                  <a:pt x="171610" y="53407"/>
                  <a:pt x="112508" y="112508"/>
                </a:cubicBezTo>
                <a:cubicBezTo>
                  <a:pt x="53407" y="171610"/>
                  <a:pt x="20859" y="250184"/>
                  <a:pt x="20859" y="333756"/>
                </a:cubicBezTo>
                <a:cubicBezTo>
                  <a:pt x="20859" y="417342"/>
                  <a:pt x="53407" y="495922"/>
                  <a:pt x="112508" y="555017"/>
                </a:cubicBezTo>
                <a:cubicBezTo>
                  <a:pt x="171605" y="614109"/>
                  <a:pt x="250178" y="646652"/>
                  <a:pt x="333756" y="646652"/>
                </a:cubicBezTo>
                <a:cubicBezTo>
                  <a:pt x="417339" y="646652"/>
                  <a:pt x="495915" y="614109"/>
                  <a:pt x="555010" y="555017"/>
                </a:cubicBezTo>
                <a:cubicBezTo>
                  <a:pt x="614107" y="495923"/>
                  <a:pt x="646652" y="417344"/>
                  <a:pt x="646652" y="333756"/>
                </a:cubicBezTo>
                <a:cubicBezTo>
                  <a:pt x="646652" y="250181"/>
                  <a:pt x="614107" y="171607"/>
                  <a:pt x="555010" y="112508"/>
                </a:cubicBezTo>
                <a:cubicBezTo>
                  <a:pt x="495911" y="53407"/>
                  <a:pt x="417335" y="20859"/>
                  <a:pt x="333756" y="20859"/>
                </a:cubicBezTo>
                <a:close/>
                <a:moveTo>
                  <a:pt x="333756" y="0"/>
                </a:moveTo>
                <a:cubicBezTo>
                  <a:pt x="422906" y="0"/>
                  <a:pt x="506722" y="34718"/>
                  <a:pt x="569760" y="97759"/>
                </a:cubicBezTo>
                <a:cubicBezTo>
                  <a:pt x="632796" y="160797"/>
                  <a:pt x="667512" y="244610"/>
                  <a:pt x="667512" y="333756"/>
                </a:cubicBezTo>
                <a:cubicBezTo>
                  <a:pt x="667512" y="422917"/>
                  <a:pt x="632796" y="506734"/>
                  <a:pt x="569759" y="569768"/>
                </a:cubicBezTo>
                <a:cubicBezTo>
                  <a:pt x="506726" y="632800"/>
                  <a:pt x="422911" y="667512"/>
                  <a:pt x="333756" y="667512"/>
                </a:cubicBezTo>
                <a:cubicBezTo>
                  <a:pt x="244607" y="667512"/>
                  <a:pt x="160796" y="632800"/>
                  <a:pt x="97759" y="569768"/>
                </a:cubicBezTo>
                <a:cubicBezTo>
                  <a:pt x="34718" y="506732"/>
                  <a:pt x="0" y="422915"/>
                  <a:pt x="0" y="333756"/>
                </a:cubicBezTo>
                <a:cubicBezTo>
                  <a:pt x="0" y="244611"/>
                  <a:pt x="34718" y="160799"/>
                  <a:pt x="97759" y="97759"/>
                </a:cubicBezTo>
                <a:cubicBezTo>
                  <a:pt x="160799" y="34718"/>
                  <a:pt x="244611" y="0"/>
                  <a:pt x="333756" y="0"/>
                </a:cubicBezTo>
                <a:close/>
              </a:path>
            </a:pathLst>
          </a:custGeom>
          <a:solidFill>
            <a:srgbClr val="0070C0"/>
          </a:solidFill>
        </p:spPr>
        <p:txBody>
          <a:bodyPr wrap="square" rtlCol="0" anchor="ctr">
            <a:noAutofit/>
          </a:bodyPr>
          <a:lstStyle/>
          <a:p>
            <a:pPr algn="ctr"/>
            <a:endParaRPr dirty="0">
              <a:latin typeface="Segoe UI Light" panose="020B0502040204020203" pitchFamily="34" charset="0"/>
            </a:endParaRPr>
          </a:p>
        </p:txBody>
      </p:sp>
      <p:sp>
        <p:nvSpPr>
          <p:cNvPr id="21" name="Freeform: Shape 20">
            <a:extLst>
              <a:ext uri="{FF2B5EF4-FFF2-40B4-BE49-F238E27FC236}">
                <a16:creationId xmlns:a16="http://schemas.microsoft.com/office/drawing/2014/main" id="{8D54AF80-E90A-5A8C-FFD9-7606F80367E9}"/>
              </a:ext>
            </a:extLst>
          </p:cNvPr>
          <p:cNvSpPr/>
          <p:nvPr/>
        </p:nvSpPr>
        <p:spPr>
          <a:xfrm>
            <a:off x="7891982" y="5494831"/>
            <a:ext cx="888458" cy="888458"/>
          </a:xfrm>
          <a:custGeom>
            <a:avLst/>
            <a:gdLst>
              <a:gd name="connsiteX0" fmla="*/ 323458 w 667512"/>
              <a:gd name="connsiteY0" fmla="*/ 404187 h 667512"/>
              <a:gd name="connsiteX1" fmla="*/ 319239 w 667512"/>
              <a:gd name="connsiteY1" fmla="*/ 406329 h 667512"/>
              <a:gd name="connsiteX2" fmla="*/ 263130 w 667512"/>
              <a:gd name="connsiteY2" fmla="*/ 468051 h 667512"/>
              <a:gd name="connsiteX3" fmla="*/ 259893 w 667512"/>
              <a:gd name="connsiteY3" fmla="*/ 474563 h 667512"/>
              <a:gd name="connsiteX4" fmla="*/ 262167 w 667512"/>
              <a:gd name="connsiteY4" fmla="*/ 477461 h 667512"/>
              <a:gd name="connsiteX5" fmla="*/ 317982 w 667512"/>
              <a:gd name="connsiteY5" fmla="*/ 495093 h 667512"/>
              <a:gd name="connsiteX6" fmla="*/ 323219 w 667512"/>
              <a:gd name="connsiteY6" fmla="*/ 495372 h 667512"/>
              <a:gd name="connsiteX7" fmla="*/ 323322 w 667512"/>
              <a:gd name="connsiteY7" fmla="*/ 492433 h 667512"/>
              <a:gd name="connsiteX8" fmla="*/ 323261 w 667512"/>
              <a:gd name="connsiteY8" fmla="*/ 491145 h 667512"/>
              <a:gd name="connsiteX9" fmla="*/ 324563 w 667512"/>
              <a:gd name="connsiteY9" fmla="*/ 406791 h 667512"/>
              <a:gd name="connsiteX10" fmla="*/ 323458 w 667512"/>
              <a:gd name="connsiteY10" fmla="*/ 404187 h 667512"/>
              <a:gd name="connsiteX11" fmla="*/ 376984 w 667512"/>
              <a:gd name="connsiteY11" fmla="*/ 388137 h 667512"/>
              <a:gd name="connsiteX12" fmla="*/ 373941 w 667512"/>
              <a:gd name="connsiteY12" fmla="*/ 388484 h 667512"/>
              <a:gd name="connsiteX13" fmla="*/ 374750 w 667512"/>
              <a:gd name="connsiteY13" fmla="*/ 393085 h 667512"/>
              <a:gd name="connsiteX14" fmla="*/ 417792 w 667512"/>
              <a:gd name="connsiteY14" fmla="*/ 464932 h 667512"/>
              <a:gd name="connsiteX15" fmla="*/ 423111 w 667512"/>
              <a:gd name="connsiteY15" fmla="*/ 469973 h 667512"/>
              <a:gd name="connsiteX16" fmla="*/ 427385 w 667512"/>
              <a:gd name="connsiteY16" fmla="*/ 467949 h 667512"/>
              <a:gd name="connsiteX17" fmla="*/ 460641 w 667512"/>
              <a:gd name="connsiteY17" fmla="*/ 420444 h 667512"/>
              <a:gd name="connsiteX18" fmla="*/ 462459 w 667512"/>
              <a:gd name="connsiteY18" fmla="*/ 415562 h 667512"/>
              <a:gd name="connsiteX19" fmla="*/ 459595 w 667512"/>
              <a:gd name="connsiteY19" fmla="*/ 414585 h 667512"/>
              <a:gd name="connsiteX20" fmla="*/ 458345 w 667512"/>
              <a:gd name="connsiteY20" fmla="*/ 414267 h 667512"/>
              <a:gd name="connsiteX21" fmla="*/ 314472 w 667512"/>
              <a:gd name="connsiteY21" fmla="*/ 385219 h 667512"/>
              <a:gd name="connsiteX22" fmla="*/ 332783 w 667512"/>
              <a:gd name="connsiteY22" fmla="*/ 385477 h 667512"/>
              <a:gd name="connsiteX23" fmla="*/ 345424 w 667512"/>
              <a:gd name="connsiteY23" fmla="*/ 406017 h 667512"/>
              <a:gd name="connsiteX24" fmla="*/ 345430 w 667512"/>
              <a:gd name="connsiteY24" fmla="*/ 406560 h 667512"/>
              <a:gd name="connsiteX25" fmla="*/ 344129 w 667512"/>
              <a:gd name="connsiteY25" fmla="*/ 490844 h 667512"/>
              <a:gd name="connsiteX26" fmla="*/ 330520 w 667512"/>
              <a:gd name="connsiteY26" fmla="*/ 515151 h 667512"/>
              <a:gd name="connsiteX27" fmla="*/ 321829 w 667512"/>
              <a:gd name="connsiteY27" fmla="*/ 516283 h 667512"/>
              <a:gd name="connsiteX28" fmla="*/ 313270 w 667512"/>
              <a:gd name="connsiteY28" fmla="*/ 515429 h 667512"/>
              <a:gd name="connsiteX29" fmla="*/ 312285 w 667512"/>
              <a:gd name="connsiteY29" fmla="*/ 515169 h 667512"/>
              <a:gd name="connsiteX30" fmla="*/ 255084 w 667512"/>
              <a:gd name="connsiteY30" fmla="*/ 497101 h 667512"/>
              <a:gd name="connsiteX31" fmla="*/ 253682 w 667512"/>
              <a:gd name="connsiteY31" fmla="*/ 496544 h 667512"/>
              <a:gd name="connsiteX32" fmla="*/ 239741 w 667512"/>
              <a:gd name="connsiteY32" fmla="*/ 480056 h 667512"/>
              <a:gd name="connsiteX33" fmla="*/ 246608 w 667512"/>
              <a:gd name="connsiteY33" fmla="*/ 455296 h 667512"/>
              <a:gd name="connsiteX34" fmla="*/ 247282 w 667512"/>
              <a:gd name="connsiteY34" fmla="*/ 454475 h 667512"/>
              <a:gd name="connsiteX35" fmla="*/ 304267 w 667512"/>
              <a:gd name="connsiteY35" fmla="*/ 391790 h 667512"/>
              <a:gd name="connsiteX36" fmla="*/ 305044 w 667512"/>
              <a:gd name="connsiteY36" fmla="*/ 391021 h 667512"/>
              <a:gd name="connsiteX37" fmla="*/ 314472 w 667512"/>
              <a:gd name="connsiteY37" fmla="*/ 385219 h 667512"/>
              <a:gd name="connsiteX38" fmla="*/ 373622 w 667512"/>
              <a:gd name="connsiteY38" fmla="*/ 367289 h 667512"/>
              <a:gd name="connsiteX39" fmla="*/ 382387 w 667512"/>
              <a:gd name="connsiteY39" fmla="*/ 367977 h 667512"/>
              <a:gd name="connsiteX40" fmla="*/ 382869 w 667512"/>
              <a:gd name="connsiteY40" fmla="*/ 368120 h 667512"/>
              <a:gd name="connsiteX41" fmla="*/ 464128 w 667512"/>
              <a:gd name="connsiteY41" fmla="*/ 394216 h 667512"/>
              <a:gd name="connsiteX42" fmla="*/ 483533 w 667512"/>
              <a:gd name="connsiteY42" fmla="*/ 414383 h 667512"/>
              <a:gd name="connsiteX43" fmla="*/ 478670 w 667512"/>
              <a:gd name="connsiteY43" fmla="*/ 430963 h 667512"/>
              <a:gd name="connsiteX44" fmla="*/ 478102 w 667512"/>
              <a:gd name="connsiteY44" fmla="*/ 431871 h 667512"/>
              <a:gd name="connsiteX45" fmla="*/ 443511 w 667512"/>
              <a:gd name="connsiteY45" fmla="*/ 481282 h 667512"/>
              <a:gd name="connsiteX46" fmla="*/ 441658 w 667512"/>
              <a:gd name="connsiteY46" fmla="*/ 483302 h 667512"/>
              <a:gd name="connsiteX47" fmla="*/ 422555 w 667512"/>
              <a:gd name="connsiteY47" fmla="*/ 490895 h 667512"/>
              <a:gd name="connsiteX48" fmla="*/ 400784 w 667512"/>
              <a:gd name="connsiteY48" fmla="*/ 477031 h 667512"/>
              <a:gd name="connsiteX49" fmla="*/ 400205 w 667512"/>
              <a:gd name="connsiteY49" fmla="*/ 476167 h 667512"/>
              <a:gd name="connsiteX50" fmla="*/ 356492 w 667512"/>
              <a:gd name="connsiteY50" fmla="*/ 403199 h 667512"/>
              <a:gd name="connsiteX51" fmla="*/ 355969 w 667512"/>
              <a:gd name="connsiteY51" fmla="*/ 402212 h 667512"/>
              <a:gd name="connsiteX52" fmla="*/ 358918 w 667512"/>
              <a:gd name="connsiteY52" fmla="*/ 373971 h 667512"/>
              <a:gd name="connsiteX53" fmla="*/ 373622 w 667512"/>
              <a:gd name="connsiteY53" fmla="*/ 367289 h 667512"/>
              <a:gd name="connsiteX54" fmla="*/ 211987 w 667512"/>
              <a:gd name="connsiteY54" fmla="*/ 320051 h 667512"/>
              <a:gd name="connsiteX55" fmla="*/ 209618 w 667512"/>
              <a:gd name="connsiteY55" fmla="*/ 322519 h 667512"/>
              <a:gd name="connsiteX56" fmla="*/ 204926 w 667512"/>
              <a:gd name="connsiteY56" fmla="*/ 380483 h 667512"/>
              <a:gd name="connsiteX57" fmla="*/ 205139 w 667512"/>
              <a:gd name="connsiteY57" fmla="*/ 387373 h 667512"/>
              <a:gd name="connsiteX58" fmla="*/ 208726 w 667512"/>
              <a:gd name="connsiteY58" fmla="*/ 386545 h 667512"/>
              <a:gd name="connsiteX59" fmla="*/ 210136 w 667512"/>
              <a:gd name="connsiteY59" fmla="*/ 386128 h 667512"/>
              <a:gd name="connsiteX60" fmla="*/ 293619 w 667512"/>
              <a:gd name="connsiteY60" fmla="*/ 367697 h 667512"/>
              <a:gd name="connsiteX61" fmla="*/ 294864 w 667512"/>
              <a:gd name="connsiteY61" fmla="*/ 367069 h 667512"/>
              <a:gd name="connsiteX62" fmla="*/ 295951 w 667512"/>
              <a:gd name="connsiteY62" fmla="*/ 366512 h 667512"/>
              <a:gd name="connsiteX63" fmla="*/ 296440 w 667512"/>
              <a:gd name="connsiteY63" fmla="*/ 362963 h 667512"/>
              <a:gd name="connsiteX64" fmla="*/ 291427 w 667512"/>
              <a:gd name="connsiteY64" fmla="*/ 358210 h 667512"/>
              <a:gd name="connsiteX65" fmla="*/ 218945 w 667512"/>
              <a:gd name="connsiteY65" fmla="*/ 321594 h 667512"/>
              <a:gd name="connsiteX66" fmla="*/ 211987 w 667512"/>
              <a:gd name="connsiteY66" fmla="*/ 320051 h 667512"/>
              <a:gd name="connsiteX67" fmla="*/ 216547 w 667512"/>
              <a:gd name="connsiteY67" fmla="*/ 299514 h 667512"/>
              <a:gd name="connsiteX68" fmla="*/ 227201 w 667512"/>
              <a:gd name="connsiteY68" fmla="*/ 302429 h 667512"/>
              <a:gd name="connsiteX69" fmla="*/ 227929 w 667512"/>
              <a:gd name="connsiteY69" fmla="*/ 302761 h 667512"/>
              <a:gd name="connsiteX70" fmla="*/ 300746 w 667512"/>
              <a:gd name="connsiteY70" fmla="*/ 339547 h 667512"/>
              <a:gd name="connsiteX71" fmla="*/ 317291 w 667512"/>
              <a:gd name="connsiteY71" fmla="*/ 363520 h 667512"/>
              <a:gd name="connsiteX72" fmla="*/ 304075 w 667512"/>
              <a:gd name="connsiteY72" fmla="*/ 385783 h 667512"/>
              <a:gd name="connsiteX73" fmla="*/ 303200 w 667512"/>
              <a:gd name="connsiteY73" fmla="*/ 386228 h 667512"/>
              <a:gd name="connsiteX74" fmla="*/ 299693 w 667512"/>
              <a:gd name="connsiteY74" fmla="*/ 387717 h 667512"/>
              <a:gd name="connsiteX75" fmla="*/ 215304 w 667512"/>
              <a:gd name="connsiteY75" fmla="*/ 406349 h 667512"/>
              <a:gd name="connsiteX76" fmla="*/ 204270 w 667512"/>
              <a:gd name="connsiteY76" fmla="*/ 408415 h 667512"/>
              <a:gd name="connsiteX77" fmla="*/ 187379 w 667512"/>
              <a:gd name="connsiteY77" fmla="*/ 399511 h 667512"/>
              <a:gd name="connsiteX78" fmla="*/ 184128 w 667512"/>
              <a:gd name="connsiteY78" fmla="*/ 378885 h 667512"/>
              <a:gd name="connsiteX79" fmla="*/ 188867 w 667512"/>
              <a:gd name="connsiteY79" fmla="*/ 320351 h 667512"/>
              <a:gd name="connsiteX80" fmla="*/ 201948 w 667512"/>
              <a:gd name="connsiteY80" fmla="*/ 301727 h 667512"/>
              <a:gd name="connsiteX81" fmla="*/ 216547 w 667512"/>
              <a:gd name="connsiteY81" fmla="*/ 299514 h 667512"/>
              <a:gd name="connsiteX82" fmla="*/ 420439 w 667512"/>
              <a:gd name="connsiteY82" fmla="*/ 259862 h 667512"/>
              <a:gd name="connsiteX83" fmla="*/ 417849 w 667512"/>
              <a:gd name="connsiteY83" fmla="*/ 262845 h 667512"/>
              <a:gd name="connsiteX84" fmla="*/ 417352 w 667512"/>
              <a:gd name="connsiteY84" fmla="*/ 263717 h 667512"/>
              <a:gd name="connsiteX85" fmla="*/ 371486 w 667512"/>
              <a:gd name="connsiteY85" fmla="*/ 335851 h 667512"/>
              <a:gd name="connsiteX86" fmla="*/ 371059 w 667512"/>
              <a:gd name="connsiteY86" fmla="*/ 338963 h 667512"/>
              <a:gd name="connsiteX87" fmla="*/ 375667 w 667512"/>
              <a:gd name="connsiteY87" fmla="*/ 339338 h 667512"/>
              <a:gd name="connsiteX88" fmla="*/ 456057 w 667512"/>
              <a:gd name="connsiteY88" fmla="*/ 315851 h 667512"/>
              <a:gd name="connsiteX89" fmla="*/ 462296 w 667512"/>
              <a:gd name="connsiteY89" fmla="*/ 311929 h 667512"/>
              <a:gd name="connsiteX90" fmla="*/ 461408 w 667512"/>
              <a:gd name="connsiteY90" fmla="*/ 307245 h 667512"/>
              <a:gd name="connsiteX91" fmla="*/ 423487 w 667512"/>
              <a:gd name="connsiteY91" fmla="*/ 262569 h 667512"/>
              <a:gd name="connsiteX92" fmla="*/ 422508 w 667512"/>
              <a:gd name="connsiteY92" fmla="*/ 261230 h 667512"/>
              <a:gd name="connsiteX93" fmla="*/ 420439 w 667512"/>
              <a:gd name="connsiteY93" fmla="*/ 259862 h 667512"/>
              <a:gd name="connsiteX94" fmla="*/ 421940 w 667512"/>
              <a:gd name="connsiteY94" fmla="*/ 239040 h 667512"/>
              <a:gd name="connsiteX95" fmla="*/ 439783 w 667512"/>
              <a:gd name="connsiteY95" fmla="*/ 249533 h 667512"/>
              <a:gd name="connsiteX96" fmla="*/ 478411 w 667512"/>
              <a:gd name="connsiteY96" fmla="*/ 295043 h 667512"/>
              <a:gd name="connsiteX97" fmla="*/ 479917 w 667512"/>
              <a:gd name="connsiteY97" fmla="*/ 297395 h 667512"/>
              <a:gd name="connsiteX98" fmla="*/ 482410 w 667512"/>
              <a:gd name="connsiteY98" fmla="*/ 317715 h 667512"/>
              <a:gd name="connsiteX99" fmla="*/ 463511 w 667512"/>
              <a:gd name="connsiteY99" fmla="*/ 335349 h 667512"/>
              <a:gd name="connsiteX100" fmla="*/ 462502 w 667512"/>
              <a:gd name="connsiteY100" fmla="*/ 335701 h 667512"/>
              <a:gd name="connsiteX101" fmla="*/ 380841 w 667512"/>
              <a:gd name="connsiteY101" fmla="*/ 359558 h 667512"/>
              <a:gd name="connsiteX102" fmla="*/ 379751 w 667512"/>
              <a:gd name="connsiteY102" fmla="*/ 359814 h 667512"/>
              <a:gd name="connsiteX103" fmla="*/ 374195 w 667512"/>
              <a:gd name="connsiteY103" fmla="*/ 360257 h 667512"/>
              <a:gd name="connsiteX104" fmla="*/ 353201 w 667512"/>
              <a:gd name="connsiteY104" fmla="*/ 349803 h 667512"/>
              <a:gd name="connsiteX105" fmla="*/ 353296 w 667512"/>
              <a:gd name="connsiteY105" fmla="*/ 325612 h 667512"/>
              <a:gd name="connsiteX106" fmla="*/ 353584 w 667512"/>
              <a:gd name="connsiteY106" fmla="*/ 325131 h 667512"/>
              <a:gd name="connsiteX107" fmla="*/ 399542 w 667512"/>
              <a:gd name="connsiteY107" fmla="*/ 252851 h 667512"/>
              <a:gd name="connsiteX108" fmla="*/ 421940 w 667512"/>
              <a:gd name="connsiteY108" fmla="*/ 239040 h 667512"/>
              <a:gd name="connsiteX109" fmla="*/ 315870 w 667512"/>
              <a:gd name="connsiteY109" fmla="*/ 172104 h 667512"/>
              <a:gd name="connsiteX110" fmla="*/ 315147 w 667512"/>
              <a:gd name="connsiteY110" fmla="*/ 172341 h 667512"/>
              <a:gd name="connsiteX111" fmla="*/ 313086 w 667512"/>
              <a:gd name="connsiteY111" fmla="*/ 172944 h 667512"/>
              <a:gd name="connsiteX112" fmla="*/ 246024 w 667512"/>
              <a:gd name="connsiteY112" fmla="*/ 197836 h 667512"/>
              <a:gd name="connsiteX113" fmla="*/ 245758 w 667512"/>
              <a:gd name="connsiteY113" fmla="*/ 197932 h 667512"/>
              <a:gd name="connsiteX114" fmla="*/ 241374 w 667512"/>
              <a:gd name="connsiteY114" fmla="*/ 201027 h 667512"/>
              <a:gd name="connsiteX115" fmla="*/ 245229 w 667512"/>
              <a:gd name="connsiteY115" fmla="*/ 208315 h 667512"/>
              <a:gd name="connsiteX116" fmla="*/ 245752 w 667512"/>
              <a:gd name="connsiteY116" fmla="*/ 208971 h 667512"/>
              <a:gd name="connsiteX117" fmla="*/ 315569 w 667512"/>
              <a:gd name="connsiteY117" fmla="*/ 304157 h 667512"/>
              <a:gd name="connsiteX118" fmla="*/ 321141 w 667512"/>
              <a:gd name="connsiteY118" fmla="*/ 306071 h 667512"/>
              <a:gd name="connsiteX119" fmla="*/ 324312 w 667512"/>
              <a:gd name="connsiteY119" fmla="*/ 299201 h 667512"/>
              <a:gd name="connsiteX120" fmla="*/ 323674 w 667512"/>
              <a:gd name="connsiteY120" fmla="*/ 184221 h 667512"/>
              <a:gd name="connsiteX121" fmla="*/ 320546 w 667512"/>
              <a:gd name="connsiteY121" fmla="*/ 174130 h 667512"/>
              <a:gd name="connsiteX122" fmla="*/ 315870 w 667512"/>
              <a:gd name="connsiteY122" fmla="*/ 172104 h 667512"/>
              <a:gd name="connsiteX123" fmla="*/ 318143 w 667512"/>
              <a:gd name="connsiteY123" fmla="*/ 151357 h 667512"/>
              <a:gd name="connsiteX124" fmla="*/ 331583 w 667512"/>
              <a:gd name="connsiteY124" fmla="*/ 156429 h 667512"/>
              <a:gd name="connsiteX125" fmla="*/ 344476 w 667512"/>
              <a:gd name="connsiteY125" fmla="*/ 182560 h 667512"/>
              <a:gd name="connsiteX126" fmla="*/ 344528 w 667512"/>
              <a:gd name="connsiteY126" fmla="*/ 183547 h 667512"/>
              <a:gd name="connsiteX127" fmla="*/ 345172 w 667512"/>
              <a:gd name="connsiteY127" fmla="*/ 299797 h 667512"/>
              <a:gd name="connsiteX128" fmla="*/ 345111 w 667512"/>
              <a:gd name="connsiteY128" fmla="*/ 300987 h 667512"/>
              <a:gd name="connsiteX129" fmla="*/ 326119 w 667512"/>
              <a:gd name="connsiteY129" fmla="*/ 326329 h 667512"/>
              <a:gd name="connsiteX130" fmla="*/ 320165 w 667512"/>
              <a:gd name="connsiteY130" fmla="*/ 327057 h 667512"/>
              <a:gd name="connsiteX131" fmla="*/ 300304 w 667512"/>
              <a:gd name="connsiteY131" fmla="*/ 318452 h 667512"/>
              <a:gd name="connsiteX132" fmla="*/ 299379 w 667512"/>
              <a:gd name="connsiteY132" fmla="*/ 317358 h 667512"/>
              <a:gd name="connsiteX133" fmla="*/ 229158 w 667512"/>
              <a:gd name="connsiteY133" fmla="*/ 221624 h 667512"/>
              <a:gd name="connsiteX134" fmla="*/ 223465 w 667512"/>
              <a:gd name="connsiteY134" fmla="*/ 190288 h 667512"/>
              <a:gd name="connsiteX135" fmla="*/ 238884 w 667512"/>
              <a:gd name="connsiteY135" fmla="*/ 178235 h 667512"/>
              <a:gd name="connsiteX136" fmla="*/ 306568 w 667512"/>
              <a:gd name="connsiteY136" fmla="*/ 153111 h 667512"/>
              <a:gd name="connsiteX137" fmla="*/ 308297 w 667512"/>
              <a:gd name="connsiteY137" fmla="*/ 152634 h 667512"/>
              <a:gd name="connsiteX138" fmla="*/ 308650 w 667512"/>
              <a:gd name="connsiteY138" fmla="*/ 152518 h 667512"/>
              <a:gd name="connsiteX139" fmla="*/ 318143 w 667512"/>
              <a:gd name="connsiteY139" fmla="*/ 151357 h 667512"/>
              <a:gd name="connsiteX140" fmla="*/ 545985 w 667512"/>
              <a:gd name="connsiteY140" fmla="*/ 148360 h 667512"/>
              <a:gd name="connsiteX141" fmla="*/ 560656 w 667512"/>
              <a:gd name="connsiteY141" fmla="*/ 149888 h 667512"/>
              <a:gd name="connsiteX142" fmla="*/ 625793 w 667512"/>
              <a:gd name="connsiteY142" fmla="*/ 333755 h 667512"/>
              <a:gd name="connsiteX143" fmla="*/ 540261 w 667512"/>
              <a:gd name="connsiteY143" fmla="*/ 540266 h 667512"/>
              <a:gd name="connsiteX144" fmla="*/ 333757 w 667512"/>
              <a:gd name="connsiteY144" fmla="*/ 625792 h 667512"/>
              <a:gd name="connsiteX145" fmla="*/ 139065 w 667512"/>
              <a:gd name="connsiteY145" fmla="*/ 551435 h 667512"/>
              <a:gd name="connsiteX146" fmla="*/ 138249 w 667512"/>
              <a:gd name="connsiteY146" fmla="*/ 536708 h 667512"/>
              <a:gd name="connsiteX147" fmla="*/ 152976 w 667512"/>
              <a:gd name="connsiteY147" fmla="*/ 535891 h 667512"/>
              <a:gd name="connsiteX148" fmla="*/ 333757 w 667512"/>
              <a:gd name="connsiteY148" fmla="*/ 604932 h 667512"/>
              <a:gd name="connsiteX149" fmla="*/ 525512 w 667512"/>
              <a:gd name="connsiteY149" fmla="*/ 525515 h 667512"/>
              <a:gd name="connsiteX150" fmla="*/ 604934 w 667512"/>
              <a:gd name="connsiteY150" fmla="*/ 333755 h 667512"/>
              <a:gd name="connsiteX151" fmla="*/ 544457 w 667512"/>
              <a:gd name="connsiteY151" fmla="*/ 163030 h 667512"/>
              <a:gd name="connsiteX152" fmla="*/ 545985 w 667512"/>
              <a:gd name="connsiteY152" fmla="*/ 148360 h 667512"/>
              <a:gd name="connsiteX153" fmla="*/ 333756 w 667512"/>
              <a:gd name="connsiteY153" fmla="*/ 41719 h 667512"/>
              <a:gd name="connsiteX154" fmla="*/ 528447 w 667512"/>
              <a:gd name="connsiteY154" fmla="*/ 116081 h 667512"/>
              <a:gd name="connsiteX155" fmla="*/ 529261 w 667512"/>
              <a:gd name="connsiteY155" fmla="*/ 130808 h 667512"/>
              <a:gd name="connsiteX156" fmla="*/ 514534 w 667512"/>
              <a:gd name="connsiteY156" fmla="*/ 131623 h 667512"/>
              <a:gd name="connsiteX157" fmla="*/ 333756 w 667512"/>
              <a:gd name="connsiteY157" fmla="*/ 62578 h 667512"/>
              <a:gd name="connsiteX158" fmla="*/ 62578 w 667512"/>
              <a:gd name="connsiteY158" fmla="*/ 333756 h 667512"/>
              <a:gd name="connsiteX159" fmla="*/ 123056 w 667512"/>
              <a:gd name="connsiteY159" fmla="*/ 504489 h 667512"/>
              <a:gd name="connsiteX160" fmla="*/ 121528 w 667512"/>
              <a:gd name="connsiteY160" fmla="*/ 519160 h 667512"/>
              <a:gd name="connsiteX161" fmla="*/ 114962 w 667512"/>
              <a:gd name="connsiteY161" fmla="*/ 521491 h 667512"/>
              <a:gd name="connsiteX162" fmla="*/ 106857 w 667512"/>
              <a:gd name="connsiteY162" fmla="*/ 517632 h 667512"/>
              <a:gd name="connsiteX163" fmla="*/ 41719 w 667512"/>
              <a:gd name="connsiteY163" fmla="*/ 333756 h 667512"/>
              <a:gd name="connsiteX164" fmla="*/ 127258 w 667512"/>
              <a:gd name="connsiteY164" fmla="*/ 127258 h 667512"/>
              <a:gd name="connsiteX165" fmla="*/ 333756 w 667512"/>
              <a:gd name="connsiteY165" fmla="*/ 41719 h 667512"/>
              <a:gd name="connsiteX166" fmla="*/ 333756 w 667512"/>
              <a:gd name="connsiteY166" fmla="*/ 20859 h 667512"/>
              <a:gd name="connsiteX167" fmla="*/ 112508 w 667512"/>
              <a:gd name="connsiteY167" fmla="*/ 112508 h 667512"/>
              <a:gd name="connsiteX168" fmla="*/ 20859 w 667512"/>
              <a:gd name="connsiteY168" fmla="*/ 333756 h 667512"/>
              <a:gd name="connsiteX169" fmla="*/ 112508 w 667512"/>
              <a:gd name="connsiteY169" fmla="*/ 555017 h 667512"/>
              <a:gd name="connsiteX170" fmla="*/ 333756 w 667512"/>
              <a:gd name="connsiteY170" fmla="*/ 646652 h 667512"/>
              <a:gd name="connsiteX171" fmla="*/ 555010 w 667512"/>
              <a:gd name="connsiteY171" fmla="*/ 555017 h 667512"/>
              <a:gd name="connsiteX172" fmla="*/ 646652 w 667512"/>
              <a:gd name="connsiteY172" fmla="*/ 333756 h 667512"/>
              <a:gd name="connsiteX173" fmla="*/ 555010 w 667512"/>
              <a:gd name="connsiteY173" fmla="*/ 112508 h 667512"/>
              <a:gd name="connsiteX174" fmla="*/ 333756 w 667512"/>
              <a:gd name="connsiteY174" fmla="*/ 20859 h 667512"/>
              <a:gd name="connsiteX175" fmla="*/ 333756 w 667512"/>
              <a:gd name="connsiteY175" fmla="*/ 0 h 667512"/>
              <a:gd name="connsiteX176" fmla="*/ 569760 w 667512"/>
              <a:gd name="connsiteY176" fmla="*/ 97759 h 667512"/>
              <a:gd name="connsiteX177" fmla="*/ 667512 w 667512"/>
              <a:gd name="connsiteY177" fmla="*/ 333756 h 667512"/>
              <a:gd name="connsiteX178" fmla="*/ 569759 w 667512"/>
              <a:gd name="connsiteY178" fmla="*/ 569768 h 667512"/>
              <a:gd name="connsiteX179" fmla="*/ 333756 w 667512"/>
              <a:gd name="connsiteY179" fmla="*/ 667512 h 667512"/>
              <a:gd name="connsiteX180" fmla="*/ 97759 w 667512"/>
              <a:gd name="connsiteY180" fmla="*/ 569768 h 667512"/>
              <a:gd name="connsiteX181" fmla="*/ 0 w 667512"/>
              <a:gd name="connsiteY181" fmla="*/ 333756 h 667512"/>
              <a:gd name="connsiteX182" fmla="*/ 97759 w 667512"/>
              <a:gd name="connsiteY182" fmla="*/ 97759 h 667512"/>
              <a:gd name="connsiteX183" fmla="*/ 333756 w 667512"/>
              <a:gd name="connsiteY183" fmla="*/ 0 h 667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Lst>
            <a:rect l="l" t="t" r="r" b="b"/>
            <a:pathLst>
              <a:path w="667512" h="667512">
                <a:moveTo>
                  <a:pt x="323458" y="404187"/>
                </a:moveTo>
                <a:cubicBezTo>
                  <a:pt x="322393" y="404328"/>
                  <a:pt x="320345" y="405468"/>
                  <a:pt x="319239" y="406329"/>
                </a:cubicBezTo>
                <a:lnTo>
                  <a:pt x="263130" y="468051"/>
                </a:lnTo>
                <a:cubicBezTo>
                  <a:pt x="261655" y="470181"/>
                  <a:pt x="260191" y="473133"/>
                  <a:pt x="259893" y="474563"/>
                </a:cubicBezTo>
                <a:cubicBezTo>
                  <a:pt x="260522" y="476315"/>
                  <a:pt x="261179" y="476925"/>
                  <a:pt x="262167" y="477461"/>
                </a:cubicBezTo>
                <a:lnTo>
                  <a:pt x="317982" y="495093"/>
                </a:lnTo>
                <a:cubicBezTo>
                  <a:pt x="319418" y="495338"/>
                  <a:pt x="321565" y="495505"/>
                  <a:pt x="323219" y="495372"/>
                </a:cubicBezTo>
                <a:cubicBezTo>
                  <a:pt x="323359" y="494498"/>
                  <a:pt x="323411" y="493333"/>
                  <a:pt x="323322" y="492433"/>
                </a:cubicBezTo>
                <a:cubicBezTo>
                  <a:pt x="323267" y="491976"/>
                  <a:pt x="323254" y="491608"/>
                  <a:pt x="323261" y="491145"/>
                </a:cubicBezTo>
                <a:lnTo>
                  <a:pt x="324563" y="406791"/>
                </a:lnTo>
                <a:cubicBezTo>
                  <a:pt x="324460" y="406107"/>
                  <a:pt x="324110" y="404774"/>
                  <a:pt x="323458" y="404187"/>
                </a:cubicBezTo>
                <a:close/>
                <a:moveTo>
                  <a:pt x="376984" y="388137"/>
                </a:moveTo>
                <a:cubicBezTo>
                  <a:pt x="376258" y="388022"/>
                  <a:pt x="374729" y="387959"/>
                  <a:pt x="373941" y="388484"/>
                </a:cubicBezTo>
                <a:cubicBezTo>
                  <a:pt x="373765" y="389523"/>
                  <a:pt x="374253" y="391786"/>
                  <a:pt x="374750" y="393085"/>
                </a:cubicBezTo>
                <a:lnTo>
                  <a:pt x="417792" y="464932"/>
                </a:lnTo>
                <a:cubicBezTo>
                  <a:pt x="419400" y="466967"/>
                  <a:pt x="421788" y="469223"/>
                  <a:pt x="423111" y="469973"/>
                </a:cubicBezTo>
                <a:cubicBezTo>
                  <a:pt x="424270" y="469731"/>
                  <a:pt x="426019" y="468863"/>
                  <a:pt x="427385" y="467949"/>
                </a:cubicBezTo>
                <a:lnTo>
                  <a:pt x="460641" y="420444"/>
                </a:lnTo>
                <a:cubicBezTo>
                  <a:pt x="461306" y="419126"/>
                  <a:pt x="462087" y="417165"/>
                  <a:pt x="462459" y="415562"/>
                </a:cubicBezTo>
                <a:cubicBezTo>
                  <a:pt x="461639" y="415165"/>
                  <a:pt x="460509" y="414767"/>
                  <a:pt x="459595" y="414585"/>
                </a:cubicBezTo>
                <a:cubicBezTo>
                  <a:pt x="459141" y="414503"/>
                  <a:pt x="458784" y="414407"/>
                  <a:pt x="458345" y="414267"/>
                </a:cubicBezTo>
                <a:close/>
                <a:moveTo>
                  <a:pt x="314472" y="385219"/>
                </a:moveTo>
                <a:cubicBezTo>
                  <a:pt x="319566" y="383143"/>
                  <a:pt x="326140" y="382078"/>
                  <a:pt x="332783" y="385477"/>
                </a:cubicBezTo>
                <a:cubicBezTo>
                  <a:pt x="344564" y="391634"/>
                  <a:pt x="345371" y="404563"/>
                  <a:pt x="345424" y="406017"/>
                </a:cubicBezTo>
                <a:cubicBezTo>
                  <a:pt x="345431" y="406198"/>
                  <a:pt x="345432" y="406380"/>
                  <a:pt x="345430" y="406560"/>
                </a:cubicBezTo>
                <a:lnTo>
                  <a:pt x="344129" y="490844"/>
                </a:lnTo>
                <a:cubicBezTo>
                  <a:pt x="345059" y="500840"/>
                  <a:pt x="341256" y="512038"/>
                  <a:pt x="330520" y="515151"/>
                </a:cubicBezTo>
                <a:cubicBezTo>
                  <a:pt x="327605" y="516007"/>
                  <a:pt x="324554" y="516283"/>
                  <a:pt x="321829" y="516283"/>
                </a:cubicBezTo>
                <a:cubicBezTo>
                  <a:pt x="317643" y="516283"/>
                  <a:pt x="314230" y="515632"/>
                  <a:pt x="313270" y="515429"/>
                </a:cubicBezTo>
                <a:cubicBezTo>
                  <a:pt x="312938" y="515358"/>
                  <a:pt x="312609" y="515272"/>
                  <a:pt x="312285" y="515169"/>
                </a:cubicBezTo>
                <a:lnTo>
                  <a:pt x="255084" y="497101"/>
                </a:lnTo>
                <a:cubicBezTo>
                  <a:pt x="254604" y="496949"/>
                  <a:pt x="254136" y="496763"/>
                  <a:pt x="253682" y="496544"/>
                </a:cubicBezTo>
                <a:cubicBezTo>
                  <a:pt x="246582" y="493107"/>
                  <a:pt x="242152" y="487869"/>
                  <a:pt x="239741" y="480056"/>
                </a:cubicBezTo>
                <a:cubicBezTo>
                  <a:pt x="236626" y="469933"/>
                  <a:pt x="244209" y="458545"/>
                  <a:pt x="246608" y="455296"/>
                </a:cubicBezTo>
                <a:cubicBezTo>
                  <a:pt x="246819" y="455011"/>
                  <a:pt x="247044" y="454737"/>
                  <a:pt x="247282" y="454475"/>
                </a:cubicBezTo>
                <a:lnTo>
                  <a:pt x="304267" y="391790"/>
                </a:lnTo>
                <a:cubicBezTo>
                  <a:pt x="304512" y="391520"/>
                  <a:pt x="304771" y="391263"/>
                  <a:pt x="305044" y="391021"/>
                </a:cubicBezTo>
                <a:cubicBezTo>
                  <a:pt x="305764" y="390380"/>
                  <a:pt x="309378" y="387294"/>
                  <a:pt x="314472" y="385219"/>
                </a:cubicBezTo>
                <a:close/>
                <a:moveTo>
                  <a:pt x="373622" y="367289"/>
                </a:moveTo>
                <a:cubicBezTo>
                  <a:pt x="378145" y="366924"/>
                  <a:pt x="381678" y="367787"/>
                  <a:pt x="382387" y="367977"/>
                </a:cubicBezTo>
                <a:cubicBezTo>
                  <a:pt x="382550" y="368020"/>
                  <a:pt x="382710" y="368067"/>
                  <a:pt x="382869" y="368120"/>
                </a:cubicBezTo>
                <a:lnTo>
                  <a:pt x="464128" y="394216"/>
                </a:lnTo>
                <a:cubicBezTo>
                  <a:pt x="474042" y="396249"/>
                  <a:pt x="483718" y="403176"/>
                  <a:pt x="483533" y="414383"/>
                </a:cubicBezTo>
                <a:cubicBezTo>
                  <a:pt x="483412" y="422068"/>
                  <a:pt x="479460" y="429542"/>
                  <a:pt x="478670" y="430963"/>
                </a:cubicBezTo>
                <a:cubicBezTo>
                  <a:pt x="478497" y="431275"/>
                  <a:pt x="478306" y="431577"/>
                  <a:pt x="478102" y="431871"/>
                </a:cubicBezTo>
                <a:lnTo>
                  <a:pt x="443511" y="481282"/>
                </a:lnTo>
                <a:cubicBezTo>
                  <a:pt x="442986" y="482035"/>
                  <a:pt x="442362" y="482714"/>
                  <a:pt x="441658" y="483302"/>
                </a:cubicBezTo>
                <a:cubicBezTo>
                  <a:pt x="440142" y="484569"/>
                  <a:pt x="432095" y="490895"/>
                  <a:pt x="422555" y="490895"/>
                </a:cubicBezTo>
                <a:cubicBezTo>
                  <a:pt x="411922" y="490895"/>
                  <a:pt x="403202" y="480284"/>
                  <a:pt x="400784" y="477031"/>
                </a:cubicBezTo>
                <a:cubicBezTo>
                  <a:pt x="400577" y="476753"/>
                  <a:pt x="400384" y="476465"/>
                  <a:pt x="400205" y="476167"/>
                </a:cubicBezTo>
                <a:lnTo>
                  <a:pt x="356492" y="403199"/>
                </a:lnTo>
                <a:cubicBezTo>
                  <a:pt x="356301" y="402878"/>
                  <a:pt x="356126" y="402549"/>
                  <a:pt x="355969" y="402212"/>
                </a:cubicBezTo>
                <a:cubicBezTo>
                  <a:pt x="355153" y="400447"/>
                  <a:pt x="348313" y="384655"/>
                  <a:pt x="358918" y="373971"/>
                </a:cubicBezTo>
                <a:cubicBezTo>
                  <a:pt x="363586" y="369247"/>
                  <a:pt x="369099" y="367654"/>
                  <a:pt x="373622" y="367289"/>
                </a:cubicBezTo>
                <a:close/>
                <a:moveTo>
                  <a:pt x="211987" y="320051"/>
                </a:moveTo>
                <a:cubicBezTo>
                  <a:pt x="210778" y="320892"/>
                  <a:pt x="209910" y="321956"/>
                  <a:pt x="209618" y="322519"/>
                </a:cubicBezTo>
                <a:lnTo>
                  <a:pt x="204926" y="380483"/>
                </a:lnTo>
                <a:cubicBezTo>
                  <a:pt x="204775" y="382693"/>
                  <a:pt x="204878" y="385450"/>
                  <a:pt x="205139" y="387373"/>
                </a:cubicBezTo>
                <a:cubicBezTo>
                  <a:pt x="206384" y="387218"/>
                  <a:pt x="207871" y="386866"/>
                  <a:pt x="208726" y="386545"/>
                </a:cubicBezTo>
                <a:cubicBezTo>
                  <a:pt x="209187" y="386373"/>
                  <a:pt x="209657" y="386234"/>
                  <a:pt x="210136" y="386128"/>
                </a:cubicBezTo>
                <a:lnTo>
                  <a:pt x="293619" y="367697"/>
                </a:lnTo>
                <a:cubicBezTo>
                  <a:pt x="294065" y="367463"/>
                  <a:pt x="294483" y="367257"/>
                  <a:pt x="294864" y="367069"/>
                </a:cubicBezTo>
                <a:cubicBezTo>
                  <a:pt x="295218" y="366894"/>
                  <a:pt x="295675" y="366670"/>
                  <a:pt x="295951" y="366512"/>
                </a:cubicBezTo>
                <a:cubicBezTo>
                  <a:pt x="296092" y="366128"/>
                  <a:pt x="296381" y="365091"/>
                  <a:pt x="296440" y="362963"/>
                </a:cubicBezTo>
                <a:cubicBezTo>
                  <a:pt x="296465" y="362048"/>
                  <a:pt x="293990" y="359523"/>
                  <a:pt x="291427" y="358210"/>
                </a:cubicBezTo>
                <a:lnTo>
                  <a:pt x="218945" y="321594"/>
                </a:lnTo>
                <a:cubicBezTo>
                  <a:pt x="216601" y="320695"/>
                  <a:pt x="213420" y="319998"/>
                  <a:pt x="211987" y="320051"/>
                </a:cubicBezTo>
                <a:close/>
                <a:moveTo>
                  <a:pt x="216547" y="299514"/>
                </a:moveTo>
                <a:cubicBezTo>
                  <a:pt x="221286" y="300166"/>
                  <a:pt x="225369" y="301673"/>
                  <a:pt x="227201" y="302429"/>
                </a:cubicBezTo>
                <a:cubicBezTo>
                  <a:pt x="227448" y="302530"/>
                  <a:pt x="227690" y="302641"/>
                  <a:pt x="227929" y="302761"/>
                </a:cubicBezTo>
                <a:lnTo>
                  <a:pt x="300746" y="339547"/>
                </a:lnTo>
                <a:cubicBezTo>
                  <a:pt x="302848" y="340589"/>
                  <a:pt x="317684" y="348489"/>
                  <a:pt x="317291" y="363520"/>
                </a:cubicBezTo>
                <a:cubicBezTo>
                  <a:pt x="316853" y="379493"/>
                  <a:pt x="307899" y="383901"/>
                  <a:pt x="304075" y="385783"/>
                </a:cubicBezTo>
                <a:cubicBezTo>
                  <a:pt x="303770" y="385933"/>
                  <a:pt x="303470" y="386067"/>
                  <a:pt x="303200" y="386228"/>
                </a:cubicBezTo>
                <a:cubicBezTo>
                  <a:pt x="302114" y="386960"/>
                  <a:pt x="300972" y="387434"/>
                  <a:pt x="299693" y="387717"/>
                </a:cubicBezTo>
                <a:lnTo>
                  <a:pt x="215304" y="406349"/>
                </a:lnTo>
                <a:cubicBezTo>
                  <a:pt x="211219" y="407796"/>
                  <a:pt x="207536" y="408415"/>
                  <a:pt x="204270" y="408415"/>
                </a:cubicBezTo>
                <a:cubicBezTo>
                  <a:pt x="195739" y="408415"/>
                  <a:pt x="190040" y="404197"/>
                  <a:pt x="187379" y="399511"/>
                </a:cubicBezTo>
                <a:cubicBezTo>
                  <a:pt x="183471" y="392656"/>
                  <a:pt x="183902" y="381993"/>
                  <a:pt x="184128" y="378885"/>
                </a:cubicBezTo>
                <a:lnTo>
                  <a:pt x="188867" y="320351"/>
                </a:lnTo>
                <a:cubicBezTo>
                  <a:pt x="189646" y="311752"/>
                  <a:pt x="196400" y="304961"/>
                  <a:pt x="201948" y="301727"/>
                </a:cubicBezTo>
                <a:cubicBezTo>
                  <a:pt x="206410" y="299065"/>
                  <a:pt x="211807" y="298862"/>
                  <a:pt x="216547" y="299514"/>
                </a:cubicBezTo>
                <a:close/>
                <a:moveTo>
                  <a:pt x="420439" y="259862"/>
                </a:moveTo>
                <a:cubicBezTo>
                  <a:pt x="419600" y="260354"/>
                  <a:pt x="418236" y="262085"/>
                  <a:pt x="417849" y="262845"/>
                </a:cubicBezTo>
                <a:cubicBezTo>
                  <a:pt x="417697" y="263144"/>
                  <a:pt x="417532" y="263434"/>
                  <a:pt x="417352" y="263717"/>
                </a:cubicBezTo>
                <a:lnTo>
                  <a:pt x="371486" y="335851"/>
                </a:lnTo>
                <a:cubicBezTo>
                  <a:pt x="371186" y="336552"/>
                  <a:pt x="370741" y="338042"/>
                  <a:pt x="371059" y="338963"/>
                </a:cubicBezTo>
                <a:cubicBezTo>
                  <a:pt x="372019" y="339388"/>
                  <a:pt x="374302" y="339487"/>
                  <a:pt x="375667" y="339338"/>
                </a:cubicBezTo>
                <a:lnTo>
                  <a:pt x="456057" y="315851"/>
                </a:lnTo>
                <a:cubicBezTo>
                  <a:pt x="458448" y="314793"/>
                  <a:pt x="461247" y="313028"/>
                  <a:pt x="462296" y="311929"/>
                </a:cubicBezTo>
                <a:cubicBezTo>
                  <a:pt x="462353" y="310766"/>
                  <a:pt x="461951" y="308828"/>
                  <a:pt x="461408" y="307245"/>
                </a:cubicBezTo>
                <a:lnTo>
                  <a:pt x="423487" y="262569"/>
                </a:lnTo>
                <a:cubicBezTo>
                  <a:pt x="422974" y="261964"/>
                  <a:pt x="422829" y="261857"/>
                  <a:pt x="422508" y="261230"/>
                </a:cubicBezTo>
                <a:cubicBezTo>
                  <a:pt x="422253" y="260908"/>
                  <a:pt x="421504" y="260075"/>
                  <a:pt x="420439" y="259862"/>
                </a:cubicBezTo>
                <a:close/>
                <a:moveTo>
                  <a:pt x="421940" y="239040"/>
                </a:moveTo>
                <a:cubicBezTo>
                  <a:pt x="432134" y="239916"/>
                  <a:pt x="437875" y="246786"/>
                  <a:pt x="439783" y="249533"/>
                </a:cubicBezTo>
                <a:lnTo>
                  <a:pt x="478411" y="295043"/>
                </a:lnTo>
                <a:cubicBezTo>
                  <a:pt x="479016" y="295756"/>
                  <a:pt x="479522" y="296548"/>
                  <a:pt x="479917" y="297395"/>
                </a:cubicBezTo>
                <a:cubicBezTo>
                  <a:pt x="480749" y="299181"/>
                  <a:pt x="484773" y="308560"/>
                  <a:pt x="482410" y="317715"/>
                </a:cubicBezTo>
                <a:cubicBezTo>
                  <a:pt x="479690" y="328046"/>
                  <a:pt x="467258" y="333824"/>
                  <a:pt x="463511" y="335349"/>
                </a:cubicBezTo>
                <a:cubicBezTo>
                  <a:pt x="463181" y="335484"/>
                  <a:pt x="462843" y="335601"/>
                  <a:pt x="462502" y="335701"/>
                </a:cubicBezTo>
                <a:lnTo>
                  <a:pt x="380841" y="359558"/>
                </a:lnTo>
                <a:cubicBezTo>
                  <a:pt x="380483" y="359663"/>
                  <a:pt x="380119" y="359749"/>
                  <a:pt x="379751" y="359814"/>
                </a:cubicBezTo>
                <a:cubicBezTo>
                  <a:pt x="379148" y="359922"/>
                  <a:pt x="377038" y="360257"/>
                  <a:pt x="374195" y="360257"/>
                </a:cubicBezTo>
                <a:cubicBezTo>
                  <a:pt x="368033" y="360257"/>
                  <a:pt x="358425" y="358682"/>
                  <a:pt x="353201" y="349803"/>
                </a:cubicBezTo>
                <a:cubicBezTo>
                  <a:pt x="346474" y="338409"/>
                  <a:pt x="352578" y="326888"/>
                  <a:pt x="353296" y="325612"/>
                </a:cubicBezTo>
                <a:cubicBezTo>
                  <a:pt x="353389" y="325449"/>
                  <a:pt x="353484" y="325289"/>
                  <a:pt x="353584" y="325131"/>
                </a:cubicBezTo>
                <a:lnTo>
                  <a:pt x="399542" y="252851"/>
                </a:lnTo>
                <a:cubicBezTo>
                  <a:pt x="401219" y="249808"/>
                  <a:pt x="408663" y="237900"/>
                  <a:pt x="421940" y="239040"/>
                </a:cubicBezTo>
                <a:close/>
                <a:moveTo>
                  <a:pt x="315870" y="172104"/>
                </a:moveTo>
                <a:cubicBezTo>
                  <a:pt x="315822" y="172121"/>
                  <a:pt x="315432" y="172249"/>
                  <a:pt x="315147" y="172341"/>
                </a:cubicBezTo>
                <a:cubicBezTo>
                  <a:pt x="314591" y="172524"/>
                  <a:pt x="313900" y="172751"/>
                  <a:pt x="313086" y="172944"/>
                </a:cubicBezTo>
                <a:lnTo>
                  <a:pt x="246024" y="197836"/>
                </a:lnTo>
                <a:cubicBezTo>
                  <a:pt x="245851" y="197901"/>
                  <a:pt x="245889" y="197892"/>
                  <a:pt x="245758" y="197932"/>
                </a:cubicBezTo>
                <a:cubicBezTo>
                  <a:pt x="244723" y="198327"/>
                  <a:pt x="242500" y="199520"/>
                  <a:pt x="241374" y="201027"/>
                </a:cubicBezTo>
                <a:cubicBezTo>
                  <a:pt x="241512" y="202681"/>
                  <a:pt x="243555" y="206382"/>
                  <a:pt x="245229" y="208315"/>
                </a:cubicBezTo>
                <a:cubicBezTo>
                  <a:pt x="245412" y="208526"/>
                  <a:pt x="245586" y="208745"/>
                  <a:pt x="245752" y="208971"/>
                </a:cubicBezTo>
                <a:lnTo>
                  <a:pt x="315569" y="304157"/>
                </a:lnTo>
                <a:cubicBezTo>
                  <a:pt x="316510" y="304917"/>
                  <a:pt x="318926" y="306609"/>
                  <a:pt x="321141" y="306071"/>
                </a:cubicBezTo>
                <a:cubicBezTo>
                  <a:pt x="322226" y="305803"/>
                  <a:pt x="323880" y="301878"/>
                  <a:pt x="324312" y="299201"/>
                </a:cubicBezTo>
                <a:lnTo>
                  <a:pt x="323674" y="184221"/>
                </a:lnTo>
                <a:cubicBezTo>
                  <a:pt x="323188" y="180290"/>
                  <a:pt x="321705" y="175489"/>
                  <a:pt x="320546" y="174130"/>
                </a:cubicBezTo>
                <a:cubicBezTo>
                  <a:pt x="317195" y="172148"/>
                  <a:pt x="315883" y="172104"/>
                  <a:pt x="315870" y="172104"/>
                </a:cubicBezTo>
                <a:close/>
                <a:moveTo>
                  <a:pt x="318143" y="151357"/>
                </a:moveTo>
                <a:cubicBezTo>
                  <a:pt x="321835" y="151749"/>
                  <a:pt x="326186" y="153179"/>
                  <a:pt x="331583" y="156429"/>
                </a:cubicBezTo>
                <a:cubicBezTo>
                  <a:pt x="341727" y="162582"/>
                  <a:pt x="344014" y="177985"/>
                  <a:pt x="344476" y="182560"/>
                </a:cubicBezTo>
                <a:cubicBezTo>
                  <a:pt x="344508" y="182888"/>
                  <a:pt x="344526" y="183218"/>
                  <a:pt x="344528" y="183547"/>
                </a:cubicBezTo>
                <a:lnTo>
                  <a:pt x="345172" y="299797"/>
                </a:lnTo>
                <a:cubicBezTo>
                  <a:pt x="345174" y="300196"/>
                  <a:pt x="345154" y="300592"/>
                  <a:pt x="345111" y="300987"/>
                </a:cubicBezTo>
                <a:cubicBezTo>
                  <a:pt x="344873" y="303161"/>
                  <a:pt x="342324" y="322333"/>
                  <a:pt x="326119" y="326329"/>
                </a:cubicBezTo>
                <a:cubicBezTo>
                  <a:pt x="324049" y="326838"/>
                  <a:pt x="322057" y="327057"/>
                  <a:pt x="320165" y="327057"/>
                </a:cubicBezTo>
                <a:cubicBezTo>
                  <a:pt x="309022" y="327057"/>
                  <a:pt x="301278" y="319457"/>
                  <a:pt x="300304" y="318452"/>
                </a:cubicBezTo>
                <a:cubicBezTo>
                  <a:pt x="299971" y="318109"/>
                  <a:pt x="299662" y="317743"/>
                  <a:pt x="299379" y="317358"/>
                </a:cubicBezTo>
                <a:lnTo>
                  <a:pt x="229158" y="221624"/>
                </a:lnTo>
                <a:cubicBezTo>
                  <a:pt x="222368" y="213595"/>
                  <a:pt x="216906" y="200724"/>
                  <a:pt x="223465" y="190288"/>
                </a:cubicBezTo>
                <a:cubicBezTo>
                  <a:pt x="228472" y="182276"/>
                  <a:pt x="236787" y="178966"/>
                  <a:pt x="238884" y="178235"/>
                </a:cubicBezTo>
                <a:lnTo>
                  <a:pt x="306568" y="153111"/>
                </a:lnTo>
                <a:cubicBezTo>
                  <a:pt x="307130" y="152904"/>
                  <a:pt x="307708" y="152744"/>
                  <a:pt x="308297" y="152634"/>
                </a:cubicBezTo>
                <a:cubicBezTo>
                  <a:pt x="308410" y="152599"/>
                  <a:pt x="308529" y="152558"/>
                  <a:pt x="308650" y="152518"/>
                </a:cubicBezTo>
                <a:cubicBezTo>
                  <a:pt x="311416" y="151613"/>
                  <a:pt x="314450" y="150966"/>
                  <a:pt x="318143" y="151357"/>
                </a:cubicBezTo>
                <a:close/>
                <a:moveTo>
                  <a:pt x="545985" y="148360"/>
                </a:moveTo>
                <a:cubicBezTo>
                  <a:pt x="550460" y="144730"/>
                  <a:pt x="557028" y="145414"/>
                  <a:pt x="560656" y="149888"/>
                </a:cubicBezTo>
                <a:cubicBezTo>
                  <a:pt x="602660" y="201662"/>
                  <a:pt x="625793" y="266961"/>
                  <a:pt x="625793" y="333755"/>
                </a:cubicBezTo>
                <a:cubicBezTo>
                  <a:pt x="625793" y="411771"/>
                  <a:pt x="595418" y="485112"/>
                  <a:pt x="540261" y="540266"/>
                </a:cubicBezTo>
                <a:cubicBezTo>
                  <a:pt x="485106" y="595419"/>
                  <a:pt x="411769" y="625792"/>
                  <a:pt x="333757" y="625792"/>
                </a:cubicBezTo>
                <a:cubicBezTo>
                  <a:pt x="261787" y="625792"/>
                  <a:pt x="192644" y="599385"/>
                  <a:pt x="139065" y="551435"/>
                </a:cubicBezTo>
                <a:cubicBezTo>
                  <a:pt x="134774" y="547594"/>
                  <a:pt x="134409" y="541000"/>
                  <a:pt x="138249" y="536708"/>
                </a:cubicBezTo>
                <a:cubicBezTo>
                  <a:pt x="142090" y="532417"/>
                  <a:pt x="148684" y="532051"/>
                  <a:pt x="152976" y="535891"/>
                </a:cubicBezTo>
                <a:cubicBezTo>
                  <a:pt x="202724" y="580413"/>
                  <a:pt x="266928" y="604932"/>
                  <a:pt x="333757" y="604932"/>
                </a:cubicBezTo>
                <a:cubicBezTo>
                  <a:pt x="406196" y="604932"/>
                  <a:pt x="474296" y="576728"/>
                  <a:pt x="525512" y="525515"/>
                </a:cubicBezTo>
                <a:cubicBezTo>
                  <a:pt x="576727" y="474302"/>
                  <a:pt x="604934" y="406200"/>
                  <a:pt x="604934" y="333755"/>
                </a:cubicBezTo>
                <a:cubicBezTo>
                  <a:pt x="604934" y="271731"/>
                  <a:pt x="583456" y="211099"/>
                  <a:pt x="544457" y="163030"/>
                </a:cubicBezTo>
                <a:cubicBezTo>
                  <a:pt x="540828" y="158558"/>
                  <a:pt x="541512" y="151990"/>
                  <a:pt x="545985" y="148360"/>
                </a:cubicBezTo>
                <a:close/>
                <a:moveTo>
                  <a:pt x="333756" y="41719"/>
                </a:moveTo>
                <a:cubicBezTo>
                  <a:pt x="405726" y="41719"/>
                  <a:pt x="474868" y="68127"/>
                  <a:pt x="528447" y="116081"/>
                </a:cubicBezTo>
                <a:cubicBezTo>
                  <a:pt x="532738" y="119922"/>
                  <a:pt x="533103" y="126516"/>
                  <a:pt x="529261" y="130808"/>
                </a:cubicBezTo>
                <a:cubicBezTo>
                  <a:pt x="525422" y="135100"/>
                  <a:pt x="518828" y="135466"/>
                  <a:pt x="514534" y="131623"/>
                </a:cubicBezTo>
                <a:cubicBezTo>
                  <a:pt x="464787" y="87099"/>
                  <a:pt x="400585" y="62578"/>
                  <a:pt x="333756" y="62578"/>
                </a:cubicBezTo>
                <a:cubicBezTo>
                  <a:pt x="184229" y="62578"/>
                  <a:pt x="62578" y="184229"/>
                  <a:pt x="62578" y="333756"/>
                </a:cubicBezTo>
                <a:cubicBezTo>
                  <a:pt x="62578" y="395788"/>
                  <a:pt x="84056" y="456422"/>
                  <a:pt x="123056" y="504489"/>
                </a:cubicBezTo>
                <a:cubicBezTo>
                  <a:pt x="126685" y="508962"/>
                  <a:pt x="126001" y="515530"/>
                  <a:pt x="121528" y="519160"/>
                </a:cubicBezTo>
                <a:cubicBezTo>
                  <a:pt x="119594" y="520728"/>
                  <a:pt x="117271" y="521491"/>
                  <a:pt x="114962" y="521491"/>
                </a:cubicBezTo>
                <a:cubicBezTo>
                  <a:pt x="111927" y="521491"/>
                  <a:pt x="108918" y="520173"/>
                  <a:pt x="106857" y="517632"/>
                </a:cubicBezTo>
                <a:cubicBezTo>
                  <a:pt x="64852" y="465861"/>
                  <a:pt x="41719" y="400558"/>
                  <a:pt x="41719" y="333756"/>
                </a:cubicBezTo>
                <a:cubicBezTo>
                  <a:pt x="41719" y="255755"/>
                  <a:pt x="72097" y="182420"/>
                  <a:pt x="127258" y="127258"/>
                </a:cubicBezTo>
                <a:cubicBezTo>
                  <a:pt x="182419" y="72097"/>
                  <a:pt x="255755" y="41719"/>
                  <a:pt x="333756" y="41719"/>
                </a:cubicBezTo>
                <a:close/>
                <a:moveTo>
                  <a:pt x="333756" y="20859"/>
                </a:moveTo>
                <a:cubicBezTo>
                  <a:pt x="250184" y="20859"/>
                  <a:pt x="171610" y="53407"/>
                  <a:pt x="112508" y="112508"/>
                </a:cubicBezTo>
                <a:cubicBezTo>
                  <a:pt x="53407" y="171610"/>
                  <a:pt x="20859" y="250184"/>
                  <a:pt x="20859" y="333756"/>
                </a:cubicBezTo>
                <a:cubicBezTo>
                  <a:pt x="20859" y="417342"/>
                  <a:pt x="53407" y="495922"/>
                  <a:pt x="112508" y="555017"/>
                </a:cubicBezTo>
                <a:cubicBezTo>
                  <a:pt x="171605" y="614109"/>
                  <a:pt x="250178" y="646652"/>
                  <a:pt x="333756" y="646652"/>
                </a:cubicBezTo>
                <a:cubicBezTo>
                  <a:pt x="417339" y="646652"/>
                  <a:pt x="495915" y="614109"/>
                  <a:pt x="555010" y="555017"/>
                </a:cubicBezTo>
                <a:cubicBezTo>
                  <a:pt x="614107" y="495923"/>
                  <a:pt x="646652" y="417344"/>
                  <a:pt x="646652" y="333756"/>
                </a:cubicBezTo>
                <a:cubicBezTo>
                  <a:pt x="646652" y="250181"/>
                  <a:pt x="614107" y="171607"/>
                  <a:pt x="555010" y="112508"/>
                </a:cubicBezTo>
                <a:cubicBezTo>
                  <a:pt x="495911" y="53407"/>
                  <a:pt x="417335" y="20859"/>
                  <a:pt x="333756" y="20859"/>
                </a:cubicBezTo>
                <a:close/>
                <a:moveTo>
                  <a:pt x="333756" y="0"/>
                </a:moveTo>
                <a:cubicBezTo>
                  <a:pt x="422906" y="0"/>
                  <a:pt x="506722" y="34718"/>
                  <a:pt x="569760" y="97759"/>
                </a:cubicBezTo>
                <a:cubicBezTo>
                  <a:pt x="632796" y="160797"/>
                  <a:pt x="667512" y="244610"/>
                  <a:pt x="667512" y="333756"/>
                </a:cubicBezTo>
                <a:cubicBezTo>
                  <a:pt x="667512" y="422917"/>
                  <a:pt x="632796" y="506734"/>
                  <a:pt x="569759" y="569768"/>
                </a:cubicBezTo>
                <a:cubicBezTo>
                  <a:pt x="506726" y="632800"/>
                  <a:pt x="422911" y="667512"/>
                  <a:pt x="333756" y="667512"/>
                </a:cubicBezTo>
                <a:cubicBezTo>
                  <a:pt x="244607" y="667512"/>
                  <a:pt x="160796" y="632800"/>
                  <a:pt x="97759" y="569768"/>
                </a:cubicBezTo>
                <a:cubicBezTo>
                  <a:pt x="34718" y="506732"/>
                  <a:pt x="0" y="422915"/>
                  <a:pt x="0" y="333756"/>
                </a:cubicBezTo>
                <a:cubicBezTo>
                  <a:pt x="0" y="244611"/>
                  <a:pt x="34718" y="160799"/>
                  <a:pt x="97759" y="97759"/>
                </a:cubicBezTo>
                <a:cubicBezTo>
                  <a:pt x="160799" y="34718"/>
                  <a:pt x="244611" y="0"/>
                  <a:pt x="333756" y="0"/>
                </a:cubicBezTo>
                <a:close/>
              </a:path>
            </a:pathLst>
          </a:custGeom>
          <a:solidFill>
            <a:srgbClr val="0070C0"/>
          </a:solidFill>
        </p:spPr>
        <p:txBody>
          <a:bodyPr wrap="square" rtlCol="0" anchor="ctr">
            <a:noAutofit/>
          </a:bodyPr>
          <a:lstStyle/>
          <a:p>
            <a:pPr algn="ctr"/>
            <a:endParaRPr dirty="0">
              <a:latin typeface="Segoe UI Light" panose="020B0502040204020203" pitchFamily="34" charset="0"/>
            </a:endParaRPr>
          </a:p>
        </p:txBody>
      </p:sp>
      <p:sp>
        <p:nvSpPr>
          <p:cNvPr id="22" name="Freeform: Shape 21">
            <a:extLst>
              <a:ext uri="{FF2B5EF4-FFF2-40B4-BE49-F238E27FC236}">
                <a16:creationId xmlns:a16="http://schemas.microsoft.com/office/drawing/2014/main" id="{D3591994-9387-1AB8-3AF2-A9906B44A36F}"/>
              </a:ext>
            </a:extLst>
          </p:cNvPr>
          <p:cNvSpPr/>
          <p:nvPr/>
        </p:nvSpPr>
        <p:spPr>
          <a:xfrm>
            <a:off x="10276710" y="5487436"/>
            <a:ext cx="888458" cy="888458"/>
          </a:xfrm>
          <a:custGeom>
            <a:avLst/>
            <a:gdLst>
              <a:gd name="connsiteX0" fmla="*/ 302313 w 667512"/>
              <a:gd name="connsiteY0" fmla="*/ 288325 h 667512"/>
              <a:gd name="connsiteX1" fmla="*/ 302313 w 667512"/>
              <a:gd name="connsiteY1" fmla="*/ 380330 h 667512"/>
              <a:gd name="connsiteX2" fmla="*/ 378983 w 667512"/>
              <a:gd name="connsiteY2" fmla="*/ 334328 h 667512"/>
              <a:gd name="connsiteX3" fmla="*/ 286743 w 667512"/>
              <a:gd name="connsiteY3" fmla="*/ 260826 h 667512"/>
              <a:gd name="connsiteX4" fmla="*/ 297249 w 667512"/>
              <a:gd name="connsiteY4" fmla="*/ 260959 h 667512"/>
              <a:gd name="connsiteX5" fmla="*/ 404619 w 667512"/>
              <a:gd name="connsiteY5" fmla="*/ 325385 h 667512"/>
              <a:gd name="connsiteX6" fmla="*/ 409682 w 667512"/>
              <a:gd name="connsiteY6" fmla="*/ 334326 h 667512"/>
              <a:gd name="connsiteX7" fmla="*/ 404618 w 667512"/>
              <a:gd name="connsiteY7" fmla="*/ 343269 h 667512"/>
              <a:gd name="connsiteX8" fmla="*/ 297248 w 667512"/>
              <a:gd name="connsiteY8" fmla="*/ 407693 h 667512"/>
              <a:gd name="connsiteX9" fmla="*/ 291881 w 667512"/>
              <a:gd name="connsiteY9" fmla="*/ 409179 h 667512"/>
              <a:gd name="connsiteX10" fmla="*/ 286743 w 667512"/>
              <a:gd name="connsiteY10" fmla="*/ 407825 h 667512"/>
              <a:gd name="connsiteX11" fmla="*/ 281452 w 667512"/>
              <a:gd name="connsiteY11" fmla="*/ 398750 h 667512"/>
              <a:gd name="connsiteX12" fmla="*/ 281452 w 667512"/>
              <a:gd name="connsiteY12" fmla="*/ 269902 h 667512"/>
              <a:gd name="connsiteX13" fmla="*/ 286743 w 667512"/>
              <a:gd name="connsiteY13" fmla="*/ 260826 h 667512"/>
              <a:gd name="connsiteX14" fmla="*/ 334690 w 667512"/>
              <a:gd name="connsiteY14" fmla="*/ 215909 h 667512"/>
              <a:gd name="connsiteX15" fmla="*/ 215556 w 667512"/>
              <a:gd name="connsiteY15" fmla="*/ 219587 h 667512"/>
              <a:gd name="connsiteX16" fmla="*/ 213457 w 667512"/>
              <a:gd name="connsiteY16" fmla="*/ 219811 h 667512"/>
              <a:gd name="connsiteX17" fmla="*/ 187881 w 667512"/>
              <a:gd name="connsiteY17" fmla="*/ 231664 h 667512"/>
              <a:gd name="connsiteX18" fmla="*/ 187774 w 667512"/>
              <a:gd name="connsiteY18" fmla="*/ 231781 h 667512"/>
              <a:gd name="connsiteX19" fmla="*/ 176822 w 667512"/>
              <a:gd name="connsiteY19" fmla="*/ 262372 h 667512"/>
              <a:gd name="connsiteX20" fmla="*/ 173465 w 667512"/>
              <a:gd name="connsiteY20" fmla="*/ 320379 h 667512"/>
              <a:gd name="connsiteX21" fmla="*/ 173465 w 667512"/>
              <a:gd name="connsiteY21" fmla="*/ 348166 h 667512"/>
              <a:gd name="connsiteX22" fmla="*/ 176822 w 667512"/>
              <a:gd name="connsiteY22" fmla="*/ 406177 h 667512"/>
              <a:gd name="connsiteX23" fmla="*/ 187765 w 667512"/>
              <a:gd name="connsiteY23" fmla="*/ 436732 h 667512"/>
              <a:gd name="connsiteX24" fmla="*/ 187883 w 667512"/>
              <a:gd name="connsiteY24" fmla="*/ 436861 h 667512"/>
              <a:gd name="connsiteX25" fmla="*/ 214659 w 667512"/>
              <a:gd name="connsiteY25" fmla="*/ 448455 h 667512"/>
              <a:gd name="connsiteX26" fmla="*/ 219492 w 667512"/>
              <a:gd name="connsiteY26" fmla="*/ 449160 h 667512"/>
              <a:gd name="connsiteX27" fmla="*/ 334880 w 667512"/>
              <a:gd name="connsiteY27" fmla="*/ 452746 h 667512"/>
              <a:gd name="connsiteX28" fmla="*/ 453978 w 667512"/>
              <a:gd name="connsiteY28" fmla="*/ 448983 h 667512"/>
              <a:gd name="connsiteX29" fmla="*/ 456144 w 667512"/>
              <a:gd name="connsiteY29" fmla="*/ 448743 h 667512"/>
              <a:gd name="connsiteX30" fmla="*/ 481668 w 667512"/>
              <a:gd name="connsiteY30" fmla="*/ 436875 h 667512"/>
              <a:gd name="connsiteX31" fmla="*/ 481784 w 667512"/>
              <a:gd name="connsiteY31" fmla="*/ 436747 h 667512"/>
              <a:gd name="connsiteX32" fmla="*/ 492732 w 667512"/>
              <a:gd name="connsiteY32" fmla="*/ 406193 h 667512"/>
              <a:gd name="connsiteX33" fmla="*/ 496089 w 667512"/>
              <a:gd name="connsiteY33" fmla="*/ 348178 h 667512"/>
              <a:gd name="connsiteX34" fmla="*/ 496088 w 667512"/>
              <a:gd name="connsiteY34" fmla="*/ 320388 h 667512"/>
              <a:gd name="connsiteX35" fmla="*/ 492731 w 667512"/>
              <a:gd name="connsiteY35" fmla="*/ 262377 h 667512"/>
              <a:gd name="connsiteX36" fmla="*/ 481779 w 667512"/>
              <a:gd name="connsiteY36" fmla="*/ 231783 h 667512"/>
              <a:gd name="connsiteX37" fmla="*/ 481667 w 667512"/>
              <a:gd name="connsiteY37" fmla="*/ 231660 h 667512"/>
              <a:gd name="connsiteX38" fmla="*/ 456096 w 667512"/>
              <a:gd name="connsiteY38" fmla="*/ 219811 h 667512"/>
              <a:gd name="connsiteX39" fmla="*/ 453997 w 667512"/>
              <a:gd name="connsiteY39" fmla="*/ 219587 h 667512"/>
              <a:gd name="connsiteX40" fmla="*/ 334852 w 667512"/>
              <a:gd name="connsiteY40" fmla="*/ 215909 h 667512"/>
              <a:gd name="connsiteX41" fmla="*/ 334692 w 667512"/>
              <a:gd name="connsiteY41" fmla="*/ 195050 h 667512"/>
              <a:gd name="connsiteX42" fmla="*/ 334854 w 667512"/>
              <a:gd name="connsiteY42" fmla="*/ 195050 h 667512"/>
              <a:gd name="connsiteX43" fmla="*/ 455831 w 667512"/>
              <a:gd name="connsiteY43" fmla="*/ 198807 h 667512"/>
              <a:gd name="connsiteX44" fmla="*/ 456299 w 667512"/>
              <a:gd name="connsiteY44" fmla="*/ 198854 h 667512"/>
              <a:gd name="connsiteX45" fmla="*/ 458200 w 667512"/>
              <a:gd name="connsiteY45" fmla="*/ 199057 h 667512"/>
              <a:gd name="connsiteX46" fmla="*/ 497152 w 667512"/>
              <a:gd name="connsiteY46" fmla="*/ 217678 h 667512"/>
              <a:gd name="connsiteX47" fmla="*/ 513423 w 667512"/>
              <a:gd name="connsiteY47" fmla="*/ 259716 h 667512"/>
              <a:gd name="connsiteX48" fmla="*/ 513444 w 667512"/>
              <a:gd name="connsiteY48" fmla="*/ 259887 h 667512"/>
              <a:gd name="connsiteX49" fmla="*/ 516950 w 667512"/>
              <a:gd name="connsiteY49" fmla="*/ 320389 h 667512"/>
              <a:gd name="connsiteX50" fmla="*/ 516950 w 667512"/>
              <a:gd name="connsiteY50" fmla="*/ 348178 h 667512"/>
              <a:gd name="connsiteX51" fmla="*/ 513444 w 667512"/>
              <a:gd name="connsiteY51" fmla="*/ 408679 h 667512"/>
              <a:gd name="connsiteX52" fmla="*/ 513422 w 667512"/>
              <a:gd name="connsiteY52" fmla="*/ 408854 h 667512"/>
              <a:gd name="connsiteX53" fmla="*/ 497150 w 667512"/>
              <a:gd name="connsiteY53" fmla="*/ 450855 h 667512"/>
              <a:gd name="connsiteX54" fmla="*/ 458313 w 667512"/>
              <a:gd name="connsiteY54" fmla="*/ 469488 h 667512"/>
              <a:gd name="connsiteX55" fmla="*/ 456349 w 667512"/>
              <a:gd name="connsiteY55" fmla="*/ 469706 h 667512"/>
              <a:gd name="connsiteX56" fmla="*/ 455821 w 667512"/>
              <a:gd name="connsiteY56" fmla="*/ 469761 h 667512"/>
              <a:gd name="connsiteX57" fmla="*/ 334798 w 667512"/>
              <a:gd name="connsiteY57" fmla="*/ 473603 h 667512"/>
              <a:gd name="connsiteX58" fmla="*/ 216927 w 667512"/>
              <a:gd name="connsiteY58" fmla="*/ 469865 h 667512"/>
              <a:gd name="connsiteX59" fmla="*/ 215949 w 667512"/>
              <a:gd name="connsiteY59" fmla="*/ 469718 h 667512"/>
              <a:gd name="connsiteX60" fmla="*/ 212000 w 667512"/>
              <a:gd name="connsiteY60" fmla="*/ 469143 h 667512"/>
              <a:gd name="connsiteX61" fmla="*/ 172413 w 667512"/>
              <a:gd name="connsiteY61" fmla="*/ 450850 h 667512"/>
              <a:gd name="connsiteX62" fmla="*/ 156134 w 667512"/>
              <a:gd name="connsiteY62" fmla="*/ 408838 h 667512"/>
              <a:gd name="connsiteX63" fmla="*/ 156113 w 667512"/>
              <a:gd name="connsiteY63" fmla="*/ 408668 h 667512"/>
              <a:gd name="connsiteX64" fmla="*/ 152608 w 667512"/>
              <a:gd name="connsiteY64" fmla="*/ 348165 h 667512"/>
              <a:gd name="connsiteX65" fmla="*/ 152608 w 667512"/>
              <a:gd name="connsiteY65" fmla="*/ 320377 h 667512"/>
              <a:gd name="connsiteX66" fmla="*/ 156113 w 667512"/>
              <a:gd name="connsiteY66" fmla="*/ 259886 h 667512"/>
              <a:gd name="connsiteX67" fmla="*/ 156135 w 667512"/>
              <a:gd name="connsiteY67" fmla="*/ 259712 h 667512"/>
              <a:gd name="connsiteX68" fmla="*/ 172407 w 667512"/>
              <a:gd name="connsiteY68" fmla="*/ 217677 h 667512"/>
              <a:gd name="connsiteX69" fmla="*/ 211358 w 667512"/>
              <a:gd name="connsiteY69" fmla="*/ 199057 h 667512"/>
              <a:gd name="connsiteX70" fmla="*/ 213258 w 667512"/>
              <a:gd name="connsiteY70" fmla="*/ 198854 h 667512"/>
              <a:gd name="connsiteX71" fmla="*/ 213727 w 667512"/>
              <a:gd name="connsiteY71" fmla="*/ 198807 h 667512"/>
              <a:gd name="connsiteX72" fmla="*/ 334692 w 667512"/>
              <a:gd name="connsiteY72" fmla="*/ 195050 h 667512"/>
              <a:gd name="connsiteX73" fmla="*/ 545985 w 667512"/>
              <a:gd name="connsiteY73" fmla="*/ 148360 h 667512"/>
              <a:gd name="connsiteX74" fmla="*/ 560656 w 667512"/>
              <a:gd name="connsiteY74" fmla="*/ 149888 h 667512"/>
              <a:gd name="connsiteX75" fmla="*/ 625793 w 667512"/>
              <a:gd name="connsiteY75" fmla="*/ 333755 h 667512"/>
              <a:gd name="connsiteX76" fmla="*/ 540261 w 667512"/>
              <a:gd name="connsiteY76" fmla="*/ 540266 h 667512"/>
              <a:gd name="connsiteX77" fmla="*/ 333756 w 667512"/>
              <a:gd name="connsiteY77" fmla="*/ 625792 h 667512"/>
              <a:gd name="connsiteX78" fmla="*/ 139065 w 667512"/>
              <a:gd name="connsiteY78" fmla="*/ 551435 h 667512"/>
              <a:gd name="connsiteX79" fmla="*/ 138249 w 667512"/>
              <a:gd name="connsiteY79" fmla="*/ 536708 h 667512"/>
              <a:gd name="connsiteX80" fmla="*/ 152976 w 667512"/>
              <a:gd name="connsiteY80" fmla="*/ 535891 h 667512"/>
              <a:gd name="connsiteX81" fmla="*/ 333756 w 667512"/>
              <a:gd name="connsiteY81" fmla="*/ 604932 h 667512"/>
              <a:gd name="connsiteX82" fmla="*/ 525512 w 667512"/>
              <a:gd name="connsiteY82" fmla="*/ 525515 h 667512"/>
              <a:gd name="connsiteX83" fmla="*/ 604934 w 667512"/>
              <a:gd name="connsiteY83" fmla="*/ 333755 h 667512"/>
              <a:gd name="connsiteX84" fmla="*/ 544457 w 667512"/>
              <a:gd name="connsiteY84" fmla="*/ 163030 h 667512"/>
              <a:gd name="connsiteX85" fmla="*/ 545985 w 667512"/>
              <a:gd name="connsiteY85" fmla="*/ 148360 h 667512"/>
              <a:gd name="connsiteX86" fmla="*/ 333756 w 667512"/>
              <a:gd name="connsiteY86" fmla="*/ 41719 h 667512"/>
              <a:gd name="connsiteX87" fmla="*/ 528447 w 667512"/>
              <a:gd name="connsiteY87" fmla="*/ 116081 h 667512"/>
              <a:gd name="connsiteX88" fmla="*/ 529261 w 667512"/>
              <a:gd name="connsiteY88" fmla="*/ 130808 h 667512"/>
              <a:gd name="connsiteX89" fmla="*/ 514534 w 667512"/>
              <a:gd name="connsiteY89" fmla="*/ 131623 h 667512"/>
              <a:gd name="connsiteX90" fmla="*/ 333756 w 667512"/>
              <a:gd name="connsiteY90" fmla="*/ 62578 h 667512"/>
              <a:gd name="connsiteX91" fmla="*/ 62578 w 667512"/>
              <a:gd name="connsiteY91" fmla="*/ 333756 h 667512"/>
              <a:gd name="connsiteX92" fmla="*/ 123056 w 667512"/>
              <a:gd name="connsiteY92" fmla="*/ 504489 h 667512"/>
              <a:gd name="connsiteX93" fmla="*/ 121528 w 667512"/>
              <a:gd name="connsiteY93" fmla="*/ 519160 h 667512"/>
              <a:gd name="connsiteX94" fmla="*/ 114962 w 667512"/>
              <a:gd name="connsiteY94" fmla="*/ 521491 h 667512"/>
              <a:gd name="connsiteX95" fmla="*/ 106857 w 667512"/>
              <a:gd name="connsiteY95" fmla="*/ 517632 h 667512"/>
              <a:gd name="connsiteX96" fmla="*/ 41719 w 667512"/>
              <a:gd name="connsiteY96" fmla="*/ 333756 h 667512"/>
              <a:gd name="connsiteX97" fmla="*/ 127258 w 667512"/>
              <a:gd name="connsiteY97" fmla="*/ 127258 h 667512"/>
              <a:gd name="connsiteX98" fmla="*/ 333756 w 667512"/>
              <a:gd name="connsiteY98" fmla="*/ 41719 h 667512"/>
              <a:gd name="connsiteX99" fmla="*/ 333756 w 667512"/>
              <a:gd name="connsiteY99" fmla="*/ 20859 h 667512"/>
              <a:gd name="connsiteX100" fmla="*/ 112508 w 667512"/>
              <a:gd name="connsiteY100" fmla="*/ 112508 h 667512"/>
              <a:gd name="connsiteX101" fmla="*/ 20859 w 667512"/>
              <a:gd name="connsiteY101" fmla="*/ 333756 h 667512"/>
              <a:gd name="connsiteX102" fmla="*/ 112508 w 667512"/>
              <a:gd name="connsiteY102" fmla="*/ 555017 h 667512"/>
              <a:gd name="connsiteX103" fmla="*/ 333756 w 667512"/>
              <a:gd name="connsiteY103" fmla="*/ 646652 h 667512"/>
              <a:gd name="connsiteX104" fmla="*/ 555010 w 667512"/>
              <a:gd name="connsiteY104" fmla="*/ 555017 h 667512"/>
              <a:gd name="connsiteX105" fmla="*/ 646652 w 667512"/>
              <a:gd name="connsiteY105" fmla="*/ 333756 h 667512"/>
              <a:gd name="connsiteX106" fmla="*/ 555010 w 667512"/>
              <a:gd name="connsiteY106" fmla="*/ 112508 h 667512"/>
              <a:gd name="connsiteX107" fmla="*/ 333756 w 667512"/>
              <a:gd name="connsiteY107" fmla="*/ 20859 h 667512"/>
              <a:gd name="connsiteX108" fmla="*/ 333756 w 667512"/>
              <a:gd name="connsiteY108" fmla="*/ 0 h 667512"/>
              <a:gd name="connsiteX109" fmla="*/ 569760 w 667512"/>
              <a:gd name="connsiteY109" fmla="*/ 97759 h 667512"/>
              <a:gd name="connsiteX110" fmla="*/ 667512 w 667512"/>
              <a:gd name="connsiteY110" fmla="*/ 333756 h 667512"/>
              <a:gd name="connsiteX111" fmla="*/ 569759 w 667512"/>
              <a:gd name="connsiteY111" fmla="*/ 569768 h 667512"/>
              <a:gd name="connsiteX112" fmla="*/ 333756 w 667512"/>
              <a:gd name="connsiteY112" fmla="*/ 667512 h 667512"/>
              <a:gd name="connsiteX113" fmla="*/ 97759 w 667512"/>
              <a:gd name="connsiteY113" fmla="*/ 569768 h 667512"/>
              <a:gd name="connsiteX114" fmla="*/ 0 w 667512"/>
              <a:gd name="connsiteY114" fmla="*/ 333756 h 667512"/>
              <a:gd name="connsiteX115" fmla="*/ 97759 w 667512"/>
              <a:gd name="connsiteY115" fmla="*/ 97759 h 667512"/>
              <a:gd name="connsiteX116" fmla="*/ 333756 w 667512"/>
              <a:gd name="connsiteY116" fmla="*/ 0 h 667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Lst>
            <a:rect l="l" t="t" r="r" b="b"/>
            <a:pathLst>
              <a:path w="667512" h="667512">
                <a:moveTo>
                  <a:pt x="302313" y="288325"/>
                </a:moveTo>
                <a:lnTo>
                  <a:pt x="302313" y="380330"/>
                </a:lnTo>
                <a:lnTo>
                  <a:pt x="378983" y="334328"/>
                </a:lnTo>
                <a:close/>
                <a:moveTo>
                  <a:pt x="286743" y="260826"/>
                </a:moveTo>
                <a:cubicBezTo>
                  <a:pt x="290014" y="258977"/>
                  <a:pt x="294026" y="259027"/>
                  <a:pt x="297249" y="260959"/>
                </a:cubicBezTo>
                <a:lnTo>
                  <a:pt x="404619" y="325385"/>
                </a:lnTo>
                <a:cubicBezTo>
                  <a:pt x="407761" y="327268"/>
                  <a:pt x="409682" y="330662"/>
                  <a:pt x="409682" y="334326"/>
                </a:cubicBezTo>
                <a:cubicBezTo>
                  <a:pt x="409682" y="337989"/>
                  <a:pt x="407759" y="341384"/>
                  <a:pt x="404618" y="343269"/>
                </a:cubicBezTo>
                <a:lnTo>
                  <a:pt x="297248" y="407693"/>
                </a:lnTo>
                <a:cubicBezTo>
                  <a:pt x="295598" y="408683"/>
                  <a:pt x="293741" y="409179"/>
                  <a:pt x="291881" y="409179"/>
                </a:cubicBezTo>
                <a:cubicBezTo>
                  <a:pt x="290111" y="409179"/>
                  <a:pt x="288339" y="408728"/>
                  <a:pt x="286743" y="407825"/>
                </a:cubicBezTo>
                <a:cubicBezTo>
                  <a:pt x="283472" y="405975"/>
                  <a:pt x="281452" y="402507"/>
                  <a:pt x="281452" y="398750"/>
                </a:cubicBezTo>
                <a:lnTo>
                  <a:pt x="281452" y="269902"/>
                </a:lnTo>
                <a:cubicBezTo>
                  <a:pt x="281452" y="266144"/>
                  <a:pt x="283474" y="262678"/>
                  <a:pt x="286743" y="260826"/>
                </a:cubicBezTo>
                <a:close/>
                <a:moveTo>
                  <a:pt x="334690" y="215909"/>
                </a:moveTo>
                <a:cubicBezTo>
                  <a:pt x="333974" y="215909"/>
                  <a:pt x="262656" y="215952"/>
                  <a:pt x="215556" y="219587"/>
                </a:cubicBezTo>
                <a:cubicBezTo>
                  <a:pt x="214914" y="219663"/>
                  <a:pt x="214213" y="219734"/>
                  <a:pt x="213457" y="219811"/>
                </a:cubicBezTo>
                <a:cubicBezTo>
                  <a:pt x="206911" y="220475"/>
                  <a:pt x="197018" y="221476"/>
                  <a:pt x="187881" y="231664"/>
                </a:cubicBezTo>
                <a:cubicBezTo>
                  <a:pt x="187846" y="231703"/>
                  <a:pt x="187810" y="231742"/>
                  <a:pt x="187774" y="231781"/>
                </a:cubicBezTo>
                <a:cubicBezTo>
                  <a:pt x="181247" y="238842"/>
                  <a:pt x="177607" y="256571"/>
                  <a:pt x="176822" y="262372"/>
                </a:cubicBezTo>
                <a:cubicBezTo>
                  <a:pt x="176622" y="264129"/>
                  <a:pt x="173465" y="292479"/>
                  <a:pt x="173465" y="320379"/>
                </a:cubicBezTo>
                <a:lnTo>
                  <a:pt x="173465" y="348166"/>
                </a:lnTo>
                <a:cubicBezTo>
                  <a:pt x="173465" y="376053"/>
                  <a:pt x="176616" y="404359"/>
                  <a:pt x="176822" y="406177"/>
                </a:cubicBezTo>
                <a:cubicBezTo>
                  <a:pt x="177983" y="414705"/>
                  <a:pt x="181966" y="430478"/>
                  <a:pt x="187765" y="436732"/>
                </a:cubicBezTo>
                <a:cubicBezTo>
                  <a:pt x="187804" y="436775"/>
                  <a:pt x="187844" y="436818"/>
                  <a:pt x="187883" y="436861"/>
                </a:cubicBezTo>
                <a:cubicBezTo>
                  <a:pt x="196147" y="446076"/>
                  <a:pt x="206847" y="447451"/>
                  <a:pt x="214659" y="448455"/>
                </a:cubicBezTo>
                <a:cubicBezTo>
                  <a:pt x="216365" y="448675"/>
                  <a:pt x="217987" y="448884"/>
                  <a:pt x="219492" y="449160"/>
                </a:cubicBezTo>
                <a:cubicBezTo>
                  <a:pt x="246697" y="451859"/>
                  <a:pt x="333996" y="452736"/>
                  <a:pt x="334880" y="452746"/>
                </a:cubicBezTo>
                <a:cubicBezTo>
                  <a:pt x="335474" y="452743"/>
                  <a:pt x="406854" y="452573"/>
                  <a:pt x="453978" y="448983"/>
                </a:cubicBezTo>
                <a:cubicBezTo>
                  <a:pt x="454638" y="448902"/>
                  <a:pt x="455362" y="448825"/>
                  <a:pt x="456144" y="448743"/>
                </a:cubicBezTo>
                <a:cubicBezTo>
                  <a:pt x="462686" y="448059"/>
                  <a:pt x="472572" y="447026"/>
                  <a:pt x="481668" y="436875"/>
                </a:cubicBezTo>
                <a:cubicBezTo>
                  <a:pt x="481706" y="436832"/>
                  <a:pt x="481745" y="436789"/>
                  <a:pt x="481784" y="436747"/>
                </a:cubicBezTo>
                <a:cubicBezTo>
                  <a:pt x="488310" y="429703"/>
                  <a:pt x="491947" y="411988"/>
                  <a:pt x="492732" y="406193"/>
                </a:cubicBezTo>
                <a:cubicBezTo>
                  <a:pt x="492934" y="404416"/>
                  <a:pt x="496089" y="376077"/>
                  <a:pt x="496089" y="348178"/>
                </a:cubicBezTo>
                <a:lnTo>
                  <a:pt x="496088" y="320388"/>
                </a:lnTo>
                <a:cubicBezTo>
                  <a:pt x="496088" y="292510"/>
                  <a:pt x="492937" y="264193"/>
                  <a:pt x="492731" y="262377"/>
                </a:cubicBezTo>
                <a:cubicBezTo>
                  <a:pt x="491565" y="253830"/>
                  <a:pt x="487581" y="238052"/>
                  <a:pt x="481779" y="231783"/>
                </a:cubicBezTo>
                <a:cubicBezTo>
                  <a:pt x="481743" y="231742"/>
                  <a:pt x="481705" y="231701"/>
                  <a:pt x="481667" y="231660"/>
                </a:cubicBezTo>
                <a:cubicBezTo>
                  <a:pt x="472541" y="221476"/>
                  <a:pt x="462644" y="220474"/>
                  <a:pt x="456096" y="219811"/>
                </a:cubicBezTo>
                <a:cubicBezTo>
                  <a:pt x="455339" y="219734"/>
                  <a:pt x="454637" y="219663"/>
                  <a:pt x="453997" y="219587"/>
                </a:cubicBezTo>
                <a:cubicBezTo>
                  <a:pt x="406886" y="215952"/>
                  <a:pt x="335568" y="215909"/>
                  <a:pt x="334852" y="215909"/>
                </a:cubicBezTo>
                <a:close/>
                <a:moveTo>
                  <a:pt x="334692" y="195050"/>
                </a:moveTo>
                <a:lnTo>
                  <a:pt x="334854" y="195050"/>
                </a:lnTo>
                <a:cubicBezTo>
                  <a:pt x="335580" y="195050"/>
                  <a:pt x="407914" y="195093"/>
                  <a:pt x="455831" y="198807"/>
                </a:cubicBezTo>
                <a:cubicBezTo>
                  <a:pt x="455987" y="198819"/>
                  <a:pt x="456143" y="198834"/>
                  <a:pt x="456299" y="198854"/>
                </a:cubicBezTo>
                <a:cubicBezTo>
                  <a:pt x="456871" y="198923"/>
                  <a:pt x="457508" y="198987"/>
                  <a:pt x="458200" y="199057"/>
                </a:cubicBezTo>
                <a:cubicBezTo>
                  <a:pt x="466137" y="199862"/>
                  <a:pt x="482645" y="201533"/>
                  <a:pt x="497152" y="217678"/>
                </a:cubicBezTo>
                <a:cubicBezTo>
                  <a:pt x="509297" y="230873"/>
                  <a:pt x="513036" y="256800"/>
                  <a:pt x="513423" y="259716"/>
                </a:cubicBezTo>
                <a:cubicBezTo>
                  <a:pt x="513430" y="259773"/>
                  <a:pt x="513438" y="259829"/>
                  <a:pt x="513444" y="259887"/>
                </a:cubicBezTo>
                <a:cubicBezTo>
                  <a:pt x="513588" y="261123"/>
                  <a:pt x="516950" y="290475"/>
                  <a:pt x="516950" y="320389"/>
                </a:cubicBezTo>
                <a:lnTo>
                  <a:pt x="516950" y="348178"/>
                </a:lnTo>
                <a:cubicBezTo>
                  <a:pt x="516949" y="378093"/>
                  <a:pt x="513588" y="407445"/>
                  <a:pt x="513444" y="408679"/>
                </a:cubicBezTo>
                <a:cubicBezTo>
                  <a:pt x="513436" y="408738"/>
                  <a:pt x="513430" y="408797"/>
                  <a:pt x="513422" y="408854"/>
                </a:cubicBezTo>
                <a:cubicBezTo>
                  <a:pt x="513035" y="411771"/>
                  <a:pt x="509287" y="437682"/>
                  <a:pt x="497150" y="450855"/>
                </a:cubicBezTo>
                <a:cubicBezTo>
                  <a:pt x="482700" y="466939"/>
                  <a:pt x="466232" y="468660"/>
                  <a:pt x="458313" y="469488"/>
                </a:cubicBezTo>
                <a:cubicBezTo>
                  <a:pt x="457596" y="469564"/>
                  <a:pt x="456938" y="469630"/>
                  <a:pt x="456349" y="469706"/>
                </a:cubicBezTo>
                <a:cubicBezTo>
                  <a:pt x="456174" y="469729"/>
                  <a:pt x="455998" y="469748"/>
                  <a:pt x="455821" y="469761"/>
                </a:cubicBezTo>
                <a:cubicBezTo>
                  <a:pt x="407917" y="473431"/>
                  <a:pt x="335524" y="473601"/>
                  <a:pt x="334798" y="473603"/>
                </a:cubicBezTo>
                <a:cubicBezTo>
                  <a:pt x="331010" y="473566"/>
                  <a:pt x="244566" y="472695"/>
                  <a:pt x="216927" y="469865"/>
                </a:cubicBezTo>
                <a:cubicBezTo>
                  <a:pt x="216599" y="469831"/>
                  <a:pt x="216273" y="469782"/>
                  <a:pt x="215949" y="469718"/>
                </a:cubicBezTo>
                <a:cubicBezTo>
                  <a:pt x="215002" y="469529"/>
                  <a:pt x="213611" y="469350"/>
                  <a:pt x="212000" y="469143"/>
                </a:cubicBezTo>
                <a:cubicBezTo>
                  <a:pt x="202856" y="467967"/>
                  <a:pt x="185846" y="465782"/>
                  <a:pt x="172413" y="450850"/>
                </a:cubicBezTo>
                <a:cubicBezTo>
                  <a:pt x="160262" y="437674"/>
                  <a:pt x="156521" y="411755"/>
                  <a:pt x="156134" y="408838"/>
                </a:cubicBezTo>
                <a:cubicBezTo>
                  <a:pt x="156128" y="408781"/>
                  <a:pt x="156120" y="408724"/>
                  <a:pt x="156113" y="408668"/>
                </a:cubicBezTo>
                <a:cubicBezTo>
                  <a:pt x="155970" y="407433"/>
                  <a:pt x="152608" y="378090"/>
                  <a:pt x="152608" y="348165"/>
                </a:cubicBezTo>
                <a:lnTo>
                  <a:pt x="152608" y="320377"/>
                </a:lnTo>
                <a:cubicBezTo>
                  <a:pt x="152608" y="290474"/>
                  <a:pt x="155970" y="261120"/>
                  <a:pt x="156113" y="259886"/>
                </a:cubicBezTo>
                <a:cubicBezTo>
                  <a:pt x="156121" y="259828"/>
                  <a:pt x="156128" y="259769"/>
                  <a:pt x="156135" y="259712"/>
                </a:cubicBezTo>
                <a:cubicBezTo>
                  <a:pt x="156523" y="256794"/>
                  <a:pt x="160272" y="230867"/>
                  <a:pt x="172407" y="217677"/>
                </a:cubicBezTo>
                <a:cubicBezTo>
                  <a:pt x="186923" y="201530"/>
                  <a:pt x="203423" y="199860"/>
                  <a:pt x="211358" y="199057"/>
                </a:cubicBezTo>
                <a:cubicBezTo>
                  <a:pt x="212051" y="198988"/>
                  <a:pt x="212687" y="198924"/>
                  <a:pt x="213258" y="198854"/>
                </a:cubicBezTo>
                <a:cubicBezTo>
                  <a:pt x="213414" y="198834"/>
                  <a:pt x="213570" y="198819"/>
                  <a:pt x="213727" y="198807"/>
                </a:cubicBezTo>
                <a:cubicBezTo>
                  <a:pt x="261634" y="195093"/>
                  <a:pt x="333968" y="195050"/>
                  <a:pt x="334692" y="195050"/>
                </a:cubicBezTo>
                <a:close/>
                <a:moveTo>
                  <a:pt x="545985" y="148360"/>
                </a:moveTo>
                <a:cubicBezTo>
                  <a:pt x="550460" y="144730"/>
                  <a:pt x="557027" y="145414"/>
                  <a:pt x="560656" y="149888"/>
                </a:cubicBezTo>
                <a:cubicBezTo>
                  <a:pt x="602660" y="201662"/>
                  <a:pt x="625793" y="266961"/>
                  <a:pt x="625793" y="333755"/>
                </a:cubicBezTo>
                <a:cubicBezTo>
                  <a:pt x="625793" y="411771"/>
                  <a:pt x="595418" y="485112"/>
                  <a:pt x="540261" y="540266"/>
                </a:cubicBezTo>
                <a:cubicBezTo>
                  <a:pt x="485106" y="595419"/>
                  <a:pt x="411769" y="625792"/>
                  <a:pt x="333756" y="625792"/>
                </a:cubicBezTo>
                <a:cubicBezTo>
                  <a:pt x="261786" y="625792"/>
                  <a:pt x="192644" y="599385"/>
                  <a:pt x="139065" y="551435"/>
                </a:cubicBezTo>
                <a:cubicBezTo>
                  <a:pt x="134774" y="547594"/>
                  <a:pt x="134409" y="541000"/>
                  <a:pt x="138249" y="536708"/>
                </a:cubicBezTo>
                <a:cubicBezTo>
                  <a:pt x="142090" y="532416"/>
                  <a:pt x="148684" y="532051"/>
                  <a:pt x="152976" y="535891"/>
                </a:cubicBezTo>
                <a:cubicBezTo>
                  <a:pt x="202724" y="580413"/>
                  <a:pt x="266927" y="604932"/>
                  <a:pt x="333756" y="604932"/>
                </a:cubicBezTo>
                <a:cubicBezTo>
                  <a:pt x="406196" y="604932"/>
                  <a:pt x="474296" y="576728"/>
                  <a:pt x="525512" y="525515"/>
                </a:cubicBezTo>
                <a:cubicBezTo>
                  <a:pt x="576727" y="474302"/>
                  <a:pt x="604934" y="406200"/>
                  <a:pt x="604934" y="333755"/>
                </a:cubicBezTo>
                <a:cubicBezTo>
                  <a:pt x="604934" y="271731"/>
                  <a:pt x="583456" y="211099"/>
                  <a:pt x="544457" y="163030"/>
                </a:cubicBezTo>
                <a:cubicBezTo>
                  <a:pt x="540828" y="158558"/>
                  <a:pt x="541512" y="151990"/>
                  <a:pt x="545985" y="148360"/>
                </a:cubicBezTo>
                <a:close/>
                <a:moveTo>
                  <a:pt x="333756" y="41719"/>
                </a:moveTo>
                <a:cubicBezTo>
                  <a:pt x="405726" y="41719"/>
                  <a:pt x="474868" y="68127"/>
                  <a:pt x="528447" y="116081"/>
                </a:cubicBezTo>
                <a:cubicBezTo>
                  <a:pt x="532738" y="119922"/>
                  <a:pt x="533103" y="126516"/>
                  <a:pt x="529261" y="130808"/>
                </a:cubicBezTo>
                <a:cubicBezTo>
                  <a:pt x="525422" y="135098"/>
                  <a:pt x="518828" y="135466"/>
                  <a:pt x="514534" y="131623"/>
                </a:cubicBezTo>
                <a:cubicBezTo>
                  <a:pt x="464787" y="87099"/>
                  <a:pt x="400585" y="62578"/>
                  <a:pt x="333756" y="62578"/>
                </a:cubicBezTo>
                <a:cubicBezTo>
                  <a:pt x="184228" y="62578"/>
                  <a:pt x="62578" y="184229"/>
                  <a:pt x="62578" y="333756"/>
                </a:cubicBezTo>
                <a:cubicBezTo>
                  <a:pt x="62578" y="395788"/>
                  <a:pt x="84056" y="456422"/>
                  <a:pt x="123056" y="504489"/>
                </a:cubicBezTo>
                <a:cubicBezTo>
                  <a:pt x="126685" y="508962"/>
                  <a:pt x="126001" y="515530"/>
                  <a:pt x="121528" y="519160"/>
                </a:cubicBezTo>
                <a:cubicBezTo>
                  <a:pt x="119594" y="520728"/>
                  <a:pt x="117271" y="521491"/>
                  <a:pt x="114962" y="521491"/>
                </a:cubicBezTo>
                <a:cubicBezTo>
                  <a:pt x="111927" y="521491"/>
                  <a:pt x="108918" y="520173"/>
                  <a:pt x="106857" y="517632"/>
                </a:cubicBezTo>
                <a:cubicBezTo>
                  <a:pt x="64852" y="465861"/>
                  <a:pt x="41719" y="400558"/>
                  <a:pt x="41719" y="333756"/>
                </a:cubicBezTo>
                <a:cubicBezTo>
                  <a:pt x="41719" y="255755"/>
                  <a:pt x="72097" y="182420"/>
                  <a:pt x="127258" y="127258"/>
                </a:cubicBezTo>
                <a:cubicBezTo>
                  <a:pt x="182418" y="72097"/>
                  <a:pt x="255754" y="41719"/>
                  <a:pt x="333756" y="41719"/>
                </a:cubicBezTo>
                <a:close/>
                <a:moveTo>
                  <a:pt x="333756" y="20859"/>
                </a:moveTo>
                <a:cubicBezTo>
                  <a:pt x="250184" y="20859"/>
                  <a:pt x="171610" y="53407"/>
                  <a:pt x="112508" y="112508"/>
                </a:cubicBezTo>
                <a:cubicBezTo>
                  <a:pt x="53407" y="171610"/>
                  <a:pt x="20859" y="250184"/>
                  <a:pt x="20859" y="333756"/>
                </a:cubicBezTo>
                <a:cubicBezTo>
                  <a:pt x="20859" y="417342"/>
                  <a:pt x="53407" y="495922"/>
                  <a:pt x="112508" y="555017"/>
                </a:cubicBezTo>
                <a:cubicBezTo>
                  <a:pt x="171605" y="614109"/>
                  <a:pt x="250178" y="646652"/>
                  <a:pt x="333756" y="646652"/>
                </a:cubicBezTo>
                <a:cubicBezTo>
                  <a:pt x="417339" y="646652"/>
                  <a:pt x="495915" y="614109"/>
                  <a:pt x="555010" y="555017"/>
                </a:cubicBezTo>
                <a:cubicBezTo>
                  <a:pt x="614107" y="495923"/>
                  <a:pt x="646652" y="417344"/>
                  <a:pt x="646652" y="333756"/>
                </a:cubicBezTo>
                <a:cubicBezTo>
                  <a:pt x="646652" y="250181"/>
                  <a:pt x="614107" y="171607"/>
                  <a:pt x="555010" y="112508"/>
                </a:cubicBezTo>
                <a:cubicBezTo>
                  <a:pt x="495911" y="53407"/>
                  <a:pt x="417335" y="20859"/>
                  <a:pt x="333756" y="20859"/>
                </a:cubicBezTo>
                <a:close/>
                <a:moveTo>
                  <a:pt x="333756" y="0"/>
                </a:moveTo>
                <a:cubicBezTo>
                  <a:pt x="422906" y="0"/>
                  <a:pt x="506722" y="34718"/>
                  <a:pt x="569760" y="97759"/>
                </a:cubicBezTo>
                <a:cubicBezTo>
                  <a:pt x="632796" y="160797"/>
                  <a:pt x="667512" y="244610"/>
                  <a:pt x="667512" y="333756"/>
                </a:cubicBezTo>
                <a:cubicBezTo>
                  <a:pt x="667512" y="422917"/>
                  <a:pt x="632796" y="506734"/>
                  <a:pt x="569759" y="569768"/>
                </a:cubicBezTo>
                <a:cubicBezTo>
                  <a:pt x="506726" y="632800"/>
                  <a:pt x="422911" y="667512"/>
                  <a:pt x="333756" y="667512"/>
                </a:cubicBezTo>
                <a:cubicBezTo>
                  <a:pt x="244607" y="667512"/>
                  <a:pt x="160796" y="632800"/>
                  <a:pt x="97759" y="569768"/>
                </a:cubicBezTo>
                <a:cubicBezTo>
                  <a:pt x="34718" y="506732"/>
                  <a:pt x="0" y="422915"/>
                  <a:pt x="0" y="333756"/>
                </a:cubicBezTo>
                <a:cubicBezTo>
                  <a:pt x="0" y="244611"/>
                  <a:pt x="34718" y="160799"/>
                  <a:pt x="97759" y="97759"/>
                </a:cubicBezTo>
                <a:cubicBezTo>
                  <a:pt x="160799" y="34718"/>
                  <a:pt x="244611" y="0"/>
                  <a:pt x="333756" y="0"/>
                </a:cubicBezTo>
                <a:close/>
              </a:path>
            </a:pathLst>
          </a:custGeom>
          <a:solidFill>
            <a:srgbClr val="0070C0"/>
          </a:solidFill>
        </p:spPr>
        <p:txBody>
          <a:bodyPr wrap="square" rtlCol="0" anchor="ctr">
            <a:noAutofit/>
          </a:bodyPr>
          <a:lstStyle/>
          <a:p>
            <a:pPr algn="ctr"/>
            <a:endParaRPr dirty="0">
              <a:latin typeface="Segoe UI Light" panose="020B0502040204020203" pitchFamily="34" charset="0"/>
            </a:endParaRPr>
          </a:p>
        </p:txBody>
      </p:sp>
      <p:sp>
        <p:nvSpPr>
          <p:cNvPr id="24" name="Freeform: Shape 23">
            <a:extLst>
              <a:ext uri="{FF2B5EF4-FFF2-40B4-BE49-F238E27FC236}">
                <a16:creationId xmlns:a16="http://schemas.microsoft.com/office/drawing/2014/main" id="{3D306EF3-15CB-247E-69ED-A4CDA6CDB3F6}"/>
              </a:ext>
            </a:extLst>
          </p:cNvPr>
          <p:cNvSpPr/>
          <p:nvPr/>
        </p:nvSpPr>
        <p:spPr>
          <a:xfrm>
            <a:off x="737808" y="2673107"/>
            <a:ext cx="888457" cy="888458"/>
          </a:xfrm>
          <a:custGeom>
            <a:avLst/>
            <a:gdLst>
              <a:gd name="connsiteX0" fmla="*/ 423699 w 667511"/>
              <a:gd name="connsiteY0" fmla="*/ 272468 h 667512"/>
              <a:gd name="connsiteX1" fmla="*/ 362430 w 667511"/>
              <a:gd name="connsiteY1" fmla="*/ 333755 h 667512"/>
              <a:gd name="connsiteX2" fmla="*/ 423699 w 667511"/>
              <a:gd name="connsiteY2" fmla="*/ 395044 h 667512"/>
              <a:gd name="connsiteX3" fmla="*/ 484988 w 667511"/>
              <a:gd name="connsiteY3" fmla="*/ 333755 h 667512"/>
              <a:gd name="connsiteX4" fmla="*/ 423699 w 667511"/>
              <a:gd name="connsiteY4" fmla="*/ 272468 h 667512"/>
              <a:gd name="connsiteX5" fmla="*/ 243787 w 667511"/>
              <a:gd name="connsiteY5" fmla="*/ 272468 h 667512"/>
              <a:gd name="connsiteX6" fmla="*/ 182519 w 667511"/>
              <a:gd name="connsiteY6" fmla="*/ 333755 h 667512"/>
              <a:gd name="connsiteX7" fmla="*/ 243787 w 667511"/>
              <a:gd name="connsiteY7" fmla="*/ 395044 h 667512"/>
              <a:gd name="connsiteX8" fmla="*/ 305077 w 667511"/>
              <a:gd name="connsiteY8" fmla="*/ 333755 h 667512"/>
              <a:gd name="connsiteX9" fmla="*/ 243787 w 667511"/>
              <a:gd name="connsiteY9" fmla="*/ 272468 h 667512"/>
              <a:gd name="connsiteX10" fmla="*/ 423701 w 667511"/>
              <a:gd name="connsiteY10" fmla="*/ 251609 h 667512"/>
              <a:gd name="connsiteX11" fmla="*/ 505850 w 667511"/>
              <a:gd name="connsiteY11" fmla="*/ 333755 h 667512"/>
              <a:gd name="connsiteX12" fmla="*/ 423701 w 667511"/>
              <a:gd name="connsiteY12" fmla="*/ 415904 h 667512"/>
              <a:gd name="connsiteX13" fmla="*/ 341572 w 667511"/>
              <a:gd name="connsiteY13" fmla="*/ 333755 h 667512"/>
              <a:gd name="connsiteX14" fmla="*/ 423701 w 667511"/>
              <a:gd name="connsiteY14" fmla="*/ 251609 h 667512"/>
              <a:gd name="connsiteX15" fmla="*/ 243788 w 667511"/>
              <a:gd name="connsiteY15" fmla="*/ 251609 h 667512"/>
              <a:gd name="connsiteX16" fmla="*/ 325938 w 667511"/>
              <a:gd name="connsiteY16" fmla="*/ 333755 h 667512"/>
              <a:gd name="connsiteX17" fmla="*/ 243788 w 667511"/>
              <a:gd name="connsiteY17" fmla="*/ 415904 h 667512"/>
              <a:gd name="connsiteX18" fmla="*/ 161661 w 667511"/>
              <a:gd name="connsiteY18" fmla="*/ 333755 h 667512"/>
              <a:gd name="connsiteX19" fmla="*/ 243788 w 667511"/>
              <a:gd name="connsiteY19" fmla="*/ 251609 h 667512"/>
              <a:gd name="connsiteX20" fmla="*/ 545984 w 667511"/>
              <a:gd name="connsiteY20" fmla="*/ 148360 h 667512"/>
              <a:gd name="connsiteX21" fmla="*/ 560655 w 667511"/>
              <a:gd name="connsiteY21" fmla="*/ 149888 h 667512"/>
              <a:gd name="connsiteX22" fmla="*/ 625792 w 667511"/>
              <a:gd name="connsiteY22" fmla="*/ 333755 h 667512"/>
              <a:gd name="connsiteX23" fmla="*/ 540260 w 667511"/>
              <a:gd name="connsiteY23" fmla="*/ 540266 h 667512"/>
              <a:gd name="connsiteX24" fmla="*/ 333756 w 667511"/>
              <a:gd name="connsiteY24" fmla="*/ 625792 h 667512"/>
              <a:gd name="connsiteX25" fmla="*/ 139065 w 667511"/>
              <a:gd name="connsiteY25" fmla="*/ 551435 h 667512"/>
              <a:gd name="connsiteX26" fmla="*/ 138249 w 667511"/>
              <a:gd name="connsiteY26" fmla="*/ 536708 h 667512"/>
              <a:gd name="connsiteX27" fmla="*/ 152976 w 667511"/>
              <a:gd name="connsiteY27" fmla="*/ 535891 h 667512"/>
              <a:gd name="connsiteX28" fmla="*/ 333756 w 667511"/>
              <a:gd name="connsiteY28" fmla="*/ 604932 h 667512"/>
              <a:gd name="connsiteX29" fmla="*/ 525512 w 667511"/>
              <a:gd name="connsiteY29" fmla="*/ 525515 h 667512"/>
              <a:gd name="connsiteX30" fmla="*/ 604934 w 667511"/>
              <a:gd name="connsiteY30" fmla="*/ 333755 h 667512"/>
              <a:gd name="connsiteX31" fmla="*/ 544456 w 667511"/>
              <a:gd name="connsiteY31" fmla="*/ 163030 h 667512"/>
              <a:gd name="connsiteX32" fmla="*/ 545984 w 667511"/>
              <a:gd name="connsiteY32" fmla="*/ 148360 h 667512"/>
              <a:gd name="connsiteX33" fmla="*/ 333756 w 667511"/>
              <a:gd name="connsiteY33" fmla="*/ 41719 h 667512"/>
              <a:gd name="connsiteX34" fmla="*/ 528448 w 667511"/>
              <a:gd name="connsiteY34" fmla="*/ 116081 h 667512"/>
              <a:gd name="connsiteX35" fmla="*/ 529261 w 667511"/>
              <a:gd name="connsiteY35" fmla="*/ 130808 h 667512"/>
              <a:gd name="connsiteX36" fmla="*/ 514534 w 667511"/>
              <a:gd name="connsiteY36" fmla="*/ 131623 h 667512"/>
              <a:gd name="connsiteX37" fmla="*/ 333756 w 667511"/>
              <a:gd name="connsiteY37" fmla="*/ 62578 h 667512"/>
              <a:gd name="connsiteX38" fmla="*/ 62579 w 667511"/>
              <a:gd name="connsiteY38" fmla="*/ 333756 h 667512"/>
              <a:gd name="connsiteX39" fmla="*/ 123057 w 667511"/>
              <a:gd name="connsiteY39" fmla="*/ 504489 h 667512"/>
              <a:gd name="connsiteX40" fmla="*/ 121529 w 667511"/>
              <a:gd name="connsiteY40" fmla="*/ 519160 h 667512"/>
              <a:gd name="connsiteX41" fmla="*/ 114963 w 667511"/>
              <a:gd name="connsiteY41" fmla="*/ 521491 h 667512"/>
              <a:gd name="connsiteX42" fmla="*/ 106858 w 667511"/>
              <a:gd name="connsiteY42" fmla="*/ 517632 h 667512"/>
              <a:gd name="connsiteX43" fmla="*/ 41720 w 667511"/>
              <a:gd name="connsiteY43" fmla="*/ 333756 h 667512"/>
              <a:gd name="connsiteX44" fmla="*/ 127259 w 667511"/>
              <a:gd name="connsiteY44" fmla="*/ 127258 h 667512"/>
              <a:gd name="connsiteX45" fmla="*/ 333756 w 667511"/>
              <a:gd name="connsiteY45" fmla="*/ 41719 h 667512"/>
              <a:gd name="connsiteX46" fmla="*/ 333756 w 667511"/>
              <a:gd name="connsiteY46" fmla="*/ 20859 h 667512"/>
              <a:gd name="connsiteX47" fmla="*/ 112508 w 667511"/>
              <a:gd name="connsiteY47" fmla="*/ 112508 h 667512"/>
              <a:gd name="connsiteX48" fmla="*/ 20859 w 667511"/>
              <a:gd name="connsiteY48" fmla="*/ 333756 h 667512"/>
              <a:gd name="connsiteX49" fmla="*/ 112508 w 667511"/>
              <a:gd name="connsiteY49" fmla="*/ 555017 h 667512"/>
              <a:gd name="connsiteX50" fmla="*/ 333756 w 667511"/>
              <a:gd name="connsiteY50" fmla="*/ 646652 h 667512"/>
              <a:gd name="connsiteX51" fmla="*/ 555010 w 667511"/>
              <a:gd name="connsiteY51" fmla="*/ 555017 h 667512"/>
              <a:gd name="connsiteX52" fmla="*/ 646651 w 667511"/>
              <a:gd name="connsiteY52" fmla="*/ 333756 h 667512"/>
              <a:gd name="connsiteX53" fmla="*/ 555010 w 667511"/>
              <a:gd name="connsiteY53" fmla="*/ 112508 h 667512"/>
              <a:gd name="connsiteX54" fmla="*/ 333756 w 667511"/>
              <a:gd name="connsiteY54" fmla="*/ 20859 h 667512"/>
              <a:gd name="connsiteX55" fmla="*/ 333756 w 667511"/>
              <a:gd name="connsiteY55" fmla="*/ 0 h 667512"/>
              <a:gd name="connsiteX56" fmla="*/ 569760 w 667511"/>
              <a:gd name="connsiteY56" fmla="*/ 97759 h 667512"/>
              <a:gd name="connsiteX57" fmla="*/ 667511 w 667511"/>
              <a:gd name="connsiteY57" fmla="*/ 333756 h 667512"/>
              <a:gd name="connsiteX58" fmla="*/ 569759 w 667511"/>
              <a:gd name="connsiteY58" fmla="*/ 569768 h 667512"/>
              <a:gd name="connsiteX59" fmla="*/ 333756 w 667511"/>
              <a:gd name="connsiteY59" fmla="*/ 667512 h 667512"/>
              <a:gd name="connsiteX60" fmla="*/ 97759 w 667511"/>
              <a:gd name="connsiteY60" fmla="*/ 569768 h 667512"/>
              <a:gd name="connsiteX61" fmla="*/ 0 w 667511"/>
              <a:gd name="connsiteY61" fmla="*/ 333756 h 667512"/>
              <a:gd name="connsiteX62" fmla="*/ 97759 w 667511"/>
              <a:gd name="connsiteY62" fmla="*/ 97759 h 667512"/>
              <a:gd name="connsiteX63" fmla="*/ 333756 w 667511"/>
              <a:gd name="connsiteY63" fmla="*/ 0 h 667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667511" h="667512">
                <a:moveTo>
                  <a:pt x="423699" y="272468"/>
                </a:moveTo>
                <a:cubicBezTo>
                  <a:pt x="389915" y="272468"/>
                  <a:pt x="362430" y="299961"/>
                  <a:pt x="362430" y="333755"/>
                </a:cubicBezTo>
                <a:cubicBezTo>
                  <a:pt x="362430" y="367550"/>
                  <a:pt x="389915" y="395044"/>
                  <a:pt x="423699" y="395044"/>
                </a:cubicBezTo>
                <a:cubicBezTo>
                  <a:pt x="457494" y="395044"/>
                  <a:pt x="484988" y="367550"/>
                  <a:pt x="484988" y="333755"/>
                </a:cubicBezTo>
                <a:cubicBezTo>
                  <a:pt x="484988" y="299961"/>
                  <a:pt x="457494" y="272468"/>
                  <a:pt x="423699" y="272468"/>
                </a:cubicBezTo>
                <a:close/>
                <a:moveTo>
                  <a:pt x="243787" y="272468"/>
                </a:moveTo>
                <a:cubicBezTo>
                  <a:pt x="210004" y="272468"/>
                  <a:pt x="182519" y="299961"/>
                  <a:pt x="182519" y="333755"/>
                </a:cubicBezTo>
                <a:cubicBezTo>
                  <a:pt x="182519" y="367550"/>
                  <a:pt x="210004" y="395044"/>
                  <a:pt x="243787" y="395044"/>
                </a:cubicBezTo>
                <a:cubicBezTo>
                  <a:pt x="277582" y="395044"/>
                  <a:pt x="305077" y="367550"/>
                  <a:pt x="305077" y="333755"/>
                </a:cubicBezTo>
                <a:cubicBezTo>
                  <a:pt x="305077" y="299961"/>
                  <a:pt x="277583" y="272468"/>
                  <a:pt x="243787" y="272468"/>
                </a:cubicBezTo>
                <a:close/>
                <a:moveTo>
                  <a:pt x="423701" y="251609"/>
                </a:moveTo>
                <a:cubicBezTo>
                  <a:pt x="468997" y="251609"/>
                  <a:pt x="505850" y="288459"/>
                  <a:pt x="505850" y="333755"/>
                </a:cubicBezTo>
                <a:cubicBezTo>
                  <a:pt x="505850" y="379052"/>
                  <a:pt x="468997" y="415904"/>
                  <a:pt x="423701" y="415904"/>
                </a:cubicBezTo>
                <a:cubicBezTo>
                  <a:pt x="378415" y="415904"/>
                  <a:pt x="341572" y="379052"/>
                  <a:pt x="341572" y="333755"/>
                </a:cubicBezTo>
                <a:cubicBezTo>
                  <a:pt x="341572" y="288459"/>
                  <a:pt x="378415" y="251609"/>
                  <a:pt x="423701" y="251609"/>
                </a:cubicBezTo>
                <a:close/>
                <a:moveTo>
                  <a:pt x="243788" y="251609"/>
                </a:moveTo>
                <a:cubicBezTo>
                  <a:pt x="289085" y="251609"/>
                  <a:pt x="325938" y="288459"/>
                  <a:pt x="325938" y="333755"/>
                </a:cubicBezTo>
                <a:cubicBezTo>
                  <a:pt x="325938" y="379052"/>
                  <a:pt x="289085" y="415904"/>
                  <a:pt x="243788" y="415904"/>
                </a:cubicBezTo>
                <a:cubicBezTo>
                  <a:pt x="198503" y="415904"/>
                  <a:pt x="161661" y="379052"/>
                  <a:pt x="161661" y="333755"/>
                </a:cubicBezTo>
                <a:cubicBezTo>
                  <a:pt x="161661" y="288459"/>
                  <a:pt x="198503" y="251609"/>
                  <a:pt x="243788" y="251609"/>
                </a:cubicBezTo>
                <a:close/>
                <a:moveTo>
                  <a:pt x="545984" y="148360"/>
                </a:moveTo>
                <a:cubicBezTo>
                  <a:pt x="550460" y="144730"/>
                  <a:pt x="557026" y="145415"/>
                  <a:pt x="560655" y="149888"/>
                </a:cubicBezTo>
                <a:cubicBezTo>
                  <a:pt x="602659" y="201662"/>
                  <a:pt x="625792" y="266961"/>
                  <a:pt x="625792" y="333755"/>
                </a:cubicBezTo>
                <a:cubicBezTo>
                  <a:pt x="625792" y="411771"/>
                  <a:pt x="595417" y="485112"/>
                  <a:pt x="540260" y="540266"/>
                </a:cubicBezTo>
                <a:cubicBezTo>
                  <a:pt x="485105" y="595419"/>
                  <a:pt x="411768" y="625792"/>
                  <a:pt x="333756" y="625792"/>
                </a:cubicBezTo>
                <a:cubicBezTo>
                  <a:pt x="261786" y="625792"/>
                  <a:pt x="192644" y="599385"/>
                  <a:pt x="139065" y="551435"/>
                </a:cubicBezTo>
                <a:cubicBezTo>
                  <a:pt x="134774" y="547594"/>
                  <a:pt x="134409" y="541000"/>
                  <a:pt x="138249" y="536708"/>
                </a:cubicBezTo>
                <a:cubicBezTo>
                  <a:pt x="142090" y="532416"/>
                  <a:pt x="148684" y="532051"/>
                  <a:pt x="152976" y="535891"/>
                </a:cubicBezTo>
                <a:cubicBezTo>
                  <a:pt x="202724" y="580413"/>
                  <a:pt x="266927" y="604932"/>
                  <a:pt x="333756" y="604932"/>
                </a:cubicBezTo>
                <a:cubicBezTo>
                  <a:pt x="406195" y="604932"/>
                  <a:pt x="474295" y="576728"/>
                  <a:pt x="525512" y="525515"/>
                </a:cubicBezTo>
                <a:cubicBezTo>
                  <a:pt x="576727" y="474302"/>
                  <a:pt x="604934" y="406200"/>
                  <a:pt x="604934" y="333755"/>
                </a:cubicBezTo>
                <a:cubicBezTo>
                  <a:pt x="604934" y="271731"/>
                  <a:pt x="583456" y="211099"/>
                  <a:pt x="544456" y="163030"/>
                </a:cubicBezTo>
                <a:cubicBezTo>
                  <a:pt x="540827" y="158558"/>
                  <a:pt x="541512" y="151990"/>
                  <a:pt x="545984" y="148360"/>
                </a:cubicBezTo>
                <a:close/>
                <a:moveTo>
                  <a:pt x="333756" y="41719"/>
                </a:moveTo>
                <a:cubicBezTo>
                  <a:pt x="405726" y="41719"/>
                  <a:pt x="474869" y="68127"/>
                  <a:pt x="528448" y="116081"/>
                </a:cubicBezTo>
                <a:cubicBezTo>
                  <a:pt x="532738" y="119922"/>
                  <a:pt x="533104" y="126516"/>
                  <a:pt x="529261" y="130808"/>
                </a:cubicBezTo>
                <a:cubicBezTo>
                  <a:pt x="525423" y="135098"/>
                  <a:pt x="518828" y="135466"/>
                  <a:pt x="514534" y="131623"/>
                </a:cubicBezTo>
                <a:cubicBezTo>
                  <a:pt x="464788" y="87099"/>
                  <a:pt x="400585" y="62578"/>
                  <a:pt x="333756" y="62578"/>
                </a:cubicBezTo>
                <a:cubicBezTo>
                  <a:pt x="184229" y="62578"/>
                  <a:pt x="62579" y="184228"/>
                  <a:pt x="62579" y="333756"/>
                </a:cubicBezTo>
                <a:cubicBezTo>
                  <a:pt x="62579" y="395788"/>
                  <a:pt x="84057" y="456422"/>
                  <a:pt x="123057" y="504489"/>
                </a:cubicBezTo>
                <a:cubicBezTo>
                  <a:pt x="126686" y="508962"/>
                  <a:pt x="126002" y="515530"/>
                  <a:pt x="121529" y="519160"/>
                </a:cubicBezTo>
                <a:cubicBezTo>
                  <a:pt x="119595" y="520728"/>
                  <a:pt x="117272" y="521491"/>
                  <a:pt x="114963" y="521491"/>
                </a:cubicBezTo>
                <a:cubicBezTo>
                  <a:pt x="111928" y="521491"/>
                  <a:pt x="108919" y="520173"/>
                  <a:pt x="106858" y="517632"/>
                </a:cubicBezTo>
                <a:cubicBezTo>
                  <a:pt x="64853" y="465861"/>
                  <a:pt x="41720" y="400558"/>
                  <a:pt x="41720" y="333756"/>
                </a:cubicBezTo>
                <a:cubicBezTo>
                  <a:pt x="41720" y="255755"/>
                  <a:pt x="72098" y="182419"/>
                  <a:pt x="127259" y="127258"/>
                </a:cubicBezTo>
                <a:cubicBezTo>
                  <a:pt x="182419" y="72097"/>
                  <a:pt x="255755" y="41719"/>
                  <a:pt x="333756" y="41719"/>
                </a:cubicBezTo>
                <a:close/>
                <a:moveTo>
                  <a:pt x="333756" y="20859"/>
                </a:moveTo>
                <a:cubicBezTo>
                  <a:pt x="250184" y="20859"/>
                  <a:pt x="171610" y="53407"/>
                  <a:pt x="112508" y="112508"/>
                </a:cubicBezTo>
                <a:cubicBezTo>
                  <a:pt x="53407" y="171610"/>
                  <a:pt x="20859" y="250184"/>
                  <a:pt x="20859" y="333756"/>
                </a:cubicBezTo>
                <a:cubicBezTo>
                  <a:pt x="20859" y="417342"/>
                  <a:pt x="53407" y="495922"/>
                  <a:pt x="112508" y="555017"/>
                </a:cubicBezTo>
                <a:cubicBezTo>
                  <a:pt x="171605" y="614109"/>
                  <a:pt x="250178" y="646652"/>
                  <a:pt x="333756" y="646652"/>
                </a:cubicBezTo>
                <a:cubicBezTo>
                  <a:pt x="417339" y="646652"/>
                  <a:pt x="495915" y="614109"/>
                  <a:pt x="555010" y="555017"/>
                </a:cubicBezTo>
                <a:cubicBezTo>
                  <a:pt x="614107" y="495923"/>
                  <a:pt x="646651" y="417344"/>
                  <a:pt x="646651" y="333756"/>
                </a:cubicBezTo>
                <a:cubicBezTo>
                  <a:pt x="646651" y="250181"/>
                  <a:pt x="614107" y="171607"/>
                  <a:pt x="555010" y="112508"/>
                </a:cubicBezTo>
                <a:cubicBezTo>
                  <a:pt x="495910" y="53407"/>
                  <a:pt x="417335" y="20859"/>
                  <a:pt x="333756" y="20859"/>
                </a:cubicBezTo>
                <a:close/>
                <a:moveTo>
                  <a:pt x="333756" y="0"/>
                </a:moveTo>
                <a:cubicBezTo>
                  <a:pt x="422906" y="0"/>
                  <a:pt x="506722" y="34718"/>
                  <a:pt x="569760" y="97759"/>
                </a:cubicBezTo>
                <a:cubicBezTo>
                  <a:pt x="632796" y="160797"/>
                  <a:pt x="667511" y="244610"/>
                  <a:pt x="667511" y="333756"/>
                </a:cubicBezTo>
                <a:cubicBezTo>
                  <a:pt x="667511" y="422917"/>
                  <a:pt x="632796" y="506734"/>
                  <a:pt x="569759" y="569768"/>
                </a:cubicBezTo>
                <a:cubicBezTo>
                  <a:pt x="506726" y="632798"/>
                  <a:pt x="422911" y="667512"/>
                  <a:pt x="333756" y="667512"/>
                </a:cubicBezTo>
                <a:cubicBezTo>
                  <a:pt x="244607" y="667512"/>
                  <a:pt x="160796" y="632798"/>
                  <a:pt x="97759" y="569768"/>
                </a:cubicBezTo>
                <a:cubicBezTo>
                  <a:pt x="34718" y="506732"/>
                  <a:pt x="0" y="422915"/>
                  <a:pt x="0" y="333756"/>
                </a:cubicBezTo>
                <a:cubicBezTo>
                  <a:pt x="0" y="244611"/>
                  <a:pt x="34718" y="160799"/>
                  <a:pt x="97759" y="97759"/>
                </a:cubicBezTo>
                <a:cubicBezTo>
                  <a:pt x="160799" y="34718"/>
                  <a:pt x="244611" y="0"/>
                  <a:pt x="333756" y="0"/>
                </a:cubicBezTo>
                <a:close/>
              </a:path>
            </a:pathLst>
          </a:custGeom>
          <a:solidFill>
            <a:srgbClr val="0070C0"/>
          </a:solidFill>
        </p:spPr>
        <p:txBody>
          <a:bodyPr wrap="square" rtlCol="0" anchor="ctr">
            <a:noAutofit/>
          </a:bodyPr>
          <a:lstStyle/>
          <a:p>
            <a:pPr algn="ctr"/>
            <a:endParaRPr dirty="0">
              <a:latin typeface="Segoe UI Light" panose="020B0502040204020203" pitchFamily="34" charset="0"/>
            </a:endParaRPr>
          </a:p>
        </p:txBody>
      </p:sp>
      <p:sp>
        <p:nvSpPr>
          <p:cNvPr id="25" name="Freeform: Shape 24">
            <a:extLst>
              <a:ext uri="{FF2B5EF4-FFF2-40B4-BE49-F238E27FC236}">
                <a16:creationId xmlns:a16="http://schemas.microsoft.com/office/drawing/2014/main" id="{F5B95488-8210-CA98-85B1-2220EEB0999C}"/>
              </a:ext>
            </a:extLst>
          </p:cNvPr>
          <p:cNvSpPr/>
          <p:nvPr/>
        </p:nvSpPr>
        <p:spPr>
          <a:xfrm>
            <a:off x="3122542" y="2675720"/>
            <a:ext cx="888461" cy="888458"/>
          </a:xfrm>
          <a:custGeom>
            <a:avLst/>
            <a:gdLst>
              <a:gd name="connsiteX0" fmla="*/ 282240 w 667514"/>
              <a:gd name="connsiteY0" fmla="*/ 385454 h 667512"/>
              <a:gd name="connsiteX1" fmla="*/ 237624 w 667514"/>
              <a:gd name="connsiteY1" fmla="*/ 458463 h 667512"/>
              <a:gd name="connsiteX2" fmla="*/ 442348 w 667514"/>
              <a:gd name="connsiteY2" fmla="*/ 458463 h 667512"/>
              <a:gd name="connsiteX3" fmla="*/ 482910 w 667514"/>
              <a:gd name="connsiteY3" fmla="*/ 385454 h 667512"/>
              <a:gd name="connsiteX4" fmla="*/ 396365 w 667514"/>
              <a:gd name="connsiteY4" fmla="*/ 385454 h 667512"/>
              <a:gd name="connsiteX5" fmla="*/ 396346 w 667514"/>
              <a:gd name="connsiteY5" fmla="*/ 385455 h 667512"/>
              <a:gd name="connsiteX6" fmla="*/ 396325 w 667514"/>
              <a:gd name="connsiteY6" fmla="*/ 385454 h 667512"/>
              <a:gd name="connsiteX7" fmla="*/ 336364 w 667514"/>
              <a:gd name="connsiteY7" fmla="*/ 296890 h 667512"/>
              <a:gd name="connsiteX8" fmla="*/ 294988 w 667514"/>
              <a:gd name="connsiteY8" fmla="*/ 364594 h 667512"/>
              <a:gd name="connsiteX9" fmla="*/ 377739 w 667514"/>
              <a:gd name="connsiteY9" fmla="*/ 364594 h 667512"/>
              <a:gd name="connsiteX10" fmla="*/ 281607 w 667514"/>
              <a:gd name="connsiteY10" fmla="*/ 207288 h 667512"/>
              <a:gd name="connsiteX11" fmla="*/ 178948 w 667514"/>
              <a:gd name="connsiteY11" fmla="*/ 375274 h 667512"/>
              <a:gd name="connsiteX12" fmla="*/ 219458 w 667514"/>
              <a:gd name="connsiteY12" fmla="*/ 448189 h 667512"/>
              <a:gd name="connsiteX13" fmla="*/ 324141 w 667514"/>
              <a:gd name="connsiteY13" fmla="*/ 276889 h 667512"/>
              <a:gd name="connsiteX14" fmla="*/ 300204 w 667514"/>
              <a:gd name="connsiteY14" fmla="*/ 197716 h 667512"/>
              <a:gd name="connsiteX15" fmla="*/ 402185 w 667514"/>
              <a:gd name="connsiteY15" fmla="*/ 364594 h 667512"/>
              <a:gd name="connsiteX16" fmla="*/ 482038 w 667514"/>
              <a:gd name="connsiteY16" fmla="*/ 364594 h 667512"/>
              <a:gd name="connsiteX17" fmla="*/ 380057 w 667514"/>
              <a:gd name="connsiteY17" fmla="*/ 197716 h 667512"/>
              <a:gd name="connsiteX18" fmla="*/ 281608 w 667514"/>
              <a:gd name="connsiteY18" fmla="*/ 176858 h 667512"/>
              <a:gd name="connsiteX19" fmla="*/ 385907 w 667514"/>
              <a:gd name="connsiteY19" fmla="*/ 176858 h 667512"/>
              <a:gd name="connsiteX20" fmla="*/ 386106 w 667514"/>
              <a:gd name="connsiteY20" fmla="*/ 176868 h 667512"/>
              <a:gd name="connsiteX21" fmla="*/ 386701 w 667514"/>
              <a:gd name="connsiteY21" fmla="*/ 176898 h 667512"/>
              <a:gd name="connsiteX22" fmla="*/ 387174 w 667514"/>
              <a:gd name="connsiteY22" fmla="*/ 176942 h 667512"/>
              <a:gd name="connsiteX23" fmla="*/ 387669 w 667514"/>
              <a:gd name="connsiteY23" fmla="*/ 177018 h 667512"/>
              <a:gd name="connsiteX24" fmla="*/ 388209 w 667514"/>
              <a:gd name="connsiteY24" fmla="*/ 177121 h 667512"/>
              <a:gd name="connsiteX25" fmla="*/ 388622 w 667514"/>
              <a:gd name="connsiteY25" fmla="*/ 177228 h 667512"/>
              <a:gd name="connsiteX26" fmla="*/ 389193 w 667514"/>
              <a:gd name="connsiteY26" fmla="*/ 177395 h 667512"/>
              <a:gd name="connsiteX27" fmla="*/ 389579 w 667514"/>
              <a:gd name="connsiteY27" fmla="*/ 177535 h 667512"/>
              <a:gd name="connsiteX28" fmla="*/ 390124 w 667514"/>
              <a:gd name="connsiteY28" fmla="*/ 177753 h 667512"/>
              <a:gd name="connsiteX29" fmla="*/ 390534 w 667514"/>
              <a:gd name="connsiteY29" fmla="*/ 177950 h 667512"/>
              <a:gd name="connsiteX30" fmla="*/ 391007 w 667514"/>
              <a:gd name="connsiteY30" fmla="*/ 178194 h 667512"/>
              <a:gd name="connsiteX31" fmla="*/ 391457 w 667514"/>
              <a:gd name="connsiteY31" fmla="*/ 178468 h 667512"/>
              <a:gd name="connsiteX32" fmla="*/ 391842 w 667514"/>
              <a:gd name="connsiteY32" fmla="*/ 178717 h 667512"/>
              <a:gd name="connsiteX33" fmla="*/ 392312 w 667514"/>
              <a:gd name="connsiteY33" fmla="*/ 179067 h 667512"/>
              <a:gd name="connsiteX34" fmla="*/ 392635 w 667514"/>
              <a:gd name="connsiteY34" fmla="*/ 179324 h 667512"/>
              <a:gd name="connsiteX35" fmla="*/ 393072 w 667514"/>
              <a:gd name="connsiteY35" fmla="*/ 179721 h 667512"/>
              <a:gd name="connsiteX36" fmla="*/ 393382 w 667514"/>
              <a:gd name="connsiteY36" fmla="*/ 180022 h 667512"/>
              <a:gd name="connsiteX37" fmla="*/ 393747 w 667514"/>
              <a:gd name="connsiteY37" fmla="*/ 180425 h 667512"/>
              <a:gd name="connsiteX38" fmla="*/ 394074 w 667514"/>
              <a:gd name="connsiteY38" fmla="*/ 180814 h 667512"/>
              <a:gd name="connsiteX39" fmla="*/ 394353 w 667514"/>
              <a:gd name="connsiteY39" fmla="*/ 181187 h 667512"/>
              <a:gd name="connsiteX40" fmla="*/ 394696 w 667514"/>
              <a:gd name="connsiteY40" fmla="*/ 181689 h 667512"/>
              <a:gd name="connsiteX41" fmla="*/ 394805 w 667514"/>
              <a:gd name="connsiteY41" fmla="*/ 181848 h 667512"/>
              <a:gd name="connsiteX42" fmla="*/ 509430 w 667514"/>
              <a:gd name="connsiteY42" fmla="*/ 369414 h 667512"/>
              <a:gd name="connsiteX43" fmla="*/ 509444 w 667514"/>
              <a:gd name="connsiteY43" fmla="*/ 369437 h 667512"/>
              <a:gd name="connsiteX44" fmla="*/ 509533 w 667514"/>
              <a:gd name="connsiteY44" fmla="*/ 369585 h 667512"/>
              <a:gd name="connsiteX45" fmla="*/ 509636 w 667514"/>
              <a:gd name="connsiteY45" fmla="*/ 369774 h 667512"/>
              <a:gd name="connsiteX46" fmla="*/ 509871 w 667514"/>
              <a:gd name="connsiteY46" fmla="*/ 370186 h 667512"/>
              <a:gd name="connsiteX47" fmla="*/ 509991 w 667514"/>
              <a:gd name="connsiteY47" fmla="*/ 370423 h 667512"/>
              <a:gd name="connsiteX48" fmla="*/ 510123 w 667514"/>
              <a:gd name="connsiteY48" fmla="*/ 370711 h 667512"/>
              <a:gd name="connsiteX49" fmla="*/ 510301 w 667514"/>
              <a:gd name="connsiteY49" fmla="*/ 371117 h 667512"/>
              <a:gd name="connsiteX50" fmla="*/ 510385 w 667514"/>
              <a:gd name="connsiteY50" fmla="*/ 371338 h 667512"/>
              <a:gd name="connsiteX51" fmla="*/ 510512 w 667514"/>
              <a:gd name="connsiteY51" fmla="*/ 371694 h 667512"/>
              <a:gd name="connsiteX52" fmla="*/ 510634 w 667514"/>
              <a:gd name="connsiteY52" fmla="*/ 372072 h 667512"/>
              <a:gd name="connsiteX53" fmla="*/ 510692 w 667514"/>
              <a:gd name="connsiteY53" fmla="*/ 372286 h 667512"/>
              <a:gd name="connsiteX54" fmla="*/ 510798 w 667514"/>
              <a:gd name="connsiteY54" fmla="*/ 372712 h 667512"/>
              <a:gd name="connsiteX55" fmla="*/ 510870 w 667514"/>
              <a:gd name="connsiteY55" fmla="*/ 373043 h 667512"/>
              <a:gd name="connsiteX56" fmla="*/ 510910 w 667514"/>
              <a:gd name="connsiteY56" fmla="*/ 373273 h 667512"/>
              <a:gd name="connsiteX57" fmla="*/ 510979 w 667514"/>
              <a:gd name="connsiteY57" fmla="*/ 373755 h 667512"/>
              <a:gd name="connsiteX58" fmla="*/ 511015 w 667514"/>
              <a:gd name="connsiteY58" fmla="*/ 374034 h 667512"/>
              <a:gd name="connsiteX59" fmla="*/ 511034 w 667514"/>
              <a:gd name="connsiteY59" fmla="*/ 374292 h 667512"/>
              <a:gd name="connsiteX60" fmla="*/ 511053 w 667514"/>
              <a:gd name="connsiteY60" fmla="*/ 374806 h 667512"/>
              <a:gd name="connsiteX61" fmla="*/ 511064 w 667514"/>
              <a:gd name="connsiteY61" fmla="*/ 375024 h 667512"/>
              <a:gd name="connsiteX62" fmla="*/ 511063 w 667514"/>
              <a:gd name="connsiteY62" fmla="*/ 375054 h 667512"/>
              <a:gd name="connsiteX63" fmla="*/ 511056 w 667514"/>
              <a:gd name="connsiteY63" fmla="*/ 375322 h 667512"/>
              <a:gd name="connsiteX64" fmla="*/ 511030 w 667514"/>
              <a:gd name="connsiteY64" fmla="*/ 375774 h 667512"/>
              <a:gd name="connsiteX65" fmla="*/ 511015 w 667514"/>
              <a:gd name="connsiteY65" fmla="*/ 376037 h 667512"/>
              <a:gd name="connsiteX66" fmla="*/ 511011 w 667514"/>
              <a:gd name="connsiteY66" fmla="*/ 376093 h 667512"/>
              <a:gd name="connsiteX67" fmla="*/ 510975 w 667514"/>
              <a:gd name="connsiteY67" fmla="*/ 376346 h 667512"/>
              <a:gd name="connsiteX68" fmla="*/ 510911 w 667514"/>
              <a:gd name="connsiteY68" fmla="*/ 376754 h 667512"/>
              <a:gd name="connsiteX69" fmla="*/ 510864 w 667514"/>
              <a:gd name="connsiteY69" fmla="*/ 377049 h 667512"/>
              <a:gd name="connsiteX70" fmla="*/ 510851 w 667514"/>
              <a:gd name="connsiteY70" fmla="*/ 377129 h 667512"/>
              <a:gd name="connsiteX71" fmla="*/ 510798 w 667514"/>
              <a:gd name="connsiteY71" fmla="*/ 377342 h 667512"/>
              <a:gd name="connsiteX72" fmla="*/ 510694 w 667514"/>
              <a:gd name="connsiteY72" fmla="*/ 377745 h 667512"/>
              <a:gd name="connsiteX73" fmla="*/ 510589 w 667514"/>
              <a:gd name="connsiteY73" fmla="*/ 378145 h 667512"/>
              <a:gd name="connsiteX74" fmla="*/ 510558 w 667514"/>
              <a:gd name="connsiteY74" fmla="*/ 378227 h 667512"/>
              <a:gd name="connsiteX75" fmla="*/ 510528 w 667514"/>
              <a:gd name="connsiteY75" fmla="*/ 378309 h 667512"/>
              <a:gd name="connsiteX76" fmla="*/ 510384 w 667514"/>
              <a:gd name="connsiteY76" fmla="*/ 378702 h 667512"/>
              <a:gd name="connsiteX77" fmla="*/ 510224 w 667514"/>
              <a:gd name="connsiteY77" fmla="*/ 379127 h 667512"/>
              <a:gd name="connsiteX78" fmla="*/ 510193 w 667514"/>
              <a:gd name="connsiteY78" fmla="*/ 379191 h 667512"/>
              <a:gd name="connsiteX79" fmla="*/ 510169 w 667514"/>
              <a:gd name="connsiteY79" fmla="*/ 379241 h 667512"/>
              <a:gd name="connsiteX80" fmla="*/ 509970 w 667514"/>
              <a:gd name="connsiteY80" fmla="*/ 379655 h 667512"/>
              <a:gd name="connsiteX81" fmla="*/ 509765 w 667514"/>
              <a:gd name="connsiteY81" fmla="*/ 380063 h 667512"/>
              <a:gd name="connsiteX82" fmla="*/ 509751 w 667514"/>
              <a:gd name="connsiteY82" fmla="*/ 380089 h 667512"/>
              <a:gd name="connsiteX83" fmla="*/ 509664 w 667514"/>
              <a:gd name="connsiteY83" fmla="*/ 380245 h 667512"/>
              <a:gd name="connsiteX84" fmla="*/ 509654 w 667514"/>
              <a:gd name="connsiteY84" fmla="*/ 380262 h 667512"/>
              <a:gd name="connsiteX85" fmla="*/ 457668 w 667514"/>
              <a:gd name="connsiteY85" fmla="*/ 473840 h 667512"/>
              <a:gd name="connsiteX86" fmla="*/ 457634 w 667514"/>
              <a:gd name="connsiteY86" fmla="*/ 473899 h 667512"/>
              <a:gd name="connsiteX87" fmla="*/ 457602 w 667514"/>
              <a:gd name="connsiteY87" fmla="*/ 473958 h 667512"/>
              <a:gd name="connsiteX88" fmla="*/ 457553 w 667514"/>
              <a:gd name="connsiteY88" fmla="*/ 474032 h 667512"/>
              <a:gd name="connsiteX89" fmla="*/ 456914 w 667514"/>
              <a:gd name="connsiteY89" fmla="*/ 475016 h 667512"/>
              <a:gd name="connsiteX90" fmla="*/ 456698 w 667514"/>
              <a:gd name="connsiteY90" fmla="*/ 475306 h 667512"/>
              <a:gd name="connsiteX91" fmla="*/ 455997 w 667514"/>
              <a:gd name="connsiteY91" fmla="*/ 476117 h 667512"/>
              <a:gd name="connsiteX92" fmla="*/ 455857 w 667514"/>
              <a:gd name="connsiteY92" fmla="*/ 476269 h 667512"/>
              <a:gd name="connsiteX93" fmla="*/ 454964 w 667514"/>
              <a:gd name="connsiteY93" fmla="*/ 477057 h 667512"/>
              <a:gd name="connsiteX94" fmla="*/ 454643 w 667514"/>
              <a:gd name="connsiteY94" fmla="*/ 477297 h 667512"/>
              <a:gd name="connsiteX95" fmla="*/ 453878 w 667514"/>
              <a:gd name="connsiteY95" fmla="*/ 477808 h 667512"/>
              <a:gd name="connsiteX96" fmla="*/ 453604 w 667514"/>
              <a:gd name="connsiteY96" fmla="*/ 477975 h 667512"/>
              <a:gd name="connsiteX97" fmla="*/ 452479 w 667514"/>
              <a:gd name="connsiteY97" fmla="*/ 478527 h 667512"/>
              <a:gd name="connsiteX98" fmla="*/ 452428 w 667514"/>
              <a:gd name="connsiteY98" fmla="*/ 478546 h 667512"/>
              <a:gd name="connsiteX99" fmla="*/ 451302 w 667514"/>
              <a:gd name="connsiteY99" fmla="*/ 478928 h 667512"/>
              <a:gd name="connsiteX100" fmla="*/ 451006 w 667514"/>
              <a:gd name="connsiteY100" fmla="*/ 479003 h 667512"/>
              <a:gd name="connsiteX101" fmla="*/ 450059 w 667514"/>
              <a:gd name="connsiteY101" fmla="*/ 479191 h 667512"/>
              <a:gd name="connsiteX102" fmla="*/ 449723 w 667514"/>
              <a:gd name="connsiteY102" fmla="*/ 479242 h 667512"/>
              <a:gd name="connsiteX103" fmla="*/ 448567 w 667514"/>
              <a:gd name="connsiteY103" fmla="*/ 479317 h 667512"/>
              <a:gd name="connsiteX104" fmla="*/ 448473 w 667514"/>
              <a:gd name="connsiteY104" fmla="*/ 479324 h 667512"/>
              <a:gd name="connsiteX105" fmla="*/ 448441 w 667514"/>
              <a:gd name="connsiteY105" fmla="*/ 479323 h 667512"/>
              <a:gd name="connsiteX106" fmla="*/ 219064 w 667514"/>
              <a:gd name="connsiteY106" fmla="*/ 479323 h 667512"/>
              <a:gd name="connsiteX107" fmla="*/ 219034 w 667514"/>
              <a:gd name="connsiteY107" fmla="*/ 479324 h 667512"/>
              <a:gd name="connsiteX108" fmla="*/ 219018 w 667514"/>
              <a:gd name="connsiteY108" fmla="*/ 479323 h 667512"/>
              <a:gd name="connsiteX109" fmla="*/ 219014 w 667514"/>
              <a:gd name="connsiteY109" fmla="*/ 479323 h 667512"/>
              <a:gd name="connsiteX110" fmla="*/ 218907 w 667514"/>
              <a:gd name="connsiteY110" fmla="*/ 479315 h 667512"/>
              <a:gd name="connsiteX111" fmla="*/ 217785 w 667514"/>
              <a:gd name="connsiteY111" fmla="*/ 479240 h 667512"/>
              <a:gd name="connsiteX112" fmla="*/ 217658 w 667514"/>
              <a:gd name="connsiteY112" fmla="*/ 479231 h 667512"/>
              <a:gd name="connsiteX113" fmla="*/ 217378 w 667514"/>
              <a:gd name="connsiteY113" fmla="*/ 479179 h 667512"/>
              <a:gd name="connsiteX114" fmla="*/ 216506 w 667514"/>
              <a:gd name="connsiteY114" fmla="*/ 479002 h 667512"/>
              <a:gd name="connsiteX115" fmla="*/ 216306 w 667514"/>
              <a:gd name="connsiteY115" fmla="*/ 478959 h 667512"/>
              <a:gd name="connsiteX116" fmla="*/ 216123 w 667514"/>
              <a:gd name="connsiteY116" fmla="*/ 478904 h 667512"/>
              <a:gd name="connsiteX117" fmla="*/ 215090 w 667514"/>
              <a:gd name="connsiteY117" fmla="*/ 478547 h 667512"/>
              <a:gd name="connsiteX118" fmla="*/ 215028 w 667514"/>
              <a:gd name="connsiteY118" fmla="*/ 478525 h 667512"/>
              <a:gd name="connsiteX119" fmla="*/ 214909 w 667514"/>
              <a:gd name="connsiteY119" fmla="*/ 478475 h 667512"/>
              <a:gd name="connsiteX120" fmla="*/ 214828 w 667514"/>
              <a:gd name="connsiteY120" fmla="*/ 478436 h 667512"/>
              <a:gd name="connsiteX121" fmla="*/ 213910 w 667514"/>
              <a:gd name="connsiteY121" fmla="*/ 477975 h 667512"/>
              <a:gd name="connsiteX122" fmla="*/ 213684 w 667514"/>
              <a:gd name="connsiteY122" fmla="*/ 477842 h 667512"/>
              <a:gd name="connsiteX123" fmla="*/ 213587 w 667514"/>
              <a:gd name="connsiteY123" fmla="*/ 477792 h 667512"/>
              <a:gd name="connsiteX124" fmla="*/ 213428 w 667514"/>
              <a:gd name="connsiteY124" fmla="*/ 477684 h 667512"/>
              <a:gd name="connsiteX125" fmla="*/ 212927 w 667514"/>
              <a:gd name="connsiteY125" fmla="*/ 477341 h 667512"/>
              <a:gd name="connsiteX126" fmla="*/ 212700 w 667514"/>
              <a:gd name="connsiteY126" fmla="*/ 477186 h 667512"/>
              <a:gd name="connsiteX127" fmla="*/ 212543 w 667514"/>
              <a:gd name="connsiteY127" fmla="*/ 477055 h 667512"/>
              <a:gd name="connsiteX128" fmla="*/ 212164 w 667514"/>
              <a:gd name="connsiteY128" fmla="*/ 476735 h 667512"/>
              <a:gd name="connsiteX129" fmla="*/ 211761 w 667514"/>
              <a:gd name="connsiteY129" fmla="*/ 476370 h 667512"/>
              <a:gd name="connsiteX130" fmla="*/ 211667 w 667514"/>
              <a:gd name="connsiteY130" fmla="*/ 476285 h 667512"/>
              <a:gd name="connsiteX131" fmla="*/ 211506 w 667514"/>
              <a:gd name="connsiteY131" fmla="*/ 476111 h 667512"/>
              <a:gd name="connsiteX132" fmla="*/ 211459 w 667514"/>
              <a:gd name="connsiteY132" fmla="*/ 476059 h 667512"/>
              <a:gd name="connsiteX133" fmla="*/ 211062 w 667514"/>
              <a:gd name="connsiteY133" fmla="*/ 475623 h 667512"/>
              <a:gd name="connsiteX134" fmla="*/ 210813 w 667514"/>
              <a:gd name="connsiteY134" fmla="*/ 475310 h 667512"/>
              <a:gd name="connsiteX135" fmla="*/ 210654 w 667514"/>
              <a:gd name="connsiteY135" fmla="*/ 475108 h 667512"/>
              <a:gd name="connsiteX136" fmla="*/ 210455 w 667514"/>
              <a:gd name="connsiteY136" fmla="*/ 474830 h 667512"/>
              <a:gd name="connsiteX137" fmla="*/ 210208 w 667514"/>
              <a:gd name="connsiteY137" fmla="*/ 474447 h 667512"/>
              <a:gd name="connsiteX138" fmla="*/ 209940 w 667514"/>
              <a:gd name="connsiteY138" fmla="*/ 474006 h 667512"/>
              <a:gd name="connsiteX139" fmla="*/ 209909 w 667514"/>
              <a:gd name="connsiteY139" fmla="*/ 473959 h 667512"/>
              <a:gd name="connsiteX140" fmla="*/ 209877 w 667514"/>
              <a:gd name="connsiteY140" fmla="*/ 473900 h 667512"/>
              <a:gd name="connsiteX141" fmla="*/ 209845 w 667514"/>
              <a:gd name="connsiteY141" fmla="*/ 473842 h 667512"/>
              <a:gd name="connsiteX142" fmla="*/ 157856 w 667514"/>
              <a:gd name="connsiteY142" fmla="*/ 380264 h 667512"/>
              <a:gd name="connsiteX143" fmla="*/ 157847 w 667514"/>
              <a:gd name="connsiteY143" fmla="*/ 380247 h 667512"/>
              <a:gd name="connsiteX144" fmla="*/ 157760 w 667514"/>
              <a:gd name="connsiteY144" fmla="*/ 380090 h 667512"/>
              <a:gd name="connsiteX145" fmla="*/ 157636 w 667514"/>
              <a:gd name="connsiteY145" fmla="*/ 379839 h 667512"/>
              <a:gd name="connsiteX146" fmla="*/ 157340 w 667514"/>
              <a:gd name="connsiteY146" fmla="*/ 379236 h 667512"/>
              <a:gd name="connsiteX147" fmla="*/ 157164 w 667514"/>
              <a:gd name="connsiteY147" fmla="*/ 378792 h 667512"/>
              <a:gd name="connsiteX148" fmla="*/ 156982 w 667514"/>
              <a:gd name="connsiteY148" fmla="*/ 378304 h 667512"/>
              <a:gd name="connsiteX149" fmla="*/ 156821 w 667514"/>
              <a:gd name="connsiteY149" fmla="*/ 377759 h 667512"/>
              <a:gd name="connsiteX150" fmla="*/ 156714 w 667514"/>
              <a:gd name="connsiteY150" fmla="*/ 377343 h 667512"/>
              <a:gd name="connsiteX151" fmla="*/ 156602 w 667514"/>
              <a:gd name="connsiteY151" fmla="*/ 376755 h 667512"/>
              <a:gd name="connsiteX152" fmla="*/ 156537 w 667514"/>
              <a:gd name="connsiteY152" fmla="*/ 376347 h 667512"/>
              <a:gd name="connsiteX153" fmla="*/ 156485 w 667514"/>
              <a:gd name="connsiteY153" fmla="*/ 375775 h 667512"/>
              <a:gd name="connsiteX154" fmla="*/ 156459 w 667514"/>
              <a:gd name="connsiteY154" fmla="*/ 375324 h 667512"/>
              <a:gd name="connsiteX155" fmla="*/ 156461 w 667514"/>
              <a:gd name="connsiteY155" fmla="*/ 374809 h 667512"/>
              <a:gd name="connsiteX156" fmla="*/ 156480 w 667514"/>
              <a:gd name="connsiteY156" fmla="*/ 374291 h 667512"/>
              <a:gd name="connsiteX157" fmla="*/ 156524 w 667514"/>
              <a:gd name="connsiteY157" fmla="*/ 373843 h 667512"/>
              <a:gd name="connsiteX158" fmla="*/ 156601 w 667514"/>
              <a:gd name="connsiteY158" fmla="*/ 373273 h 667512"/>
              <a:gd name="connsiteX159" fmla="*/ 156682 w 667514"/>
              <a:gd name="connsiteY159" fmla="*/ 372869 h 667512"/>
              <a:gd name="connsiteX160" fmla="*/ 156819 w 667514"/>
              <a:gd name="connsiteY160" fmla="*/ 372286 h 667512"/>
              <a:gd name="connsiteX161" fmla="*/ 156946 w 667514"/>
              <a:gd name="connsiteY161" fmla="*/ 371874 h 667512"/>
              <a:gd name="connsiteX162" fmla="*/ 157126 w 667514"/>
              <a:gd name="connsiteY162" fmla="*/ 371337 h 667512"/>
              <a:gd name="connsiteX163" fmla="*/ 157330 w 667514"/>
              <a:gd name="connsiteY163" fmla="*/ 370852 h 667512"/>
              <a:gd name="connsiteX164" fmla="*/ 157523 w 667514"/>
              <a:gd name="connsiteY164" fmla="*/ 370422 h 667512"/>
              <a:gd name="connsiteX165" fmla="*/ 157849 w 667514"/>
              <a:gd name="connsiteY165" fmla="*/ 369822 h 667512"/>
              <a:gd name="connsiteX166" fmla="*/ 157978 w 667514"/>
              <a:gd name="connsiteY166" fmla="*/ 369585 h 667512"/>
              <a:gd name="connsiteX167" fmla="*/ 158067 w 667514"/>
              <a:gd name="connsiteY167" fmla="*/ 369437 h 667512"/>
              <a:gd name="connsiteX168" fmla="*/ 158082 w 667514"/>
              <a:gd name="connsiteY168" fmla="*/ 369414 h 667512"/>
              <a:gd name="connsiteX169" fmla="*/ 272707 w 667514"/>
              <a:gd name="connsiteY169" fmla="*/ 181848 h 667512"/>
              <a:gd name="connsiteX170" fmla="*/ 272815 w 667514"/>
              <a:gd name="connsiteY170" fmla="*/ 181689 h 667512"/>
              <a:gd name="connsiteX171" fmla="*/ 273036 w 667514"/>
              <a:gd name="connsiteY171" fmla="*/ 181351 h 667512"/>
              <a:gd name="connsiteX172" fmla="*/ 273246 w 667514"/>
              <a:gd name="connsiteY172" fmla="*/ 181059 h 667512"/>
              <a:gd name="connsiteX173" fmla="*/ 273437 w 667514"/>
              <a:gd name="connsiteY173" fmla="*/ 180814 h 667512"/>
              <a:gd name="connsiteX174" fmla="*/ 273643 w 667514"/>
              <a:gd name="connsiteY174" fmla="*/ 180559 h 667512"/>
              <a:gd name="connsiteX175" fmla="*/ 273887 w 667514"/>
              <a:gd name="connsiteY175" fmla="*/ 180278 h 667512"/>
              <a:gd name="connsiteX176" fmla="*/ 274131 w 667514"/>
              <a:gd name="connsiteY176" fmla="*/ 180022 h 667512"/>
              <a:gd name="connsiteX177" fmla="*/ 274342 w 667514"/>
              <a:gd name="connsiteY177" fmla="*/ 179810 h 667512"/>
              <a:gd name="connsiteX178" fmla="*/ 274597 w 667514"/>
              <a:gd name="connsiteY178" fmla="*/ 179569 h 667512"/>
              <a:gd name="connsiteX179" fmla="*/ 274879 w 667514"/>
              <a:gd name="connsiteY179" fmla="*/ 179323 h 667512"/>
              <a:gd name="connsiteX180" fmla="*/ 275133 w 667514"/>
              <a:gd name="connsiteY180" fmla="*/ 179118 h 667512"/>
              <a:gd name="connsiteX181" fmla="*/ 275377 w 667514"/>
              <a:gd name="connsiteY181" fmla="*/ 178926 h 667512"/>
              <a:gd name="connsiteX182" fmla="*/ 275672 w 667514"/>
              <a:gd name="connsiteY182" fmla="*/ 178714 h 667512"/>
              <a:gd name="connsiteX183" fmla="*/ 276008 w 667514"/>
              <a:gd name="connsiteY183" fmla="*/ 178495 h 667512"/>
              <a:gd name="connsiteX184" fmla="*/ 276167 w 667514"/>
              <a:gd name="connsiteY184" fmla="*/ 178387 h 667512"/>
              <a:gd name="connsiteX185" fmla="*/ 276239 w 667514"/>
              <a:gd name="connsiteY185" fmla="*/ 178348 h 667512"/>
              <a:gd name="connsiteX186" fmla="*/ 276509 w 667514"/>
              <a:gd name="connsiteY186" fmla="*/ 178191 h 667512"/>
              <a:gd name="connsiteX187" fmla="*/ 276917 w 667514"/>
              <a:gd name="connsiteY187" fmla="*/ 177979 h 667512"/>
              <a:gd name="connsiteX188" fmla="*/ 277176 w 667514"/>
              <a:gd name="connsiteY188" fmla="*/ 177847 h 667512"/>
              <a:gd name="connsiteX189" fmla="*/ 277391 w 667514"/>
              <a:gd name="connsiteY189" fmla="*/ 177751 h 667512"/>
              <a:gd name="connsiteX190" fmla="*/ 277839 w 667514"/>
              <a:gd name="connsiteY190" fmla="*/ 177569 h 667512"/>
              <a:gd name="connsiteX191" fmla="*/ 278148 w 667514"/>
              <a:gd name="connsiteY191" fmla="*/ 177449 h 667512"/>
              <a:gd name="connsiteX192" fmla="*/ 278325 w 667514"/>
              <a:gd name="connsiteY192" fmla="*/ 177392 h 667512"/>
              <a:gd name="connsiteX193" fmla="*/ 278784 w 667514"/>
              <a:gd name="connsiteY193" fmla="*/ 177255 h 667512"/>
              <a:gd name="connsiteX194" fmla="*/ 279133 w 667514"/>
              <a:gd name="connsiteY194" fmla="*/ 177156 h 667512"/>
              <a:gd name="connsiteX195" fmla="*/ 279311 w 667514"/>
              <a:gd name="connsiteY195" fmla="*/ 177120 h 667512"/>
              <a:gd name="connsiteX196" fmla="*/ 279753 w 667514"/>
              <a:gd name="connsiteY196" fmla="*/ 177032 h 667512"/>
              <a:gd name="connsiteX197" fmla="*/ 280122 w 667514"/>
              <a:gd name="connsiteY197" fmla="*/ 176964 h 667512"/>
              <a:gd name="connsiteX198" fmla="*/ 280349 w 667514"/>
              <a:gd name="connsiteY198" fmla="*/ 176941 h 667512"/>
              <a:gd name="connsiteX199" fmla="*/ 280758 w 667514"/>
              <a:gd name="connsiteY199" fmla="*/ 176901 h 667512"/>
              <a:gd name="connsiteX200" fmla="*/ 281108 w 667514"/>
              <a:gd name="connsiteY200" fmla="*/ 176869 h 667512"/>
              <a:gd name="connsiteX201" fmla="*/ 281418 w 667514"/>
              <a:gd name="connsiteY201" fmla="*/ 176867 h 667512"/>
              <a:gd name="connsiteX202" fmla="*/ 281608 w 667514"/>
              <a:gd name="connsiteY202" fmla="*/ 176858 h 667512"/>
              <a:gd name="connsiteX203" fmla="*/ 545986 w 667514"/>
              <a:gd name="connsiteY203" fmla="*/ 148360 h 667512"/>
              <a:gd name="connsiteX204" fmla="*/ 560657 w 667514"/>
              <a:gd name="connsiteY204" fmla="*/ 149888 h 667512"/>
              <a:gd name="connsiteX205" fmla="*/ 625795 w 667514"/>
              <a:gd name="connsiteY205" fmla="*/ 333755 h 667512"/>
              <a:gd name="connsiteX206" fmla="*/ 540262 w 667514"/>
              <a:gd name="connsiteY206" fmla="*/ 540266 h 667512"/>
              <a:gd name="connsiteX207" fmla="*/ 333757 w 667514"/>
              <a:gd name="connsiteY207" fmla="*/ 625792 h 667512"/>
              <a:gd name="connsiteX208" fmla="*/ 139064 w 667514"/>
              <a:gd name="connsiteY208" fmla="*/ 551435 h 667512"/>
              <a:gd name="connsiteX209" fmla="*/ 138249 w 667514"/>
              <a:gd name="connsiteY209" fmla="*/ 536708 h 667512"/>
              <a:gd name="connsiteX210" fmla="*/ 152975 w 667514"/>
              <a:gd name="connsiteY210" fmla="*/ 535891 h 667512"/>
              <a:gd name="connsiteX211" fmla="*/ 333757 w 667514"/>
              <a:gd name="connsiteY211" fmla="*/ 604932 h 667512"/>
              <a:gd name="connsiteX212" fmla="*/ 525513 w 667514"/>
              <a:gd name="connsiteY212" fmla="*/ 525515 h 667512"/>
              <a:gd name="connsiteX213" fmla="*/ 604935 w 667514"/>
              <a:gd name="connsiteY213" fmla="*/ 333755 h 667512"/>
              <a:gd name="connsiteX214" fmla="*/ 544458 w 667514"/>
              <a:gd name="connsiteY214" fmla="*/ 163030 h 667512"/>
              <a:gd name="connsiteX215" fmla="*/ 545986 w 667514"/>
              <a:gd name="connsiteY215" fmla="*/ 148360 h 667512"/>
              <a:gd name="connsiteX216" fmla="*/ 333756 w 667514"/>
              <a:gd name="connsiteY216" fmla="*/ 41720 h 667512"/>
              <a:gd name="connsiteX217" fmla="*/ 528449 w 667514"/>
              <a:gd name="connsiteY217" fmla="*/ 116082 h 667512"/>
              <a:gd name="connsiteX218" fmla="*/ 529262 w 667514"/>
              <a:gd name="connsiteY218" fmla="*/ 130809 h 667512"/>
              <a:gd name="connsiteX219" fmla="*/ 514535 w 667514"/>
              <a:gd name="connsiteY219" fmla="*/ 131624 h 667512"/>
              <a:gd name="connsiteX220" fmla="*/ 333756 w 667514"/>
              <a:gd name="connsiteY220" fmla="*/ 62579 h 667512"/>
              <a:gd name="connsiteX221" fmla="*/ 62577 w 667514"/>
              <a:gd name="connsiteY221" fmla="*/ 333757 h 667512"/>
              <a:gd name="connsiteX222" fmla="*/ 123056 w 667514"/>
              <a:gd name="connsiteY222" fmla="*/ 504490 h 667512"/>
              <a:gd name="connsiteX223" fmla="*/ 121528 w 667514"/>
              <a:gd name="connsiteY223" fmla="*/ 519161 h 667512"/>
              <a:gd name="connsiteX224" fmla="*/ 114963 w 667514"/>
              <a:gd name="connsiteY224" fmla="*/ 521492 h 667512"/>
              <a:gd name="connsiteX225" fmla="*/ 106857 w 667514"/>
              <a:gd name="connsiteY225" fmla="*/ 517633 h 667512"/>
              <a:gd name="connsiteX226" fmla="*/ 41719 w 667514"/>
              <a:gd name="connsiteY226" fmla="*/ 333757 h 667512"/>
              <a:gd name="connsiteX227" fmla="*/ 127259 w 667514"/>
              <a:gd name="connsiteY227" fmla="*/ 127259 h 667512"/>
              <a:gd name="connsiteX228" fmla="*/ 333756 w 667514"/>
              <a:gd name="connsiteY228" fmla="*/ 41720 h 667512"/>
              <a:gd name="connsiteX229" fmla="*/ 333758 w 667514"/>
              <a:gd name="connsiteY229" fmla="*/ 20859 h 667512"/>
              <a:gd name="connsiteX230" fmla="*/ 112508 w 667514"/>
              <a:gd name="connsiteY230" fmla="*/ 112508 h 667512"/>
              <a:gd name="connsiteX231" fmla="*/ 20859 w 667514"/>
              <a:gd name="connsiteY231" fmla="*/ 333756 h 667512"/>
              <a:gd name="connsiteX232" fmla="*/ 112508 w 667514"/>
              <a:gd name="connsiteY232" fmla="*/ 555017 h 667512"/>
              <a:gd name="connsiteX233" fmla="*/ 333758 w 667514"/>
              <a:gd name="connsiteY233" fmla="*/ 646652 h 667512"/>
              <a:gd name="connsiteX234" fmla="*/ 555012 w 667514"/>
              <a:gd name="connsiteY234" fmla="*/ 555017 h 667512"/>
              <a:gd name="connsiteX235" fmla="*/ 646654 w 667514"/>
              <a:gd name="connsiteY235" fmla="*/ 333756 h 667512"/>
              <a:gd name="connsiteX236" fmla="*/ 555012 w 667514"/>
              <a:gd name="connsiteY236" fmla="*/ 112508 h 667512"/>
              <a:gd name="connsiteX237" fmla="*/ 333758 w 667514"/>
              <a:gd name="connsiteY237" fmla="*/ 20859 h 667512"/>
              <a:gd name="connsiteX238" fmla="*/ 333758 w 667514"/>
              <a:gd name="connsiteY238" fmla="*/ 0 h 667512"/>
              <a:gd name="connsiteX239" fmla="*/ 569762 w 667514"/>
              <a:gd name="connsiteY239" fmla="*/ 97759 h 667512"/>
              <a:gd name="connsiteX240" fmla="*/ 667514 w 667514"/>
              <a:gd name="connsiteY240" fmla="*/ 333756 h 667512"/>
              <a:gd name="connsiteX241" fmla="*/ 569761 w 667514"/>
              <a:gd name="connsiteY241" fmla="*/ 569768 h 667512"/>
              <a:gd name="connsiteX242" fmla="*/ 333758 w 667514"/>
              <a:gd name="connsiteY242" fmla="*/ 667512 h 667512"/>
              <a:gd name="connsiteX243" fmla="*/ 97759 w 667514"/>
              <a:gd name="connsiteY243" fmla="*/ 569768 h 667512"/>
              <a:gd name="connsiteX244" fmla="*/ 0 w 667514"/>
              <a:gd name="connsiteY244" fmla="*/ 333756 h 667512"/>
              <a:gd name="connsiteX245" fmla="*/ 97759 w 667514"/>
              <a:gd name="connsiteY245" fmla="*/ 97759 h 667512"/>
              <a:gd name="connsiteX246" fmla="*/ 333758 w 667514"/>
              <a:gd name="connsiteY246" fmla="*/ 0 h 667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Lst>
            <a:rect l="l" t="t" r="r" b="b"/>
            <a:pathLst>
              <a:path w="667514" h="667512">
                <a:moveTo>
                  <a:pt x="282240" y="385454"/>
                </a:moveTo>
                <a:lnTo>
                  <a:pt x="237624" y="458463"/>
                </a:lnTo>
                <a:lnTo>
                  <a:pt x="442348" y="458463"/>
                </a:lnTo>
                <a:lnTo>
                  <a:pt x="482910" y="385454"/>
                </a:lnTo>
                <a:lnTo>
                  <a:pt x="396365" y="385454"/>
                </a:lnTo>
                <a:cubicBezTo>
                  <a:pt x="396359" y="385454"/>
                  <a:pt x="396352" y="385455"/>
                  <a:pt x="396346" y="385455"/>
                </a:cubicBezTo>
                <a:cubicBezTo>
                  <a:pt x="396338" y="385455"/>
                  <a:pt x="396331" y="385454"/>
                  <a:pt x="396325" y="385454"/>
                </a:cubicBezTo>
                <a:close/>
                <a:moveTo>
                  <a:pt x="336364" y="296890"/>
                </a:moveTo>
                <a:lnTo>
                  <a:pt x="294988" y="364594"/>
                </a:lnTo>
                <a:lnTo>
                  <a:pt x="377739" y="364594"/>
                </a:lnTo>
                <a:close/>
                <a:moveTo>
                  <a:pt x="281607" y="207288"/>
                </a:moveTo>
                <a:lnTo>
                  <a:pt x="178948" y="375274"/>
                </a:lnTo>
                <a:lnTo>
                  <a:pt x="219458" y="448189"/>
                </a:lnTo>
                <a:lnTo>
                  <a:pt x="324141" y="276889"/>
                </a:lnTo>
                <a:close/>
                <a:moveTo>
                  <a:pt x="300204" y="197716"/>
                </a:moveTo>
                <a:lnTo>
                  <a:pt x="402185" y="364594"/>
                </a:lnTo>
                <a:lnTo>
                  <a:pt x="482038" y="364594"/>
                </a:lnTo>
                <a:lnTo>
                  <a:pt x="380057" y="197716"/>
                </a:lnTo>
                <a:close/>
                <a:moveTo>
                  <a:pt x="281608" y="176858"/>
                </a:moveTo>
                <a:lnTo>
                  <a:pt x="385907" y="176858"/>
                </a:lnTo>
                <a:cubicBezTo>
                  <a:pt x="385974" y="176858"/>
                  <a:pt x="386040" y="176867"/>
                  <a:pt x="386106" y="176868"/>
                </a:cubicBezTo>
                <a:cubicBezTo>
                  <a:pt x="386305" y="176872"/>
                  <a:pt x="386502" y="176882"/>
                  <a:pt x="386701" y="176898"/>
                </a:cubicBezTo>
                <a:cubicBezTo>
                  <a:pt x="386858" y="176910"/>
                  <a:pt x="387017" y="176923"/>
                  <a:pt x="387174" y="176942"/>
                </a:cubicBezTo>
                <a:cubicBezTo>
                  <a:pt x="387339" y="176963"/>
                  <a:pt x="387505" y="176989"/>
                  <a:pt x="387669" y="177018"/>
                </a:cubicBezTo>
                <a:cubicBezTo>
                  <a:pt x="387850" y="177049"/>
                  <a:pt x="388032" y="177080"/>
                  <a:pt x="388209" y="177121"/>
                </a:cubicBezTo>
                <a:cubicBezTo>
                  <a:pt x="388347" y="177153"/>
                  <a:pt x="388484" y="177191"/>
                  <a:pt x="388622" y="177228"/>
                </a:cubicBezTo>
                <a:cubicBezTo>
                  <a:pt x="388814" y="177280"/>
                  <a:pt x="389006" y="177332"/>
                  <a:pt x="389193" y="177395"/>
                </a:cubicBezTo>
                <a:cubicBezTo>
                  <a:pt x="389324" y="177438"/>
                  <a:pt x="389451" y="177487"/>
                  <a:pt x="389579" y="177535"/>
                </a:cubicBezTo>
                <a:cubicBezTo>
                  <a:pt x="389763" y="177605"/>
                  <a:pt x="389946" y="177674"/>
                  <a:pt x="390124" y="177753"/>
                </a:cubicBezTo>
                <a:cubicBezTo>
                  <a:pt x="390262" y="177814"/>
                  <a:pt x="390398" y="177882"/>
                  <a:pt x="390534" y="177950"/>
                </a:cubicBezTo>
                <a:cubicBezTo>
                  <a:pt x="390693" y="178028"/>
                  <a:pt x="390852" y="178106"/>
                  <a:pt x="391007" y="178194"/>
                </a:cubicBezTo>
                <a:cubicBezTo>
                  <a:pt x="391159" y="178280"/>
                  <a:pt x="391308" y="178374"/>
                  <a:pt x="391457" y="178468"/>
                </a:cubicBezTo>
                <a:cubicBezTo>
                  <a:pt x="391587" y="178550"/>
                  <a:pt x="391717" y="178629"/>
                  <a:pt x="391842" y="178717"/>
                </a:cubicBezTo>
                <a:cubicBezTo>
                  <a:pt x="392003" y="178827"/>
                  <a:pt x="392158" y="178947"/>
                  <a:pt x="392312" y="179067"/>
                </a:cubicBezTo>
                <a:cubicBezTo>
                  <a:pt x="392420" y="179152"/>
                  <a:pt x="392530" y="179236"/>
                  <a:pt x="392635" y="179324"/>
                </a:cubicBezTo>
                <a:cubicBezTo>
                  <a:pt x="392785" y="179451"/>
                  <a:pt x="392928" y="179585"/>
                  <a:pt x="393072" y="179721"/>
                </a:cubicBezTo>
                <a:cubicBezTo>
                  <a:pt x="393176" y="179820"/>
                  <a:pt x="393282" y="179919"/>
                  <a:pt x="393382" y="180022"/>
                </a:cubicBezTo>
                <a:cubicBezTo>
                  <a:pt x="393507" y="180152"/>
                  <a:pt x="393627" y="180288"/>
                  <a:pt x="393747" y="180425"/>
                </a:cubicBezTo>
                <a:cubicBezTo>
                  <a:pt x="393858" y="180552"/>
                  <a:pt x="393969" y="180681"/>
                  <a:pt x="394074" y="180814"/>
                </a:cubicBezTo>
                <a:cubicBezTo>
                  <a:pt x="394171" y="180936"/>
                  <a:pt x="394262" y="181061"/>
                  <a:pt x="394353" y="181187"/>
                </a:cubicBezTo>
                <a:cubicBezTo>
                  <a:pt x="394472" y="181351"/>
                  <a:pt x="394587" y="181518"/>
                  <a:pt x="394696" y="181689"/>
                </a:cubicBezTo>
                <a:cubicBezTo>
                  <a:pt x="394730" y="181744"/>
                  <a:pt x="394771" y="181792"/>
                  <a:pt x="394805" y="181848"/>
                </a:cubicBezTo>
                <a:lnTo>
                  <a:pt x="509430" y="369414"/>
                </a:lnTo>
                <a:cubicBezTo>
                  <a:pt x="509434" y="369422"/>
                  <a:pt x="509438" y="369429"/>
                  <a:pt x="509444" y="369437"/>
                </a:cubicBezTo>
                <a:lnTo>
                  <a:pt x="509533" y="369585"/>
                </a:lnTo>
                <a:cubicBezTo>
                  <a:pt x="509572" y="369647"/>
                  <a:pt x="509600" y="369711"/>
                  <a:pt x="509636" y="369774"/>
                </a:cubicBezTo>
                <a:cubicBezTo>
                  <a:pt x="509716" y="369909"/>
                  <a:pt x="509798" y="370045"/>
                  <a:pt x="509871" y="370186"/>
                </a:cubicBezTo>
                <a:cubicBezTo>
                  <a:pt x="509911" y="370264"/>
                  <a:pt x="509951" y="370343"/>
                  <a:pt x="509991" y="370423"/>
                </a:cubicBezTo>
                <a:cubicBezTo>
                  <a:pt x="510036" y="370518"/>
                  <a:pt x="510078" y="370615"/>
                  <a:pt x="510123" y="370711"/>
                </a:cubicBezTo>
                <a:cubicBezTo>
                  <a:pt x="510184" y="370845"/>
                  <a:pt x="510244" y="370980"/>
                  <a:pt x="510301" y="371117"/>
                </a:cubicBezTo>
                <a:cubicBezTo>
                  <a:pt x="510328" y="371190"/>
                  <a:pt x="510357" y="371264"/>
                  <a:pt x="510385" y="371338"/>
                </a:cubicBezTo>
                <a:cubicBezTo>
                  <a:pt x="510430" y="371456"/>
                  <a:pt x="510472" y="371575"/>
                  <a:pt x="510512" y="371694"/>
                </a:cubicBezTo>
                <a:cubicBezTo>
                  <a:pt x="510555" y="371819"/>
                  <a:pt x="510596" y="371944"/>
                  <a:pt x="510634" y="372072"/>
                </a:cubicBezTo>
                <a:cubicBezTo>
                  <a:pt x="510655" y="372143"/>
                  <a:pt x="510673" y="372214"/>
                  <a:pt x="510692" y="372286"/>
                </a:cubicBezTo>
                <a:cubicBezTo>
                  <a:pt x="510731" y="372428"/>
                  <a:pt x="510765" y="372570"/>
                  <a:pt x="510798" y="372712"/>
                </a:cubicBezTo>
                <a:cubicBezTo>
                  <a:pt x="510823" y="372823"/>
                  <a:pt x="510849" y="372933"/>
                  <a:pt x="510870" y="373043"/>
                </a:cubicBezTo>
                <a:cubicBezTo>
                  <a:pt x="510885" y="373119"/>
                  <a:pt x="510898" y="373196"/>
                  <a:pt x="510910" y="373273"/>
                </a:cubicBezTo>
                <a:cubicBezTo>
                  <a:pt x="510938" y="373433"/>
                  <a:pt x="510961" y="373594"/>
                  <a:pt x="510979" y="373755"/>
                </a:cubicBezTo>
                <a:cubicBezTo>
                  <a:pt x="510991" y="373849"/>
                  <a:pt x="511005" y="373940"/>
                  <a:pt x="511015" y="374034"/>
                </a:cubicBezTo>
                <a:cubicBezTo>
                  <a:pt x="511023" y="374120"/>
                  <a:pt x="511027" y="374206"/>
                  <a:pt x="511034" y="374292"/>
                </a:cubicBezTo>
                <a:cubicBezTo>
                  <a:pt x="511047" y="374463"/>
                  <a:pt x="511051" y="374635"/>
                  <a:pt x="511053" y="374806"/>
                </a:cubicBezTo>
                <a:cubicBezTo>
                  <a:pt x="511055" y="374879"/>
                  <a:pt x="511064" y="374951"/>
                  <a:pt x="511064" y="375024"/>
                </a:cubicBezTo>
                <a:cubicBezTo>
                  <a:pt x="511064" y="375034"/>
                  <a:pt x="511063" y="375043"/>
                  <a:pt x="511063" y="375054"/>
                </a:cubicBezTo>
                <a:cubicBezTo>
                  <a:pt x="511063" y="375144"/>
                  <a:pt x="511057" y="375234"/>
                  <a:pt x="511056" y="375322"/>
                </a:cubicBezTo>
                <a:cubicBezTo>
                  <a:pt x="511052" y="375474"/>
                  <a:pt x="511041" y="375624"/>
                  <a:pt x="511030" y="375774"/>
                </a:cubicBezTo>
                <a:cubicBezTo>
                  <a:pt x="511023" y="375861"/>
                  <a:pt x="511023" y="375950"/>
                  <a:pt x="511015" y="376037"/>
                </a:cubicBezTo>
                <a:cubicBezTo>
                  <a:pt x="511012" y="376055"/>
                  <a:pt x="511012" y="376075"/>
                  <a:pt x="511011" y="376093"/>
                </a:cubicBezTo>
                <a:cubicBezTo>
                  <a:pt x="511001" y="376178"/>
                  <a:pt x="510986" y="376261"/>
                  <a:pt x="510975" y="376346"/>
                </a:cubicBezTo>
                <a:cubicBezTo>
                  <a:pt x="510958" y="376483"/>
                  <a:pt x="510935" y="376618"/>
                  <a:pt x="510911" y="376754"/>
                </a:cubicBezTo>
                <a:cubicBezTo>
                  <a:pt x="510895" y="376852"/>
                  <a:pt x="510884" y="376951"/>
                  <a:pt x="510864" y="377049"/>
                </a:cubicBezTo>
                <a:cubicBezTo>
                  <a:pt x="510859" y="377075"/>
                  <a:pt x="510856" y="377103"/>
                  <a:pt x="510851" y="377129"/>
                </a:cubicBezTo>
                <a:cubicBezTo>
                  <a:pt x="510837" y="377200"/>
                  <a:pt x="510814" y="377270"/>
                  <a:pt x="510798" y="377342"/>
                </a:cubicBezTo>
                <a:cubicBezTo>
                  <a:pt x="510768" y="377477"/>
                  <a:pt x="510730" y="377610"/>
                  <a:pt x="510694" y="377745"/>
                </a:cubicBezTo>
                <a:cubicBezTo>
                  <a:pt x="510657" y="377878"/>
                  <a:pt x="510629" y="378015"/>
                  <a:pt x="510589" y="378145"/>
                </a:cubicBezTo>
                <a:cubicBezTo>
                  <a:pt x="510579" y="378174"/>
                  <a:pt x="510567" y="378200"/>
                  <a:pt x="510558" y="378227"/>
                </a:cubicBezTo>
                <a:cubicBezTo>
                  <a:pt x="510549" y="378255"/>
                  <a:pt x="510537" y="378282"/>
                  <a:pt x="510528" y="378309"/>
                </a:cubicBezTo>
                <a:cubicBezTo>
                  <a:pt x="510484" y="378442"/>
                  <a:pt x="510435" y="378571"/>
                  <a:pt x="510384" y="378702"/>
                </a:cubicBezTo>
                <a:cubicBezTo>
                  <a:pt x="510331" y="378844"/>
                  <a:pt x="510284" y="378989"/>
                  <a:pt x="510224" y="379127"/>
                </a:cubicBezTo>
                <a:cubicBezTo>
                  <a:pt x="510214" y="379149"/>
                  <a:pt x="510203" y="379170"/>
                  <a:pt x="510193" y="379191"/>
                </a:cubicBezTo>
                <a:cubicBezTo>
                  <a:pt x="510185" y="379208"/>
                  <a:pt x="510177" y="379225"/>
                  <a:pt x="510169" y="379241"/>
                </a:cubicBezTo>
                <a:cubicBezTo>
                  <a:pt x="510105" y="379381"/>
                  <a:pt x="510036" y="379518"/>
                  <a:pt x="509970" y="379655"/>
                </a:cubicBezTo>
                <a:cubicBezTo>
                  <a:pt x="509901" y="379792"/>
                  <a:pt x="509838" y="379930"/>
                  <a:pt x="509765" y="380063"/>
                </a:cubicBezTo>
                <a:cubicBezTo>
                  <a:pt x="509759" y="380071"/>
                  <a:pt x="509756" y="380080"/>
                  <a:pt x="509751" y="380089"/>
                </a:cubicBezTo>
                <a:lnTo>
                  <a:pt x="509664" y="380245"/>
                </a:lnTo>
                <a:cubicBezTo>
                  <a:pt x="509661" y="380252"/>
                  <a:pt x="509657" y="380257"/>
                  <a:pt x="509654" y="380262"/>
                </a:cubicBezTo>
                <a:lnTo>
                  <a:pt x="457668" y="473840"/>
                </a:lnTo>
                <a:cubicBezTo>
                  <a:pt x="457656" y="473860"/>
                  <a:pt x="457645" y="473880"/>
                  <a:pt x="457634" y="473899"/>
                </a:cubicBezTo>
                <a:lnTo>
                  <a:pt x="457602" y="473958"/>
                </a:lnTo>
                <a:cubicBezTo>
                  <a:pt x="457587" y="473984"/>
                  <a:pt x="457568" y="474006"/>
                  <a:pt x="457553" y="474032"/>
                </a:cubicBezTo>
                <a:cubicBezTo>
                  <a:pt x="457359" y="474374"/>
                  <a:pt x="457144" y="474701"/>
                  <a:pt x="456914" y="475016"/>
                </a:cubicBezTo>
                <a:cubicBezTo>
                  <a:pt x="456844" y="475114"/>
                  <a:pt x="456772" y="475211"/>
                  <a:pt x="456698" y="475306"/>
                </a:cubicBezTo>
                <a:cubicBezTo>
                  <a:pt x="456478" y="475587"/>
                  <a:pt x="456244" y="475859"/>
                  <a:pt x="455997" y="476117"/>
                </a:cubicBezTo>
                <a:cubicBezTo>
                  <a:pt x="455948" y="476166"/>
                  <a:pt x="455905" y="476221"/>
                  <a:pt x="455857" y="476269"/>
                </a:cubicBezTo>
                <a:cubicBezTo>
                  <a:pt x="455577" y="476551"/>
                  <a:pt x="455276" y="476809"/>
                  <a:pt x="454964" y="477057"/>
                </a:cubicBezTo>
                <a:cubicBezTo>
                  <a:pt x="454858" y="477140"/>
                  <a:pt x="454751" y="477218"/>
                  <a:pt x="454643" y="477297"/>
                </a:cubicBezTo>
                <a:cubicBezTo>
                  <a:pt x="454396" y="477478"/>
                  <a:pt x="454141" y="477649"/>
                  <a:pt x="453878" y="477808"/>
                </a:cubicBezTo>
                <a:cubicBezTo>
                  <a:pt x="453787" y="477864"/>
                  <a:pt x="453697" y="477922"/>
                  <a:pt x="453604" y="477975"/>
                </a:cubicBezTo>
                <a:cubicBezTo>
                  <a:pt x="453240" y="478179"/>
                  <a:pt x="452868" y="478366"/>
                  <a:pt x="452479" y="478527"/>
                </a:cubicBezTo>
                <a:cubicBezTo>
                  <a:pt x="452462" y="478534"/>
                  <a:pt x="452445" y="478539"/>
                  <a:pt x="452428" y="478546"/>
                </a:cubicBezTo>
                <a:cubicBezTo>
                  <a:pt x="452063" y="478696"/>
                  <a:pt x="451686" y="478819"/>
                  <a:pt x="451302" y="478928"/>
                </a:cubicBezTo>
                <a:cubicBezTo>
                  <a:pt x="451204" y="478955"/>
                  <a:pt x="451105" y="478978"/>
                  <a:pt x="451006" y="479003"/>
                </a:cubicBezTo>
                <a:cubicBezTo>
                  <a:pt x="450696" y="479080"/>
                  <a:pt x="450380" y="479143"/>
                  <a:pt x="450059" y="479191"/>
                </a:cubicBezTo>
                <a:cubicBezTo>
                  <a:pt x="449947" y="479208"/>
                  <a:pt x="449835" y="479229"/>
                  <a:pt x="449723" y="479242"/>
                </a:cubicBezTo>
                <a:cubicBezTo>
                  <a:pt x="449342" y="479286"/>
                  <a:pt x="448958" y="479315"/>
                  <a:pt x="448567" y="479317"/>
                </a:cubicBezTo>
                <a:cubicBezTo>
                  <a:pt x="448535" y="479319"/>
                  <a:pt x="448504" y="479324"/>
                  <a:pt x="448473" y="479324"/>
                </a:cubicBezTo>
                <a:cubicBezTo>
                  <a:pt x="448462" y="479324"/>
                  <a:pt x="448452" y="479323"/>
                  <a:pt x="448441" y="479323"/>
                </a:cubicBezTo>
                <a:lnTo>
                  <a:pt x="219064" y="479323"/>
                </a:lnTo>
                <a:cubicBezTo>
                  <a:pt x="219054" y="479323"/>
                  <a:pt x="219043" y="479324"/>
                  <a:pt x="219034" y="479324"/>
                </a:cubicBezTo>
                <a:cubicBezTo>
                  <a:pt x="219028" y="479324"/>
                  <a:pt x="219024" y="479323"/>
                  <a:pt x="219018" y="479323"/>
                </a:cubicBezTo>
                <a:cubicBezTo>
                  <a:pt x="219017" y="479323"/>
                  <a:pt x="219014" y="479323"/>
                  <a:pt x="219014" y="479323"/>
                </a:cubicBezTo>
                <a:cubicBezTo>
                  <a:pt x="218978" y="479323"/>
                  <a:pt x="218941" y="479315"/>
                  <a:pt x="218907" y="479315"/>
                </a:cubicBezTo>
                <a:cubicBezTo>
                  <a:pt x="218528" y="479311"/>
                  <a:pt x="218154" y="479285"/>
                  <a:pt x="217785" y="479240"/>
                </a:cubicBezTo>
                <a:cubicBezTo>
                  <a:pt x="217742" y="479235"/>
                  <a:pt x="217699" y="479237"/>
                  <a:pt x="217658" y="479231"/>
                </a:cubicBezTo>
                <a:cubicBezTo>
                  <a:pt x="217564" y="479220"/>
                  <a:pt x="217472" y="479194"/>
                  <a:pt x="217378" y="479179"/>
                </a:cubicBezTo>
                <a:cubicBezTo>
                  <a:pt x="217083" y="479132"/>
                  <a:pt x="216792" y="479074"/>
                  <a:pt x="216506" y="479002"/>
                </a:cubicBezTo>
                <a:cubicBezTo>
                  <a:pt x="216441" y="478986"/>
                  <a:pt x="216373" y="478977"/>
                  <a:pt x="216306" y="478959"/>
                </a:cubicBezTo>
                <a:cubicBezTo>
                  <a:pt x="216245" y="478942"/>
                  <a:pt x="216184" y="478922"/>
                  <a:pt x="216123" y="478904"/>
                </a:cubicBezTo>
                <a:cubicBezTo>
                  <a:pt x="215771" y="478801"/>
                  <a:pt x="215425" y="478684"/>
                  <a:pt x="215090" y="478547"/>
                </a:cubicBezTo>
                <a:cubicBezTo>
                  <a:pt x="215069" y="478539"/>
                  <a:pt x="215050" y="478533"/>
                  <a:pt x="215028" y="478525"/>
                </a:cubicBezTo>
                <a:cubicBezTo>
                  <a:pt x="214989" y="478509"/>
                  <a:pt x="214948" y="478492"/>
                  <a:pt x="214909" y="478475"/>
                </a:cubicBezTo>
                <a:cubicBezTo>
                  <a:pt x="214883" y="478463"/>
                  <a:pt x="214857" y="478448"/>
                  <a:pt x="214828" y="478436"/>
                </a:cubicBezTo>
                <a:cubicBezTo>
                  <a:pt x="214513" y="478297"/>
                  <a:pt x="214209" y="478143"/>
                  <a:pt x="213910" y="477975"/>
                </a:cubicBezTo>
                <a:cubicBezTo>
                  <a:pt x="213833" y="477932"/>
                  <a:pt x="213760" y="477886"/>
                  <a:pt x="213684" y="477842"/>
                </a:cubicBezTo>
                <a:cubicBezTo>
                  <a:pt x="213652" y="477823"/>
                  <a:pt x="213619" y="477812"/>
                  <a:pt x="213587" y="477792"/>
                </a:cubicBezTo>
                <a:cubicBezTo>
                  <a:pt x="213532" y="477758"/>
                  <a:pt x="213484" y="477719"/>
                  <a:pt x="213428" y="477684"/>
                </a:cubicBezTo>
                <a:cubicBezTo>
                  <a:pt x="213258" y="477574"/>
                  <a:pt x="213090" y="477460"/>
                  <a:pt x="212927" y="477341"/>
                </a:cubicBezTo>
                <a:cubicBezTo>
                  <a:pt x="212853" y="477287"/>
                  <a:pt x="212771" y="477240"/>
                  <a:pt x="212700" y="477186"/>
                </a:cubicBezTo>
                <a:cubicBezTo>
                  <a:pt x="212644" y="477145"/>
                  <a:pt x="212596" y="477097"/>
                  <a:pt x="212543" y="477055"/>
                </a:cubicBezTo>
                <a:cubicBezTo>
                  <a:pt x="212415" y="476952"/>
                  <a:pt x="212289" y="476844"/>
                  <a:pt x="212164" y="476735"/>
                </a:cubicBezTo>
                <a:cubicBezTo>
                  <a:pt x="212025" y="476616"/>
                  <a:pt x="211891" y="476495"/>
                  <a:pt x="211761" y="476370"/>
                </a:cubicBezTo>
                <a:cubicBezTo>
                  <a:pt x="211731" y="476341"/>
                  <a:pt x="211698" y="476315"/>
                  <a:pt x="211667" y="476285"/>
                </a:cubicBezTo>
                <a:cubicBezTo>
                  <a:pt x="211611" y="476229"/>
                  <a:pt x="211561" y="476168"/>
                  <a:pt x="211506" y="476111"/>
                </a:cubicBezTo>
                <a:cubicBezTo>
                  <a:pt x="211491" y="476095"/>
                  <a:pt x="211476" y="476076"/>
                  <a:pt x="211459" y="476059"/>
                </a:cubicBezTo>
                <a:cubicBezTo>
                  <a:pt x="211323" y="475916"/>
                  <a:pt x="211189" y="475772"/>
                  <a:pt x="211062" y="475623"/>
                </a:cubicBezTo>
                <a:cubicBezTo>
                  <a:pt x="210977" y="475521"/>
                  <a:pt x="210895" y="475415"/>
                  <a:pt x="210813" y="475310"/>
                </a:cubicBezTo>
                <a:cubicBezTo>
                  <a:pt x="210761" y="475242"/>
                  <a:pt x="210705" y="475177"/>
                  <a:pt x="210654" y="475108"/>
                </a:cubicBezTo>
                <a:cubicBezTo>
                  <a:pt x="210587" y="475016"/>
                  <a:pt x="210521" y="474924"/>
                  <a:pt x="210455" y="474830"/>
                </a:cubicBezTo>
                <a:cubicBezTo>
                  <a:pt x="210368" y="474705"/>
                  <a:pt x="210289" y="474576"/>
                  <a:pt x="210208" y="474447"/>
                </a:cubicBezTo>
                <a:cubicBezTo>
                  <a:pt x="210116" y="474301"/>
                  <a:pt x="210024" y="474156"/>
                  <a:pt x="209940" y="474006"/>
                </a:cubicBezTo>
                <a:cubicBezTo>
                  <a:pt x="209930" y="473989"/>
                  <a:pt x="209918" y="473976"/>
                  <a:pt x="209909" y="473959"/>
                </a:cubicBezTo>
                <a:lnTo>
                  <a:pt x="209877" y="473900"/>
                </a:lnTo>
                <a:cubicBezTo>
                  <a:pt x="209867" y="473881"/>
                  <a:pt x="209855" y="473861"/>
                  <a:pt x="209845" y="473842"/>
                </a:cubicBezTo>
                <a:lnTo>
                  <a:pt x="157856" y="380264"/>
                </a:lnTo>
                <a:cubicBezTo>
                  <a:pt x="157854" y="380257"/>
                  <a:pt x="157850" y="380252"/>
                  <a:pt x="157847" y="380247"/>
                </a:cubicBezTo>
                <a:lnTo>
                  <a:pt x="157760" y="380090"/>
                </a:lnTo>
                <a:cubicBezTo>
                  <a:pt x="157714" y="380008"/>
                  <a:pt x="157679" y="379922"/>
                  <a:pt x="157636" y="379839"/>
                </a:cubicBezTo>
                <a:cubicBezTo>
                  <a:pt x="157533" y="379639"/>
                  <a:pt x="157430" y="379441"/>
                  <a:pt x="157340" y="379236"/>
                </a:cubicBezTo>
                <a:cubicBezTo>
                  <a:pt x="157275" y="379089"/>
                  <a:pt x="157220" y="378940"/>
                  <a:pt x="157164" y="378792"/>
                </a:cubicBezTo>
                <a:cubicBezTo>
                  <a:pt x="157100" y="378630"/>
                  <a:pt x="157036" y="378468"/>
                  <a:pt x="156982" y="378304"/>
                </a:cubicBezTo>
                <a:cubicBezTo>
                  <a:pt x="156922" y="378123"/>
                  <a:pt x="156873" y="377942"/>
                  <a:pt x="156821" y="377759"/>
                </a:cubicBezTo>
                <a:cubicBezTo>
                  <a:pt x="156786" y="377621"/>
                  <a:pt x="156746" y="377483"/>
                  <a:pt x="156714" y="377343"/>
                </a:cubicBezTo>
                <a:cubicBezTo>
                  <a:pt x="156670" y="377148"/>
                  <a:pt x="156635" y="376952"/>
                  <a:pt x="156602" y="376755"/>
                </a:cubicBezTo>
                <a:cubicBezTo>
                  <a:pt x="156581" y="376618"/>
                  <a:pt x="156555" y="376484"/>
                  <a:pt x="156537" y="376347"/>
                </a:cubicBezTo>
                <a:cubicBezTo>
                  <a:pt x="156513" y="376157"/>
                  <a:pt x="156497" y="375966"/>
                  <a:pt x="156485" y="375775"/>
                </a:cubicBezTo>
                <a:cubicBezTo>
                  <a:pt x="156474" y="375624"/>
                  <a:pt x="156463" y="375475"/>
                  <a:pt x="156459" y="375324"/>
                </a:cubicBezTo>
                <a:cubicBezTo>
                  <a:pt x="156454" y="375152"/>
                  <a:pt x="156456" y="374981"/>
                  <a:pt x="156461" y="374809"/>
                </a:cubicBezTo>
                <a:cubicBezTo>
                  <a:pt x="156463" y="374635"/>
                  <a:pt x="156468" y="374463"/>
                  <a:pt x="156480" y="374291"/>
                </a:cubicBezTo>
                <a:cubicBezTo>
                  <a:pt x="156490" y="374141"/>
                  <a:pt x="156507" y="373991"/>
                  <a:pt x="156524" y="373843"/>
                </a:cubicBezTo>
                <a:cubicBezTo>
                  <a:pt x="156545" y="373652"/>
                  <a:pt x="156568" y="373463"/>
                  <a:pt x="156601" y="373273"/>
                </a:cubicBezTo>
                <a:cubicBezTo>
                  <a:pt x="156625" y="373137"/>
                  <a:pt x="156654" y="373003"/>
                  <a:pt x="156682" y="372869"/>
                </a:cubicBezTo>
                <a:cubicBezTo>
                  <a:pt x="156723" y="372673"/>
                  <a:pt x="156767" y="372479"/>
                  <a:pt x="156819" y="372286"/>
                </a:cubicBezTo>
                <a:cubicBezTo>
                  <a:pt x="156856" y="372147"/>
                  <a:pt x="156901" y="372011"/>
                  <a:pt x="156946" y="371874"/>
                </a:cubicBezTo>
                <a:cubicBezTo>
                  <a:pt x="157002" y="371694"/>
                  <a:pt x="157059" y="371514"/>
                  <a:pt x="157126" y="371337"/>
                </a:cubicBezTo>
                <a:cubicBezTo>
                  <a:pt x="157189" y="371173"/>
                  <a:pt x="157259" y="371012"/>
                  <a:pt x="157330" y="370852"/>
                </a:cubicBezTo>
                <a:cubicBezTo>
                  <a:pt x="157392" y="370708"/>
                  <a:pt x="157452" y="370564"/>
                  <a:pt x="157523" y="370422"/>
                </a:cubicBezTo>
                <a:cubicBezTo>
                  <a:pt x="157623" y="370218"/>
                  <a:pt x="157736" y="370020"/>
                  <a:pt x="157849" y="369822"/>
                </a:cubicBezTo>
                <a:cubicBezTo>
                  <a:pt x="157894" y="369744"/>
                  <a:pt x="157931" y="369663"/>
                  <a:pt x="157978" y="369585"/>
                </a:cubicBezTo>
                <a:lnTo>
                  <a:pt x="158067" y="369437"/>
                </a:lnTo>
                <a:cubicBezTo>
                  <a:pt x="158073" y="369429"/>
                  <a:pt x="158077" y="369422"/>
                  <a:pt x="158082" y="369414"/>
                </a:cubicBezTo>
                <a:lnTo>
                  <a:pt x="272707" y="181848"/>
                </a:lnTo>
                <a:cubicBezTo>
                  <a:pt x="272741" y="181793"/>
                  <a:pt x="272780" y="181744"/>
                  <a:pt x="272815" y="181689"/>
                </a:cubicBezTo>
                <a:cubicBezTo>
                  <a:pt x="272888" y="181576"/>
                  <a:pt x="272958" y="181462"/>
                  <a:pt x="273036" y="181351"/>
                </a:cubicBezTo>
                <a:cubicBezTo>
                  <a:pt x="273104" y="181252"/>
                  <a:pt x="273174" y="181156"/>
                  <a:pt x="273246" y="181059"/>
                </a:cubicBezTo>
                <a:cubicBezTo>
                  <a:pt x="273308" y="180976"/>
                  <a:pt x="273373" y="180896"/>
                  <a:pt x="273437" y="180814"/>
                </a:cubicBezTo>
                <a:cubicBezTo>
                  <a:pt x="273505" y="180728"/>
                  <a:pt x="273573" y="180642"/>
                  <a:pt x="273643" y="180559"/>
                </a:cubicBezTo>
                <a:cubicBezTo>
                  <a:pt x="273723" y="180464"/>
                  <a:pt x="273805" y="180371"/>
                  <a:pt x="273887" y="180278"/>
                </a:cubicBezTo>
                <a:cubicBezTo>
                  <a:pt x="273967" y="180190"/>
                  <a:pt x="274049" y="180106"/>
                  <a:pt x="274131" y="180022"/>
                </a:cubicBezTo>
                <a:cubicBezTo>
                  <a:pt x="274200" y="179950"/>
                  <a:pt x="274270" y="179880"/>
                  <a:pt x="274342" y="179810"/>
                </a:cubicBezTo>
                <a:cubicBezTo>
                  <a:pt x="274426" y="179730"/>
                  <a:pt x="274510" y="179649"/>
                  <a:pt x="274597" y="179569"/>
                </a:cubicBezTo>
                <a:cubicBezTo>
                  <a:pt x="274690" y="179485"/>
                  <a:pt x="274784" y="179404"/>
                  <a:pt x="274879" y="179323"/>
                </a:cubicBezTo>
                <a:cubicBezTo>
                  <a:pt x="274963" y="179252"/>
                  <a:pt x="275049" y="179186"/>
                  <a:pt x="275133" y="179118"/>
                </a:cubicBezTo>
                <a:cubicBezTo>
                  <a:pt x="275213" y="179053"/>
                  <a:pt x="275293" y="178989"/>
                  <a:pt x="275377" y="178926"/>
                </a:cubicBezTo>
                <a:cubicBezTo>
                  <a:pt x="275474" y="178853"/>
                  <a:pt x="275573" y="178783"/>
                  <a:pt x="275672" y="178714"/>
                </a:cubicBezTo>
                <a:cubicBezTo>
                  <a:pt x="275783" y="178637"/>
                  <a:pt x="275896" y="178567"/>
                  <a:pt x="276008" y="178495"/>
                </a:cubicBezTo>
                <a:cubicBezTo>
                  <a:pt x="276063" y="178461"/>
                  <a:pt x="276111" y="178421"/>
                  <a:pt x="276167" y="178387"/>
                </a:cubicBezTo>
                <a:cubicBezTo>
                  <a:pt x="276191" y="178372"/>
                  <a:pt x="276216" y="178362"/>
                  <a:pt x="276239" y="178348"/>
                </a:cubicBezTo>
                <a:cubicBezTo>
                  <a:pt x="276327" y="178294"/>
                  <a:pt x="276418" y="178242"/>
                  <a:pt x="276509" y="178191"/>
                </a:cubicBezTo>
                <a:cubicBezTo>
                  <a:pt x="276642" y="178116"/>
                  <a:pt x="276780" y="178048"/>
                  <a:pt x="276917" y="177979"/>
                </a:cubicBezTo>
                <a:cubicBezTo>
                  <a:pt x="277004" y="177936"/>
                  <a:pt x="277089" y="177889"/>
                  <a:pt x="277176" y="177847"/>
                </a:cubicBezTo>
                <a:cubicBezTo>
                  <a:pt x="277248" y="177813"/>
                  <a:pt x="277320" y="177782"/>
                  <a:pt x="277391" y="177751"/>
                </a:cubicBezTo>
                <a:cubicBezTo>
                  <a:pt x="277539" y="177685"/>
                  <a:pt x="277689" y="177628"/>
                  <a:pt x="277839" y="177569"/>
                </a:cubicBezTo>
                <a:cubicBezTo>
                  <a:pt x="277943" y="177530"/>
                  <a:pt x="278045" y="177486"/>
                  <a:pt x="278148" y="177449"/>
                </a:cubicBezTo>
                <a:cubicBezTo>
                  <a:pt x="278206" y="177429"/>
                  <a:pt x="278266" y="177412"/>
                  <a:pt x="278325" y="177392"/>
                </a:cubicBezTo>
                <a:cubicBezTo>
                  <a:pt x="278476" y="177342"/>
                  <a:pt x="278630" y="177298"/>
                  <a:pt x="278784" y="177255"/>
                </a:cubicBezTo>
                <a:cubicBezTo>
                  <a:pt x="278900" y="177223"/>
                  <a:pt x="279016" y="177185"/>
                  <a:pt x="279133" y="177156"/>
                </a:cubicBezTo>
                <a:cubicBezTo>
                  <a:pt x="279193" y="177142"/>
                  <a:pt x="279253" y="177133"/>
                  <a:pt x="279311" y="177120"/>
                </a:cubicBezTo>
                <a:cubicBezTo>
                  <a:pt x="279458" y="177087"/>
                  <a:pt x="279605" y="177058"/>
                  <a:pt x="279753" y="177032"/>
                </a:cubicBezTo>
                <a:cubicBezTo>
                  <a:pt x="279876" y="177010"/>
                  <a:pt x="279998" y="176983"/>
                  <a:pt x="280122" y="176964"/>
                </a:cubicBezTo>
                <a:cubicBezTo>
                  <a:pt x="280196" y="176954"/>
                  <a:pt x="280274" y="176950"/>
                  <a:pt x="280349" y="176941"/>
                </a:cubicBezTo>
                <a:cubicBezTo>
                  <a:pt x="280485" y="176924"/>
                  <a:pt x="280621" y="176911"/>
                  <a:pt x="280758" y="176901"/>
                </a:cubicBezTo>
                <a:cubicBezTo>
                  <a:pt x="280875" y="176890"/>
                  <a:pt x="280991" y="176874"/>
                  <a:pt x="281108" y="176869"/>
                </a:cubicBezTo>
                <a:cubicBezTo>
                  <a:pt x="281211" y="176864"/>
                  <a:pt x="281316" y="176869"/>
                  <a:pt x="281418" y="176867"/>
                </a:cubicBezTo>
                <a:cubicBezTo>
                  <a:pt x="281483" y="176865"/>
                  <a:pt x="281544" y="176858"/>
                  <a:pt x="281608" y="176858"/>
                </a:cubicBezTo>
                <a:close/>
                <a:moveTo>
                  <a:pt x="545986" y="148360"/>
                </a:moveTo>
                <a:cubicBezTo>
                  <a:pt x="550461" y="144730"/>
                  <a:pt x="557029" y="145415"/>
                  <a:pt x="560657" y="149888"/>
                </a:cubicBezTo>
                <a:cubicBezTo>
                  <a:pt x="602661" y="201662"/>
                  <a:pt x="625795" y="266961"/>
                  <a:pt x="625795" y="333755"/>
                </a:cubicBezTo>
                <a:cubicBezTo>
                  <a:pt x="625795" y="411771"/>
                  <a:pt x="595419" y="485112"/>
                  <a:pt x="540262" y="540266"/>
                </a:cubicBezTo>
                <a:cubicBezTo>
                  <a:pt x="485107" y="595419"/>
                  <a:pt x="411769" y="625792"/>
                  <a:pt x="333757" y="625792"/>
                </a:cubicBezTo>
                <a:cubicBezTo>
                  <a:pt x="261786" y="625792"/>
                  <a:pt x="192644" y="599385"/>
                  <a:pt x="139064" y="551435"/>
                </a:cubicBezTo>
                <a:cubicBezTo>
                  <a:pt x="134773" y="547594"/>
                  <a:pt x="134408" y="541000"/>
                  <a:pt x="138249" y="536708"/>
                </a:cubicBezTo>
                <a:cubicBezTo>
                  <a:pt x="142089" y="532416"/>
                  <a:pt x="148684" y="532051"/>
                  <a:pt x="152975" y="535891"/>
                </a:cubicBezTo>
                <a:cubicBezTo>
                  <a:pt x="202724" y="580413"/>
                  <a:pt x="266928" y="604932"/>
                  <a:pt x="333757" y="604932"/>
                </a:cubicBezTo>
                <a:cubicBezTo>
                  <a:pt x="406196" y="604932"/>
                  <a:pt x="474296" y="576728"/>
                  <a:pt x="525513" y="525515"/>
                </a:cubicBezTo>
                <a:cubicBezTo>
                  <a:pt x="576728" y="474302"/>
                  <a:pt x="604935" y="406200"/>
                  <a:pt x="604935" y="333755"/>
                </a:cubicBezTo>
                <a:cubicBezTo>
                  <a:pt x="604935" y="271731"/>
                  <a:pt x="583457" y="211099"/>
                  <a:pt x="544458" y="163030"/>
                </a:cubicBezTo>
                <a:cubicBezTo>
                  <a:pt x="540829" y="158558"/>
                  <a:pt x="541512" y="151990"/>
                  <a:pt x="545986" y="148360"/>
                </a:cubicBezTo>
                <a:close/>
                <a:moveTo>
                  <a:pt x="333756" y="41720"/>
                </a:moveTo>
                <a:cubicBezTo>
                  <a:pt x="405727" y="41720"/>
                  <a:pt x="474869" y="68128"/>
                  <a:pt x="528449" y="116082"/>
                </a:cubicBezTo>
                <a:cubicBezTo>
                  <a:pt x="532740" y="119923"/>
                  <a:pt x="533104" y="126517"/>
                  <a:pt x="529262" y="130809"/>
                </a:cubicBezTo>
                <a:cubicBezTo>
                  <a:pt x="525423" y="135099"/>
                  <a:pt x="518830" y="135467"/>
                  <a:pt x="514535" y="131624"/>
                </a:cubicBezTo>
                <a:cubicBezTo>
                  <a:pt x="464789" y="87100"/>
                  <a:pt x="400586" y="62579"/>
                  <a:pt x="333756" y="62579"/>
                </a:cubicBezTo>
                <a:cubicBezTo>
                  <a:pt x="184229" y="62579"/>
                  <a:pt x="62577" y="184229"/>
                  <a:pt x="62577" y="333757"/>
                </a:cubicBezTo>
                <a:cubicBezTo>
                  <a:pt x="62577" y="395789"/>
                  <a:pt x="84055" y="456423"/>
                  <a:pt x="123056" y="504490"/>
                </a:cubicBezTo>
                <a:cubicBezTo>
                  <a:pt x="126685" y="508963"/>
                  <a:pt x="126001" y="515531"/>
                  <a:pt x="121528" y="519161"/>
                </a:cubicBezTo>
                <a:cubicBezTo>
                  <a:pt x="119595" y="520729"/>
                  <a:pt x="117272" y="521492"/>
                  <a:pt x="114963" y="521492"/>
                </a:cubicBezTo>
                <a:cubicBezTo>
                  <a:pt x="111927" y="521492"/>
                  <a:pt x="108918" y="520174"/>
                  <a:pt x="106857" y="517633"/>
                </a:cubicBezTo>
                <a:cubicBezTo>
                  <a:pt x="64852" y="465862"/>
                  <a:pt x="41719" y="400559"/>
                  <a:pt x="41719" y="333757"/>
                </a:cubicBezTo>
                <a:cubicBezTo>
                  <a:pt x="41719" y="255756"/>
                  <a:pt x="72097" y="182420"/>
                  <a:pt x="127259" y="127259"/>
                </a:cubicBezTo>
                <a:cubicBezTo>
                  <a:pt x="182419" y="72098"/>
                  <a:pt x="255755" y="41720"/>
                  <a:pt x="333756" y="41720"/>
                </a:cubicBezTo>
                <a:close/>
                <a:moveTo>
                  <a:pt x="333758" y="20859"/>
                </a:moveTo>
                <a:cubicBezTo>
                  <a:pt x="250186" y="20859"/>
                  <a:pt x="171611" y="53407"/>
                  <a:pt x="112508" y="112508"/>
                </a:cubicBezTo>
                <a:cubicBezTo>
                  <a:pt x="53407" y="171610"/>
                  <a:pt x="20859" y="250184"/>
                  <a:pt x="20859" y="333756"/>
                </a:cubicBezTo>
                <a:cubicBezTo>
                  <a:pt x="20859" y="417342"/>
                  <a:pt x="53407" y="495922"/>
                  <a:pt x="112508" y="555017"/>
                </a:cubicBezTo>
                <a:cubicBezTo>
                  <a:pt x="171606" y="614109"/>
                  <a:pt x="250179" y="646652"/>
                  <a:pt x="333758" y="646652"/>
                </a:cubicBezTo>
                <a:cubicBezTo>
                  <a:pt x="417340" y="646652"/>
                  <a:pt x="495917" y="614109"/>
                  <a:pt x="555012" y="555017"/>
                </a:cubicBezTo>
                <a:cubicBezTo>
                  <a:pt x="614110" y="495923"/>
                  <a:pt x="646654" y="417344"/>
                  <a:pt x="646654" y="333756"/>
                </a:cubicBezTo>
                <a:cubicBezTo>
                  <a:pt x="646654" y="250181"/>
                  <a:pt x="614110" y="171607"/>
                  <a:pt x="555012" y="112508"/>
                </a:cubicBezTo>
                <a:cubicBezTo>
                  <a:pt x="495913" y="53407"/>
                  <a:pt x="417337" y="20859"/>
                  <a:pt x="333758" y="20859"/>
                </a:cubicBezTo>
                <a:close/>
                <a:moveTo>
                  <a:pt x="333758" y="0"/>
                </a:moveTo>
                <a:cubicBezTo>
                  <a:pt x="422908" y="0"/>
                  <a:pt x="506724" y="34718"/>
                  <a:pt x="569762" y="97759"/>
                </a:cubicBezTo>
                <a:cubicBezTo>
                  <a:pt x="632799" y="160797"/>
                  <a:pt x="667514" y="244610"/>
                  <a:pt x="667514" y="333756"/>
                </a:cubicBezTo>
                <a:cubicBezTo>
                  <a:pt x="667514" y="422917"/>
                  <a:pt x="632799" y="506734"/>
                  <a:pt x="569761" y="569768"/>
                </a:cubicBezTo>
                <a:cubicBezTo>
                  <a:pt x="506728" y="632798"/>
                  <a:pt x="422913" y="667512"/>
                  <a:pt x="333758" y="667512"/>
                </a:cubicBezTo>
                <a:cubicBezTo>
                  <a:pt x="244609" y="667512"/>
                  <a:pt x="160797" y="632798"/>
                  <a:pt x="97759" y="569768"/>
                </a:cubicBezTo>
                <a:cubicBezTo>
                  <a:pt x="34718" y="506732"/>
                  <a:pt x="0" y="422915"/>
                  <a:pt x="0" y="333756"/>
                </a:cubicBezTo>
                <a:cubicBezTo>
                  <a:pt x="0" y="244611"/>
                  <a:pt x="34718" y="160799"/>
                  <a:pt x="97759" y="97759"/>
                </a:cubicBezTo>
                <a:cubicBezTo>
                  <a:pt x="160799" y="34718"/>
                  <a:pt x="244612" y="0"/>
                  <a:pt x="333758" y="0"/>
                </a:cubicBezTo>
                <a:close/>
              </a:path>
            </a:pathLst>
          </a:custGeom>
          <a:solidFill>
            <a:srgbClr val="0070C0"/>
          </a:solidFill>
        </p:spPr>
        <p:txBody>
          <a:bodyPr wrap="square" rtlCol="0" anchor="ctr">
            <a:noAutofit/>
          </a:bodyPr>
          <a:lstStyle/>
          <a:p>
            <a:pPr algn="ctr"/>
            <a:endParaRPr dirty="0">
              <a:latin typeface="Segoe UI Light" panose="020B0502040204020203" pitchFamily="34" charset="0"/>
            </a:endParaRPr>
          </a:p>
        </p:txBody>
      </p:sp>
      <p:sp>
        <p:nvSpPr>
          <p:cNvPr id="26" name="Freeform: Shape 25">
            <a:extLst>
              <a:ext uri="{FF2B5EF4-FFF2-40B4-BE49-F238E27FC236}">
                <a16:creationId xmlns:a16="http://schemas.microsoft.com/office/drawing/2014/main" id="{90B20B2C-99B8-CA2F-29D3-F3479F18DCD0}"/>
              </a:ext>
            </a:extLst>
          </p:cNvPr>
          <p:cNvSpPr/>
          <p:nvPr/>
        </p:nvSpPr>
        <p:spPr>
          <a:xfrm>
            <a:off x="5507255" y="2669148"/>
            <a:ext cx="888458" cy="888458"/>
          </a:xfrm>
          <a:custGeom>
            <a:avLst/>
            <a:gdLst>
              <a:gd name="connsiteX0" fmla="*/ 292245 w 667512"/>
              <a:gd name="connsiteY0" fmla="*/ 400746 h 667512"/>
              <a:gd name="connsiteX1" fmla="*/ 248640 w 667512"/>
              <a:gd name="connsiteY1" fmla="*/ 429403 h 667512"/>
              <a:gd name="connsiteX2" fmla="*/ 292245 w 667512"/>
              <a:gd name="connsiteY2" fmla="*/ 458059 h 667512"/>
              <a:gd name="connsiteX3" fmla="*/ 335849 w 667512"/>
              <a:gd name="connsiteY3" fmla="*/ 429403 h 667512"/>
              <a:gd name="connsiteX4" fmla="*/ 292245 w 667512"/>
              <a:gd name="connsiteY4" fmla="*/ 400746 h 667512"/>
              <a:gd name="connsiteX5" fmla="*/ 292246 w 667512"/>
              <a:gd name="connsiteY5" fmla="*/ 379887 h 667512"/>
              <a:gd name="connsiteX6" fmla="*/ 336568 w 667512"/>
              <a:gd name="connsiteY6" fmla="*/ 393314 h 667512"/>
              <a:gd name="connsiteX7" fmla="*/ 356712 w 667512"/>
              <a:gd name="connsiteY7" fmla="*/ 429403 h 667512"/>
              <a:gd name="connsiteX8" fmla="*/ 336568 w 667512"/>
              <a:gd name="connsiteY8" fmla="*/ 465492 h 667512"/>
              <a:gd name="connsiteX9" fmla="*/ 292246 w 667512"/>
              <a:gd name="connsiteY9" fmla="*/ 478919 h 667512"/>
              <a:gd name="connsiteX10" fmla="*/ 247924 w 667512"/>
              <a:gd name="connsiteY10" fmla="*/ 465492 h 667512"/>
              <a:gd name="connsiteX11" fmla="*/ 227782 w 667512"/>
              <a:gd name="connsiteY11" fmla="*/ 429403 h 667512"/>
              <a:gd name="connsiteX12" fmla="*/ 247924 w 667512"/>
              <a:gd name="connsiteY12" fmla="*/ 393314 h 667512"/>
              <a:gd name="connsiteX13" fmla="*/ 292246 w 667512"/>
              <a:gd name="connsiteY13" fmla="*/ 379887 h 667512"/>
              <a:gd name="connsiteX14" fmla="*/ 280538 w 667512"/>
              <a:gd name="connsiteY14" fmla="*/ 230943 h 667512"/>
              <a:gd name="connsiteX15" fmla="*/ 274615 w 667512"/>
              <a:gd name="connsiteY15" fmla="*/ 232297 h 667512"/>
              <a:gd name="connsiteX16" fmla="*/ 266156 w 667512"/>
              <a:gd name="connsiteY16" fmla="*/ 246580 h 667512"/>
              <a:gd name="connsiteX17" fmla="*/ 271393 w 667512"/>
              <a:gd name="connsiteY17" fmla="*/ 273494 h 667512"/>
              <a:gd name="connsiteX18" fmla="*/ 306473 w 667512"/>
              <a:gd name="connsiteY18" fmla="*/ 295337 h 667512"/>
              <a:gd name="connsiteX19" fmla="*/ 309694 w 667512"/>
              <a:gd name="connsiteY19" fmla="*/ 254139 h 667512"/>
              <a:gd name="connsiteX20" fmla="*/ 291132 w 667512"/>
              <a:gd name="connsiteY20" fmla="*/ 233960 h 667512"/>
              <a:gd name="connsiteX21" fmla="*/ 280538 w 667512"/>
              <a:gd name="connsiteY21" fmla="*/ 230943 h 667512"/>
              <a:gd name="connsiteX22" fmla="*/ 282515 w 667512"/>
              <a:gd name="connsiteY22" fmla="*/ 210171 h 667512"/>
              <a:gd name="connsiteX23" fmla="*/ 301026 w 667512"/>
              <a:gd name="connsiteY23" fmla="*/ 215595 h 667512"/>
              <a:gd name="connsiteX24" fmla="*/ 328313 w 667512"/>
              <a:gd name="connsiteY24" fmla="*/ 244731 h 667512"/>
              <a:gd name="connsiteX25" fmla="*/ 315882 w 667512"/>
              <a:gd name="connsiteY25" fmla="*/ 313956 h 667512"/>
              <a:gd name="connsiteX26" fmla="*/ 300433 w 667512"/>
              <a:gd name="connsiteY26" fmla="*/ 317597 h 667512"/>
              <a:gd name="connsiteX27" fmla="*/ 252777 w 667512"/>
              <a:gd name="connsiteY27" fmla="*/ 282903 h 667512"/>
              <a:gd name="connsiteX28" fmla="*/ 245505 w 667512"/>
              <a:gd name="connsiteY28" fmla="*/ 243653 h 667512"/>
              <a:gd name="connsiteX29" fmla="*/ 265207 w 667512"/>
              <a:gd name="connsiteY29" fmla="*/ 213680 h 667512"/>
              <a:gd name="connsiteX30" fmla="*/ 282515 w 667512"/>
              <a:gd name="connsiteY30" fmla="*/ 210171 h 667512"/>
              <a:gd name="connsiteX31" fmla="*/ 469341 w 667512"/>
              <a:gd name="connsiteY31" fmla="*/ 196502 h 667512"/>
              <a:gd name="connsiteX32" fmla="*/ 479771 w 667512"/>
              <a:gd name="connsiteY32" fmla="*/ 206931 h 667512"/>
              <a:gd name="connsiteX33" fmla="*/ 479771 w 667512"/>
              <a:gd name="connsiteY33" fmla="*/ 248651 h 667512"/>
              <a:gd name="connsiteX34" fmla="*/ 521490 w 667512"/>
              <a:gd name="connsiteY34" fmla="*/ 248651 h 667512"/>
              <a:gd name="connsiteX35" fmla="*/ 531920 w 667512"/>
              <a:gd name="connsiteY35" fmla="*/ 259081 h 667512"/>
              <a:gd name="connsiteX36" fmla="*/ 521490 w 667512"/>
              <a:gd name="connsiteY36" fmla="*/ 269511 h 667512"/>
              <a:gd name="connsiteX37" fmla="*/ 479771 w 667512"/>
              <a:gd name="connsiteY37" fmla="*/ 269511 h 667512"/>
              <a:gd name="connsiteX38" fmla="*/ 479771 w 667512"/>
              <a:gd name="connsiteY38" fmla="*/ 311230 h 667512"/>
              <a:gd name="connsiteX39" fmla="*/ 469341 w 667512"/>
              <a:gd name="connsiteY39" fmla="*/ 321660 h 667512"/>
              <a:gd name="connsiteX40" fmla="*/ 458911 w 667512"/>
              <a:gd name="connsiteY40" fmla="*/ 311230 h 667512"/>
              <a:gd name="connsiteX41" fmla="*/ 458911 w 667512"/>
              <a:gd name="connsiteY41" fmla="*/ 269511 h 667512"/>
              <a:gd name="connsiteX42" fmla="*/ 417191 w 667512"/>
              <a:gd name="connsiteY42" fmla="*/ 269511 h 667512"/>
              <a:gd name="connsiteX43" fmla="*/ 406762 w 667512"/>
              <a:gd name="connsiteY43" fmla="*/ 259081 h 667512"/>
              <a:gd name="connsiteX44" fmla="*/ 417191 w 667512"/>
              <a:gd name="connsiteY44" fmla="*/ 248651 h 667512"/>
              <a:gd name="connsiteX45" fmla="*/ 458911 w 667512"/>
              <a:gd name="connsiteY45" fmla="*/ 248651 h 667512"/>
              <a:gd name="connsiteX46" fmla="*/ 458911 w 667512"/>
              <a:gd name="connsiteY46" fmla="*/ 206931 h 667512"/>
              <a:gd name="connsiteX47" fmla="*/ 469341 w 667512"/>
              <a:gd name="connsiteY47" fmla="*/ 196502 h 667512"/>
              <a:gd name="connsiteX48" fmla="*/ 296859 w 667512"/>
              <a:gd name="connsiteY48" fmla="*/ 196499 h 667512"/>
              <a:gd name="connsiteX49" fmla="*/ 239950 w 667512"/>
              <a:gd name="connsiteY49" fmla="*/ 217514 h 667512"/>
              <a:gd name="connsiteX50" fmla="*/ 216237 w 667512"/>
              <a:gd name="connsiteY50" fmla="*/ 264478 h 667512"/>
              <a:gd name="connsiteX51" fmla="*/ 277019 w 667512"/>
              <a:gd name="connsiteY51" fmla="*/ 329698 h 667512"/>
              <a:gd name="connsiteX52" fmla="*/ 284642 w 667512"/>
              <a:gd name="connsiteY52" fmla="*/ 333654 h 667512"/>
              <a:gd name="connsiteX53" fmla="*/ 286712 w 667512"/>
              <a:gd name="connsiteY53" fmla="*/ 341989 h 667512"/>
              <a:gd name="connsiteX54" fmla="*/ 286213 w 667512"/>
              <a:gd name="connsiteY54" fmla="*/ 347378 h 667512"/>
              <a:gd name="connsiteX55" fmla="*/ 288089 w 667512"/>
              <a:gd name="connsiteY55" fmla="*/ 356545 h 667512"/>
              <a:gd name="connsiteX56" fmla="*/ 287394 w 667512"/>
              <a:gd name="connsiteY56" fmla="*/ 366345 h 667512"/>
              <a:gd name="connsiteX57" fmla="*/ 278865 w 667512"/>
              <a:gd name="connsiteY57" fmla="*/ 371220 h 667512"/>
              <a:gd name="connsiteX58" fmla="*/ 196426 w 667512"/>
              <a:gd name="connsiteY58" fmla="*/ 438949 h 667512"/>
              <a:gd name="connsiteX59" fmla="*/ 220676 w 667512"/>
              <a:gd name="connsiteY59" fmla="*/ 475496 h 667512"/>
              <a:gd name="connsiteX60" fmla="*/ 289394 w 667512"/>
              <a:gd name="connsiteY60" fmla="*/ 491870 h 667512"/>
              <a:gd name="connsiteX61" fmla="*/ 354253 w 667512"/>
              <a:gd name="connsiteY61" fmla="*/ 473572 h 667512"/>
              <a:gd name="connsiteX62" fmla="*/ 382199 w 667512"/>
              <a:gd name="connsiteY62" fmla="*/ 426713 h 667512"/>
              <a:gd name="connsiteX63" fmla="*/ 348541 w 667512"/>
              <a:gd name="connsiteY63" fmla="*/ 366327 h 667512"/>
              <a:gd name="connsiteX64" fmla="*/ 346675 w 667512"/>
              <a:gd name="connsiteY64" fmla="*/ 364937 h 667512"/>
              <a:gd name="connsiteX65" fmla="*/ 323067 w 667512"/>
              <a:gd name="connsiteY65" fmla="*/ 341908 h 667512"/>
              <a:gd name="connsiteX66" fmla="*/ 322415 w 667512"/>
              <a:gd name="connsiteY66" fmla="*/ 338256 h 667512"/>
              <a:gd name="connsiteX67" fmla="*/ 340323 w 667512"/>
              <a:gd name="connsiteY67" fmla="*/ 311827 h 667512"/>
              <a:gd name="connsiteX68" fmla="*/ 365860 w 667512"/>
              <a:gd name="connsiteY68" fmla="*/ 265723 h 667512"/>
              <a:gd name="connsiteX69" fmla="*/ 356548 w 667512"/>
              <a:gd name="connsiteY69" fmla="*/ 231477 h 667512"/>
              <a:gd name="connsiteX70" fmla="*/ 358086 w 667512"/>
              <a:gd name="connsiteY70" fmla="*/ 218278 h 667512"/>
              <a:gd name="connsiteX71" fmla="*/ 380806 w 667512"/>
              <a:gd name="connsiteY71" fmla="*/ 196499 h 667512"/>
              <a:gd name="connsiteX72" fmla="*/ 296860 w 667512"/>
              <a:gd name="connsiteY72" fmla="*/ 175642 h 667512"/>
              <a:gd name="connsiteX73" fmla="*/ 406762 w 667512"/>
              <a:gd name="connsiteY73" fmla="*/ 175642 h 667512"/>
              <a:gd name="connsiteX74" fmla="*/ 416440 w 667512"/>
              <a:gd name="connsiteY74" fmla="*/ 182182 h 667512"/>
              <a:gd name="connsiteX75" fmla="*/ 413982 w 667512"/>
              <a:gd name="connsiteY75" fmla="*/ 193602 h 667512"/>
              <a:gd name="connsiteX76" fmla="*/ 378358 w 667512"/>
              <a:gd name="connsiteY76" fmla="*/ 227745 h 667512"/>
              <a:gd name="connsiteX77" fmla="*/ 386724 w 667512"/>
              <a:gd name="connsiteY77" fmla="*/ 265723 h 667512"/>
              <a:gd name="connsiteX78" fmla="*/ 353167 w 667512"/>
              <a:gd name="connsiteY78" fmla="*/ 328267 h 667512"/>
              <a:gd name="connsiteX79" fmla="*/ 344216 w 667512"/>
              <a:gd name="connsiteY79" fmla="*/ 336028 h 667512"/>
              <a:gd name="connsiteX80" fmla="*/ 359128 w 667512"/>
              <a:gd name="connsiteY80" fmla="*/ 348201 h 667512"/>
              <a:gd name="connsiteX81" fmla="*/ 361038 w 667512"/>
              <a:gd name="connsiteY81" fmla="*/ 349623 h 667512"/>
              <a:gd name="connsiteX82" fmla="*/ 403061 w 667512"/>
              <a:gd name="connsiteY82" fmla="*/ 426714 h 667512"/>
              <a:gd name="connsiteX83" fmla="*/ 289398 w 667512"/>
              <a:gd name="connsiteY83" fmla="*/ 512732 h 667512"/>
              <a:gd name="connsiteX84" fmla="*/ 175569 w 667512"/>
              <a:gd name="connsiteY84" fmla="*/ 438951 h 667512"/>
              <a:gd name="connsiteX85" fmla="*/ 204448 w 667512"/>
              <a:gd name="connsiteY85" fmla="*/ 378880 h 667512"/>
              <a:gd name="connsiteX86" fmla="*/ 265527 w 667512"/>
              <a:gd name="connsiteY86" fmla="*/ 351382 h 667512"/>
              <a:gd name="connsiteX87" fmla="*/ 265397 w 667512"/>
              <a:gd name="connsiteY87" fmla="*/ 349394 h 667512"/>
              <a:gd name="connsiteX88" fmla="*/ 195377 w 667512"/>
              <a:gd name="connsiteY88" fmla="*/ 264481 h 667512"/>
              <a:gd name="connsiteX89" fmla="*/ 226339 w 667512"/>
              <a:gd name="connsiteY89" fmla="*/ 201710 h 667512"/>
              <a:gd name="connsiteX90" fmla="*/ 296860 w 667512"/>
              <a:gd name="connsiteY90" fmla="*/ 175642 h 667512"/>
              <a:gd name="connsiteX91" fmla="*/ 545984 w 667512"/>
              <a:gd name="connsiteY91" fmla="*/ 148361 h 667512"/>
              <a:gd name="connsiteX92" fmla="*/ 560655 w 667512"/>
              <a:gd name="connsiteY92" fmla="*/ 149889 h 667512"/>
              <a:gd name="connsiteX93" fmla="*/ 625792 w 667512"/>
              <a:gd name="connsiteY93" fmla="*/ 333757 h 667512"/>
              <a:gd name="connsiteX94" fmla="*/ 540260 w 667512"/>
              <a:gd name="connsiteY94" fmla="*/ 540267 h 667512"/>
              <a:gd name="connsiteX95" fmla="*/ 333756 w 667512"/>
              <a:gd name="connsiteY95" fmla="*/ 625793 h 667512"/>
              <a:gd name="connsiteX96" fmla="*/ 139064 w 667512"/>
              <a:gd name="connsiteY96" fmla="*/ 551436 h 667512"/>
              <a:gd name="connsiteX97" fmla="*/ 138248 w 667512"/>
              <a:gd name="connsiteY97" fmla="*/ 536709 h 667512"/>
              <a:gd name="connsiteX98" fmla="*/ 152975 w 667512"/>
              <a:gd name="connsiteY98" fmla="*/ 535893 h 667512"/>
              <a:gd name="connsiteX99" fmla="*/ 333756 w 667512"/>
              <a:gd name="connsiteY99" fmla="*/ 604934 h 667512"/>
              <a:gd name="connsiteX100" fmla="*/ 525511 w 667512"/>
              <a:gd name="connsiteY100" fmla="*/ 525517 h 667512"/>
              <a:gd name="connsiteX101" fmla="*/ 604933 w 667512"/>
              <a:gd name="connsiteY101" fmla="*/ 333757 h 667512"/>
              <a:gd name="connsiteX102" fmla="*/ 544456 w 667512"/>
              <a:gd name="connsiteY102" fmla="*/ 163031 h 667512"/>
              <a:gd name="connsiteX103" fmla="*/ 545984 w 667512"/>
              <a:gd name="connsiteY103" fmla="*/ 148361 h 667512"/>
              <a:gd name="connsiteX104" fmla="*/ 333757 w 667512"/>
              <a:gd name="connsiteY104" fmla="*/ 41720 h 667512"/>
              <a:gd name="connsiteX105" fmla="*/ 528448 w 667512"/>
              <a:gd name="connsiteY105" fmla="*/ 116082 h 667512"/>
              <a:gd name="connsiteX106" fmla="*/ 529262 w 667512"/>
              <a:gd name="connsiteY106" fmla="*/ 130809 h 667512"/>
              <a:gd name="connsiteX107" fmla="*/ 514535 w 667512"/>
              <a:gd name="connsiteY107" fmla="*/ 131624 h 667512"/>
              <a:gd name="connsiteX108" fmla="*/ 333757 w 667512"/>
              <a:gd name="connsiteY108" fmla="*/ 62579 h 667512"/>
              <a:gd name="connsiteX109" fmla="*/ 62579 w 667512"/>
              <a:gd name="connsiteY109" fmla="*/ 333757 h 667512"/>
              <a:gd name="connsiteX110" fmla="*/ 123057 w 667512"/>
              <a:gd name="connsiteY110" fmla="*/ 504490 h 667512"/>
              <a:gd name="connsiteX111" fmla="*/ 121529 w 667512"/>
              <a:gd name="connsiteY111" fmla="*/ 519161 h 667512"/>
              <a:gd name="connsiteX112" fmla="*/ 114963 w 667512"/>
              <a:gd name="connsiteY112" fmla="*/ 521492 h 667512"/>
              <a:gd name="connsiteX113" fmla="*/ 106858 w 667512"/>
              <a:gd name="connsiteY113" fmla="*/ 517633 h 667512"/>
              <a:gd name="connsiteX114" fmla="*/ 41720 w 667512"/>
              <a:gd name="connsiteY114" fmla="*/ 333757 h 667512"/>
              <a:gd name="connsiteX115" fmla="*/ 127259 w 667512"/>
              <a:gd name="connsiteY115" fmla="*/ 127259 h 667512"/>
              <a:gd name="connsiteX116" fmla="*/ 333757 w 667512"/>
              <a:gd name="connsiteY116" fmla="*/ 41720 h 667512"/>
              <a:gd name="connsiteX117" fmla="*/ 333756 w 667512"/>
              <a:gd name="connsiteY117" fmla="*/ 20859 h 667512"/>
              <a:gd name="connsiteX118" fmla="*/ 112508 w 667512"/>
              <a:gd name="connsiteY118" fmla="*/ 112508 h 667512"/>
              <a:gd name="connsiteX119" fmla="*/ 20859 w 667512"/>
              <a:gd name="connsiteY119" fmla="*/ 333756 h 667512"/>
              <a:gd name="connsiteX120" fmla="*/ 112508 w 667512"/>
              <a:gd name="connsiteY120" fmla="*/ 555017 h 667512"/>
              <a:gd name="connsiteX121" fmla="*/ 333756 w 667512"/>
              <a:gd name="connsiteY121" fmla="*/ 646652 h 667512"/>
              <a:gd name="connsiteX122" fmla="*/ 555010 w 667512"/>
              <a:gd name="connsiteY122" fmla="*/ 555017 h 667512"/>
              <a:gd name="connsiteX123" fmla="*/ 646652 w 667512"/>
              <a:gd name="connsiteY123" fmla="*/ 333756 h 667512"/>
              <a:gd name="connsiteX124" fmla="*/ 555010 w 667512"/>
              <a:gd name="connsiteY124" fmla="*/ 112508 h 667512"/>
              <a:gd name="connsiteX125" fmla="*/ 333756 w 667512"/>
              <a:gd name="connsiteY125" fmla="*/ 20859 h 667512"/>
              <a:gd name="connsiteX126" fmla="*/ 333756 w 667512"/>
              <a:gd name="connsiteY126" fmla="*/ 0 h 667512"/>
              <a:gd name="connsiteX127" fmla="*/ 569760 w 667512"/>
              <a:gd name="connsiteY127" fmla="*/ 97759 h 667512"/>
              <a:gd name="connsiteX128" fmla="*/ 667512 w 667512"/>
              <a:gd name="connsiteY128" fmla="*/ 333756 h 667512"/>
              <a:gd name="connsiteX129" fmla="*/ 569759 w 667512"/>
              <a:gd name="connsiteY129" fmla="*/ 569768 h 667512"/>
              <a:gd name="connsiteX130" fmla="*/ 333756 w 667512"/>
              <a:gd name="connsiteY130" fmla="*/ 667512 h 667512"/>
              <a:gd name="connsiteX131" fmla="*/ 97759 w 667512"/>
              <a:gd name="connsiteY131" fmla="*/ 569768 h 667512"/>
              <a:gd name="connsiteX132" fmla="*/ 0 w 667512"/>
              <a:gd name="connsiteY132" fmla="*/ 333756 h 667512"/>
              <a:gd name="connsiteX133" fmla="*/ 97759 w 667512"/>
              <a:gd name="connsiteY133" fmla="*/ 97759 h 667512"/>
              <a:gd name="connsiteX134" fmla="*/ 333756 w 667512"/>
              <a:gd name="connsiteY134" fmla="*/ 0 h 667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Lst>
            <a:rect l="l" t="t" r="r" b="b"/>
            <a:pathLst>
              <a:path w="667512" h="667512">
                <a:moveTo>
                  <a:pt x="292245" y="400746"/>
                </a:moveTo>
                <a:cubicBezTo>
                  <a:pt x="268608" y="400746"/>
                  <a:pt x="248640" y="413868"/>
                  <a:pt x="248640" y="429403"/>
                </a:cubicBezTo>
                <a:cubicBezTo>
                  <a:pt x="248640" y="444937"/>
                  <a:pt x="268609" y="458059"/>
                  <a:pt x="292245" y="458059"/>
                </a:cubicBezTo>
                <a:cubicBezTo>
                  <a:pt x="315881" y="458059"/>
                  <a:pt x="335849" y="444937"/>
                  <a:pt x="335849" y="429403"/>
                </a:cubicBezTo>
                <a:cubicBezTo>
                  <a:pt x="335849" y="413870"/>
                  <a:pt x="315881" y="400746"/>
                  <a:pt x="292245" y="400746"/>
                </a:cubicBezTo>
                <a:close/>
                <a:moveTo>
                  <a:pt x="292246" y="379887"/>
                </a:moveTo>
                <a:cubicBezTo>
                  <a:pt x="308857" y="379887"/>
                  <a:pt x="324597" y="384656"/>
                  <a:pt x="336568" y="393314"/>
                </a:cubicBezTo>
                <a:cubicBezTo>
                  <a:pt x="349558" y="402710"/>
                  <a:pt x="356712" y="415527"/>
                  <a:pt x="356712" y="429403"/>
                </a:cubicBezTo>
                <a:cubicBezTo>
                  <a:pt x="356712" y="443279"/>
                  <a:pt x="349557" y="456096"/>
                  <a:pt x="336568" y="465492"/>
                </a:cubicBezTo>
                <a:cubicBezTo>
                  <a:pt x="324597" y="474150"/>
                  <a:pt x="308857" y="478919"/>
                  <a:pt x="292246" y="478919"/>
                </a:cubicBezTo>
                <a:cubicBezTo>
                  <a:pt x="275635" y="478919"/>
                  <a:pt x="259895" y="474150"/>
                  <a:pt x="247924" y="465492"/>
                </a:cubicBezTo>
                <a:cubicBezTo>
                  <a:pt x="234935" y="456096"/>
                  <a:pt x="227782" y="443279"/>
                  <a:pt x="227782" y="429403"/>
                </a:cubicBezTo>
                <a:cubicBezTo>
                  <a:pt x="227782" y="415527"/>
                  <a:pt x="234935" y="402710"/>
                  <a:pt x="247924" y="393314"/>
                </a:cubicBezTo>
                <a:cubicBezTo>
                  <a:pt x="259894" y="384656"/>
                  <a:pt x="275635" y="379887"/>
                  <a:pt x="292246" y="379887"/>
                </a:cubicBezTo>
                <a:close/>
                <a:moveTo>
                  <a:pt x="280538" y="230943"/>
                </a:moveTo>
                <a:cubicBezTo>
                  <a:pt x="278565" y="230943"/>
                  <a:pt x="276545" y="231321"/>
                  <a:pt x="274615" y="232297"/>
                </a:cubicBezTo>
                <a:cubicBezTo>
                  <a:pt x="268585" y="235344"/>
                  <a:pt x="266727" y="242554"/>
                  <a:pt x="266156" y="246580"/>
                </a:cubicBezTo>
                <a:cubicBezTo>
                  <a:pt x="264992" y="254795"/>
                  <a:pt x="266900" y="264605"/>
                  <a:pt x="271393" y="273494"/>
                </a:cubicBezTo>
                <a:cubicBezTo>
                  <a:pt x="279879" y="290286"/>
                  <a:pt x="296271" y="300493"/>
                  <a:pt x="306473" y="295337"/>
                </a:cubicBezTo>
                <a:cubicBezTo>
                  <a:pt x="316674" y="290182"/>
                  <a:pt x="318179" y="270930"/>
                  <a:pt x="309694" y="254139"/>
                </a:cubicBezTo>
                <a:cubicBezTo>
                  <a:pt x="305203" y="245250"/>
                  <a:pt x="298437" y="237894"/>
                  <a:pt x="291132" y="233960"/>
                </a:cubicBezTo>
                <a:cubicBezTo>
                  <a:pt x="288698" y="232648"/>
                  <a:pt x="284726" y="230944"/>
                  <a:pt x="280538" y="230943"/>
                </a:cubicBezTo>
                <a:close/>
                <a:moveTo>
                  <a:pt x="282515" y="210171"/>
                </a:moveTo>
                <a:cubicBezTo>
                  <a:pt x="288624" y="210498"/>
                  <a:pt x="294934" y="212313"/>
                  <a:pt x="301026" y="215595"/>
                </a:cubicBezTo>
                <a:cubicBezTo>
                  <a:pt x="312158" y="221592"/>
                  <a:pt x="321849" y="231940"/>
                  <a:pt x="328313" y="244731"/>
                </a:cubicBezTo>
                <a:cubicBezTo>
                  <a:pt x="342520" y="272846"/>
                  <a:pt x="337060" y="303253"/>
                  <a:pt x="315882" y="313956"/>
                </a:cubicBezTo>
                <a:cubicBezTo>
                  <a:pt x="310998" y="316424"/>
                  <a:pt x="305766" y="317597"/>
                  <a:pt x="300433" y="317597"/>
                </a:cubicBezTo>
                <a:cubicBezTo>
                  <a:pt x="282637" y="317597"/>
                  <a:pt x="263708" y="304535"/>
                  <a:pt x="252777" y="282903"/>
                </a:cubicBezTo>
                <a:cubicBezTo>
                  <a:pt x="246313" y="270112"/>
                  <a:pt x="243731" y="256173"/>
                  <a:pt x="245505" y="243653"/>
                </a:cubicBezTo>
                <a:cubicBezTo>
                  <a:pt x="247446" y="229951"/>
                  <a:pt x="254628" y="219027"/>
                  <a:pt x="265207" y="213680"/>
                </a:cubicBezTo>
                <a:cubicBezTo>
                  <a:pt x="270497" y="211007"/>
                  <a:pt x="276406" y="209845"/>
                  <a:pt x="282515" y="210171"/>
                </a:cubicBezTo>
                <a:close/>
                <a:moveTo>
                  <a:pt x="469341" y="196502"/>
                </a:moveTo>
                <a:cubicBezTo>
                  <a:pt x="475101" y="196502"/>
                  <a:pt x="479771" y="201171"/>
                  <a:pt x="479771" y="206931"/>
                </a:cubicBezTo>
                <a:lnTo>
                  <a:pt x="479771" y="248651"/>
                </a:lnTo>
                <a:lnTo>
                  <a:pt x="521490" y="248651"/>
                </a:lnTo>
                <a:cubicBezTo>
                  <a:pt x="527250" y="248651"/>
                  <a:pt x="531920" y="253321"/>
                  <a:pt x="531920" y="259081"/>
                </a:cubicBezTo>
                <a:cubicBezTo>
                  <a:pt x="531920" y="264841"/>
                  <a:pt x="527250" y="269511"/>
                  <a:pt x="521490" y="269511"/>
                </a:cubicBezTo>
                <a:lnTo>
                  <a:pt x="479771" y="269511"/>
                </a:lnTo>
                <a:lnTo>
                  <a:pt x="479771" y="311230"/>
                </a:lnTo>
                <a:cubicBezTo>
                  <a:pt x="479771" y="316990"/>
                  <a:pt x="475101" y="321660"/>
                  <a:pt x="469341" y="321660"/>
                </a:cubicBezTo>
                <a:cubicBezTo>
                  <a:pt x="463580" y="321660"/>
                  <a:pt x="458911" y="316990"/>
                  <a:pt x="458911" y="311230"/>
                </a:cubicBezTo>
                <a:lnTo>
                  <a:pt x="458911" y="269511"/>
                </a:lnTo>
                <a:lnTo>
                  <a:pt x="417191" y="269511"/>
                </a:lnTo>
                <a:cubicBezTo>
                  <a:pt x="411431" y="269511"/>
                  <a:pt x="406762" y="264841"/>
                  <a:pt x="406762" y="259081"/>
                </a:cubicBezTo>
                <a:cubicBezTo>
                  <a:pt x="406762" y="253321"/>
                  <a:pt x="411431" y="248651"/>
                  <a:pt x="417191" y="248651"/>
                </a:cubicBezTo>
                <a:lnTo>
                  <a:pt x="458911" y="248651"/>
                </a:lnTo>
                <a:lnTo>
                  <a:pt x="458911" y="206931"/>
                </a:lnTo>
                <a:cubicBezTo>
                  <a:pt x="458911" y="201171"/>
                  <a:pt x="463581" y="196502"/>
                  <a:pt x="469341" y="196502"/>
                </a:cubicBezTo>
                <a:close/>
                <a:moveTo>
                  <a:pt x="296859" y="196499"/>
                </a:moveTo>
                <a:cubicBezTo>
                  <a:pt x="276201" y="196499"/>
                  <a:pt x="255459" y="204158"/>
                  <a:pt x="239950" y="217514"/>
                </a:cubicBezTo>
                <a:cubicBezTo>
                  <a:pt x="224880" y="230491"/>
                  <a:pt x="216237" y="247609"/>
                  <a:pt x="216237" y="264478"/>
                </a:cubicBezTo>
                <a:cubicBezTo>
                  <a:pt x="216237" y="301512"/>
                  <a:pt x="240664" y="327722"/>
                  <a:pt x="277019" y="329698"/>
                </a:cubicBezTo>
                <a:cubicBezTo>
                  <a:pt x="280009" y="329861"/>
                  <a:pt x="282788" y="331302"/>
                  <a:pt x="284642" y="333654"/>
                </a:cubicBezTo>
                <a:cubicBezTo>
                  <a:pt x="286495" y="336006"/>
                  <a:pt x="287250" y="339042"/>
                  <a:pt x="286712" y="341989"/>
                </a:cubicBezTo>
                <a:cubicBezTo>
                  <a:pt x="286381" y="343803"/>
                  <a:pt x="286213" y="345617"/>
                  <a:pt x="286213" y="347378"/>
                </a:cubicBezTo>
                <a:cubicBezTo>
                  <a:pt x="286213" y="350716"/>
                  <a:pt x="286825" y="353714"/>
                  <a:pt x="288089" y="356545"/>
                </a:cubicBezTo>
                <a:cubicBezTo>
                  <a:pt x="289507" y="359723"/>
                  <a:pt x="289245" y="363399"/>
                  <a:pt x="287394" y="366345"/>
                </a:cubicBezTo>
                <a:cubicBezTo>
                  <a:pt x="285542" y="369291"/>
                  <a:pt x="282343" y="371119"/>
                  <a:pt x="278865" y="371220"/>
                </a:cubicBezTo>
                <a:cubicBezTo>
                  <a:pt x="239053" y="372368"/>
                  <a:pt x="196426" y="399857"/>
                  <a:pt x="196426" y="438949"/>
                </a:cubicBezTo>
                <a:cubicBezTo>
                  <a:pt x="196426" y="456875"/>
                  <a:pt x="209613" y="468718"/>
                  <a:pt x="220676" y="475496"/>
                </a:cubicBezTo>
                <a:cubicBezTo>
                  <a:pt x="237909" y="486055"/>
                  <a:pt x="262314" y="491870"/>
                  <a:pt x="289394" y="491870"/>
                </a:cubicBezTo>
                <a:cubicBezTo>
                  <a:pt x="313178" y="491870"/>
                  <a:pt x="336818" y="485200"/>
                  <a:pt x="354253" y="473572"/>
                </a:cubicBezTo>
                <a:cubicBezTo>
                  <a:pt x="367002" y="465070"/>
                  <a:pt x="382199" y="450038"/>
                  <a:pt x="382199" y="426713"/>
                </a:cubicBezTo>
                <a:cubicBezTo>
                  <a:pt x="382199" y="398821"/>
                  <a:pt x="375278" y="386406"/>
                  <a:pt x="348541" y="366327"/>
                </a:cubicBezTo>
                <a:lnTo>
                  <a:pt x="346675" y="364937"/>
                </a:lnTo>
                <a:cubicBezTo>
                  <a:pt x="329421" y="352120"/>
                  <a:pt x="324757" y="346460"/>
                  <a:pt x="323067" y="341908"/>
                </a:cubicBezTo>
                <a:cubicBezTo>
                  <a:pt x="322632" y="340740"/>
                  <a:pt x="322412" y="339502"/>
                  <a:pt x="322415" y="338256"/>
                </a:cubicBezTo>
                <a:cubicBezTo>
                  <a:pt x="322434" y="328247"/>
                  <a:pt x="325949" y="323061"/>
                  <a:pt x="340323" y="311827"/>
                </a:cubicBezTo>
                <a:cubicBezTo>
                  <a:pt x="357031" y="298782"/>
                  <a:pt x="365860" y="282841"/>
                  <a:pt x="365860" y="265723"/>
                </a:cubicBezTo>
                <a:cubicBezTo>
                  <a:pt x="365860" y="252727"/>
                  <a:pt x="362640" y="240886"/>
                  <a:pt x="356548" y="231477"/>
                </a:cubicBezTo>
                <a:cubicBezTo>
                  <a:pt x="353829" y="227277"/>
                  <a:pt x="354475" y="221739"/>
                  <a:pt x="358086" y="218278"/>
                </a:cubicBezTo>
                <a:lnTo>
                  <a:pt x="380806" y="196499"/>
                </a:lnTo>
                <a:close/>
                <a:moveTo>
                  <a:pt x="296860" y="175642"/>
                </a:moveTo>
                <a:lnTo>
                  <a:pt x="406762" y="175642"/>
                </a:lnTo>
                <a:cubicBezTo>
                  <a:pt x="411020" y="175642"/>
                  <a:pt x="414852" y="178231"/>
                  <a:pt x="416440" y="182182"/>
                </a:cubicBezTo>
                <a:cubicBezTo>
                  <a:pt x="418028" y="186134"/>
                  <a:pt x="417054" y="190654"/>
                  <a:pt x="413982" y="193602"/>
                </a:cubicBezTo>
                <a:lnTo>
                  <a:pt x="378358" y="227745"/>
                </a:lnTo>
                <a:cubicBezTo>
                  <a:pt x="383852" y="238972"/>
                  <a:pt x="386724" y="251932"/>
                  <a:pt x="386724" y="265723"/>
                </a:cubicBezTo>
                <a:cubicBezTo>
                  <a:pt x="386724" y="289502"/>
                  <a:pt x="375119" y="311128"/>
                  <a:pt x="353167" y="328267"/>
                </a:cubicBezTo>
                <a:cubicBezTo>
                  <a:pt x="347899" y="332385"/>
                  <a:pt x="345399" y="334737"/>
                  <a:pt x="344216" y="336028"/>
                </a:cubicBezTo>
                <a:cubicBezTo>
                  <a:pt x="346338" y="338115"/>
                  <a:pt x="350629" y="341887"/>
                  <a:pt x="359128" y="348201"/>
                </a:cubicBezTo>
                <a:lnTo>
                  <a:pt x="361038" y="349623"/>
                </a:lnTo>
                <a:cubicBezTo>
                  <a:pt x="392858" y="373519"/>
                  <a:pt x="403061" y="392246"/>
                  <a:pt x="403061" y="426714"/>
                </a:cubicBezTo>
                <a:cubicBezTo>
                  <a:pt x="403061" y="480557"/>
                  <a:pt x="345269" y="512732"/>
                  <a:pt x="289398" y="512732"/>
                </a:cubicBezTo>
                <a:cubicBezTo>
                  <a:pt x="223440" y="512732"/>
                  <a:pt x="175569" y="481703"/>
                  <a:pt x="175569" y="438951"/>
                </a:cubicBezTo>
                <a:cubicBezTo>
                  <a:pt x="175569" y="417443"/>
                  <a:pt x="186094" y="395549"/>
                  <a:pt x="204448" y="378880"/>
                </a:cubicBezTo>
                <a:cubicBezTo>
                  <a:pt x="220850" y="363984"/>
                  <a:pt x="242191" y="354438"/>
                  <a:pt x="265527" y="351382"/>
                </a:cubicBezTo>
                <a:cubicBezTo>
                  <a:pt x="265470" y="350724"/>
                  <a:pt x="265426" y="350060"/>
                  <a:pt x="265397" y="349394"/>
                </a:cubicBezTo>
                <a:cubicBezTo>
                  <a:pt x="223672" y="342534"/>
                  <a:pt x="195377" y="308935"/>
                  <a:pt x="195377" y="264481"/>
                </a:cubicBezTo>
                <a:cubicBezTo>
                  <a:pt x="195377" y="241532"/>
                  <a:pt x="206663" y="218653"/>
                  <a:pt x="226339" y="201710"/>
                </a:cubicBezTo>
                <a:cubicBezTo>
                  <a:pt x="245576" y="185143"/>
                  <a:pt x="271280" y="175642"/>
                  <a:pt x="296860" y="175642"/>
                </a:cubicBezTo>
                <a:close/>
                <a:moveTo>
                  <a:pt x="545984" y="148361"/>
                </a:moveTo>
                <a:cubicBezTo>
                  <a:pt x="550459" y="144732"/>
                  <a:pt x="557026" y="145415"/>
                  <a:pt x="560655" y="149889"/>
                </a:cubicBezTo>
                <a:cubicBezTo>
                  <a:pt x="602659" y="201663"/>
                  <a:pt x="625792" y="266962"/>
                  <a:pt x="625792" y="333757"/>
                </a:cubicBezTo>
                <a:cubicBezTo>
                  <a:pt x="625792" y="411772"/>
                  <a:pt x="595417" y="485114"/>
                  <a:pt x="540260" y="540267"/>
                </a:cubicBezTo>
                <a:cubicBezTo>
                  <a:pt x="485105" y="595420"/>
                  <a:pt x="411768" y="625793"/>
                  <a:pt x="333756" y="625793"/>
                </a:cubicBezTo>
                <a:cubicBezTo>
                  <a:pt x="261786" y="625793"/>
                  <a:pt x="192643" y="599386"/>
                  <a:pt x="139064" y="551436"/>
                </a:cubicBezTo>
                <a:cubicBezTo>
                  <a:pt x="134773" y="547596"/>
                  <a:pt x="134408" y="541001"/>
                  <a:pt x="138248" y="536709"/>
                </a:cubicBezTo>
                <a:cubicBezTo>
                  <a:pt x="142089" y="532417"/>
                  <a:pt x="148683" y="532052"/>
                  <a:pt x="152975" y="535893"/>
                </a:cubicBezTo>
                <a:cubicBezTo>
                  <a:pt x="202723" y="580414"/>
                  <a:pt x="266927" y="604934"/>
                  <a:pt x="333756" y="604934"/>
                </a:cubicBezTo>
                <a:cubicBezTo>
                  <a:pt x="406195" y="604934"/>
                  <a:pt x="474295" y="576730"/>
                  <a:pt x="525511" y="525517"/>
                </a:cubicBezTo>
                <a:cubicBezTo>
                  <a:pt x="576726" y="474303"/>
                  <a:pt x="604933" y="406202"/>
                  <a:pt x="604933" y="333757"/>
                </a:cubicBezTo>
                <a:cubicBezTo>
                  <a:pt x="604933" y="271732"/>
                  <a:pt x="583455" y="211099"/>
                  <a:pt x="544456" y="163031"/>
                </a:cubicBezTo>
                <a:cubicBezTo>
                  <a:pt x="540827" y="158559"/>
                  <a:pt x="541511" y="151991"/>
                  <a:pt x="545984" y="148361"/>
                </a:cubicBezTo>
                <a:close/>
                <a:moveTo>
                  <a:pt x="333757" y="41720"/>
                </a:moveTo>
                <a:cubicBezTo>
                  <a:pt x="405727" y="41720"/>
                  <a:pt x="474869" y="68128"/>
                  <a:pt x="528448" y="116082"/>
                </a:cubicBezTo>
                <a:cubicBezTo>
                  <a:pt x="532739" y="119923"/>
                  <a:pt x="533104" y="126517"/>
                  <a:pt x="529262" y="130809"/>
                </a:cubicBezTo>
                <a:cubicBezTo>
                  <a:pt x="525423" y="135099"/>
                  <a:pt x="518829" y="135467"/>
                  <a:pt x="514535" y="131624"/>
                </a:cubicBezTo>
                <a:cubicBezTo>
                  <a:pt x="464788" y="87100"/>
                  <a:pt x="400586" y="62579"/>
                  <a:pt x="333757" y="62579"/>
                </a:cubicBezTo>
                <a:cubicBezTo>
                  <a:pt x="184230" y="62579"/>
                  <a:pt x="62579" y="184229"/>
                  <a:pt x="62579" y="333757"/>
                </a:cubicBezTo>
                <a:cubicBezTo>
                  <a:pt x="62579" y="395789"/>
                  <a:pt x="84057" y="456423"/>
                  <a:pt x="123057" y="504490"/>
                </a:cubicBezTo>
                <a:cubicBezTo>
                  <a:pt x="126686" y="508963"/>
                  <a:pt x="126002" y="515531"/>
                  <a:pt x="121529" y="519161"/>
                </a:cubicBezTo>
                <a:cubicBezTo>
                  <a:pt x="119595" y="520729"/>
                  <a:pt x="117272" y="521492"/>
                  <a:pt x="114963" y="521492"/>
                </a:cubicBezTo>
                <a:cubicBezTo>
                  <a:pt x="111928" y="521492"/>
                  <a:pt x="108919" y="520174"/>
                  <a:pt x="106858" y="517633"/>
                </a:cubicBezTo>
                <a:cubicBezTo>
                  <a:pt x="64853" y="465862"/>
                  <a:pt x="41720" y="400559"/>
                  <a:pt x="41720" y="333757"/>
                </a:cubicBezTo>
                <a:cubicBezTo>
                  <a:pt x="41720" y="255756"/>
                  <a:pt x="72098" y="182420"/>
                  <a:pt x="127259" y="127259"/>
                </a:cubicBezTo>
                <a:cubicBezTo>
                  <a:pt x="182420" y="72098"/>
                  <a:pt x="255756" y="41720"/>
                  <a:pt x="333757" y="41720"/>
                </a:cubicBezTo>
                <a:close/>
                <a:moveTo>
                  <a:pt x="333756" y="20859"/>
                </a:moveTo>
                <a:cubicBezTo>
                  <a:pt x="250184" y="20859"/>
                  <a:pt x="171610" y="53407"/>
                  <a:pt x="112508" y="112508"/>
                </a:cubicBezTo>
                <a:cubicBezTo>
                  <a:pt x="53407" y="171610"/>
                  <a:pt x="20859" y="250184"/>
                  <a:pt x="20859" y="333756"/>
                </a:cubicBezTo>
                <a:cubicBezTo>
                  <a:pt x="20859" y="417342"/>
                  <a:pt x="53407" y="495922"/>
                  <a:pt x="112508" y="555017"/>
                </a:cubicBezTo>
                <a:cubicBezTo>
                  <a:pt x="171605" y="614109"/>
                  <a:pt x="250178" y="646652"/>
                  <a:pt x="333756" y="646652"/>
                </a:cubicBezTo>
                <a:cubicBezTo>
                  <a:pt x="417339" y="646652"/>
                  <a:pt x="495915" y="614109"/>
                  <a:pt x="555010" y="555017"/>
                </a:cubicBezTo>
                <a:cubicBezTo>
                  <a:pt x="614107" y="495923"/>
                  <a:pt x="646652" y="417344"/>
                  <a:pt x="646652" y="333756"/>
                </a:cubicBezTo>
                <a:cubicBezTo>
                  <a:pt x="646652" y="250181"/>
                  <a:pt x="614107" y="171607"/>
                  <a:pt x="555010" y="112508"/>
                </a:cubicBezTo>
                <a:cubicBezTo>
                  <a:pt x="495911" y="53407"/>
                  <a:pt x="417335" y="20859"/>
                  <a:pt x="333756" y="20859"/>
                </a:cubicBezTo>
                <a:close/>
                <a:moveTo>
                  <a:pt x="333756" y="0"/>
                </a:moveTo>
                <a:cubicBezTo>
                  <a:pt x="422906" y="0"/>
                  <a:pt x="506722" y="34718"/>
                  <a:pt x="569760" y="97759"/>
                </a:cubicBezTo>
                <a:cubicBezTo>
                  <a:pt x="632796" y="160797"/>
                  <a:pt x="667512" y="244610"/>
                  <a:pt x="667512" y="333756"/>
                </a:cubicBezTo>
                <a:cubicBezTo>
                  <a:pt x="667512" y="422917"/>
                  <a:pt x="632796" y="506734"/>
                  <a:pt x="569759" y="569768"/>
                </a:cubicBezTo>
                <a:cubicBezTo>
                  <a:pt x="506726" y="632800"/>
                  <a:pt x="422911" y="667512"/>
                  <a:pt x="333756" y="667512"/>
                </a:cubicBezTo>
                <a:cubicBezTo>
                  <a:pt x="244607" y="667512"/>
                  <a:pt x="160796" y="632800"/>
                  <a:pt x="97759" y="569768"/>
                </a:cubicBezTo>
                <a:cubicBezTo>
                  <a:pt x="34718" y="506732"/>
                  <a:pt x="0" y="422915"/>
                  <a:pt x="0" y="333756"/>
                </a:cubicBezTo>
                <a:cubicBezTo>
                  <a:pt x="0" y="244611"/>
                  <a:pt x="34718" y="160799"/>
                  <a:pt x="97759" y="97759"/>
                </a:cubicBezTo>
                <a:cubicBezTo>
                  <a:pt x="160799" y="34718"/>
                  <a:pt x="244611" y="0"/>
                  <a:pt x="333756" y="0"/>
                </a:cubicBezTo>
                <a:close/>
              </a:path>
            </a:pathLst>
          </a:custGeom>
          <a:solidFill>
            <a:srgbClr val="0070C0"/>
          </a:solidFill>
        </p:spPr>
        <p:txBody>
          <a:bodyPr wrap="square" rtlCol="0" anchor="ctr">
            <a:noAutofit/>
          </a:bodyPr>
          <a:lstStyle/>
          <a:p>
            <a:pPr algn="ctr"/>
            <a:endParaRPr dirty="0">
              <a:latin typeface="Segoe UI Light" panose="020B0502040204020203" pitchFamily="34" charset="0"/>
            </a:endParaRPr>
          </a:p>
        </p:txBody>
      </p:sp>
      <p:sp>
        <p:nvSpPr>
          <p:cNvPr id="27" name="Freeform: Shape 26">
            <a:extLst>
              <a:ext uri="{FF2B5EF4-FFF2-40B4-BE49-F238E27FC236}">
                <a16:creationId xmlns:a16="http://schemas.microsoft.com/office/drawing/2014/main" id="{015BD34E-6C41-C174-B5ED-2FB5D8E0F549}"/>
              </a:ext>
            </a:extLst>
          </p:cNvPr>
          <p:cNvSpPr/>
          <p:nvPr/>
        </p:nvSpPr>
        <p:spPr>
          <a:xfrm>
            <a:off x="7891983" y="2675720"/>
            <a:ext cx="888458" cy="888458"/>
          </a:xfrm>
          <a:custGeom>
            <a:avLst/>
            <a:gdLst>
              <a:gd name="connsiteX0" fmla="*/ 334077 w 667512"/>
              <a:gd name="connsiteY0" fmla="*/ 273053 h 667512"/>
              <a:gd name="connsiteX1" fmla="*/ 273040 w 667512"/>
              <a:gd name="connsiteY1" fmla="*/ 334078 h 667512"/>
              <a:gd name="connsiteX2" fmla="*/ 334077 w 667512"/>
              <a:gd name="connsiteY2" fmla="*/ 395119 h 667512"/>
              <a:gd name="connsiteX3" fmla="*/ 395106 w 667512"/>
              <a:gd name="connsiteY3" fmla="*/ 334078 h 667512"/>
              <a:gd name="connsiteX4" fmla="*/ 334077 w 667512"/>
              <a:gd name="connsiteY4" fmla="*/ 273053 h 667512"/>
              <a:gd name="connsiteX5" fmla="*/ 334077 w 667512"/>
              <a:gd name="connsiteY5" fmla="*/ 251897 h 667512"/>
              <a:gd name="connsiteX6" fmla="*/ 416264 w 667512"/>
              <a:gd name="connsiteY6" fmla="*/ 334078 h 667512"/>
              <a:gd name="connsiteX7" fmla="*/ 334077 w 667512"/>
              <a:gd name="connsiteY7" fmla="*/ 416265 h 667512"/>
              <a:gd name="connsiteX8" fmla="*/ 251896 w 667512"/>
              <a:gd name="connsiteY8" fmla="*/ 334078 h 667512"/>
              <a:gd name="connsiteX9" fmla="*/ 334077 w 667512"/>
              <a:gd name="connsiteY9" fmla="*/ 251897 h 667512"/>
              <a:gd name="connsiteX10" fmla="*/ 427789 w 667512"/>
              <a:gd name="connsiteY10" fmla="*/ 227709 h 667512"/>
              <a:gd name="connsiteX11" fmla="*/ 440664 w 667512"/>
              <a:gd name="connsiteY11" fmla="*/ 240584 h 667512"/>
              <a:gd name="connsiteX12" fmla="*/ 427789 w 667512"/>
              <a:gd name="connsiteY12" fmla="*/ 253459 h 667512"/>
              <a:gd name="connsiteX13" fmla="*/ 414909 w 667512"/>
              <a:gd name="connsiteY13" fmla="*/ 240584 h 667512"/>
              <a:gd name="connsiteX14" fmla="*/ 427789 w 667512"/>
              <a:gd name="connsiteY14" fmla="*/ 227709 h 667512"/>
              <a:gd name="connsiteX15" fmla="*/ 246745 w 667512"/>
              <a:gd name="connsiteY15" fmla="*/ 187583 h 667512"/>
              <a:gd name="connsiteX16" fmla="*/ 187580 w 667512"/>
              <a:gd name="connsiteY16" fmla="*/ 246748 h 667512"/>
              <a:gd name="connsiteX17" fmla="*/ 187580 w 667512"/>
              <a:gd name="connsiteY17" fmla="*/ 421412 h 667512"/>
              <a:gd name="connsiteX18" fmla="*/ 246745 w 667512"/>
              <a:gd name="connsiteY18" fmla="*/ 480583 h 667512"/>
              <a:gd name="connsiteX19" fmla="*/ 421413 w 667512"/>
              <a:gd name="connsiteY19" fmla="*/ 480583 h 667512"/>
              <a:gd name="connsiteX20" fmla="*/ 480583 w 667512"/>
              <a:gd name="connsiteY20" fmla="*/ 421412 h 667512"/>
              <a:gd name="connsiteX21" fmla="*/ 480583 w 667512"/>
              <a:gd name="connsiteY21" fmla="*/ 246748 h 667512"/>
              <a:gd name="connsiteX22" fmla="*/ 421413 w 667512"/>
              <a:gd name="connsiteY22" fmla="*/ 187583 h 667512"/>
              <a:gd name="connsiteX23" fmla="*/ 246745 w 667512"/>
              <a:gd name="connsiteY23" fmla="*/ 166429 h 667512"/>
              <a:gd name="connsiteX24" fmla="*/ 421413 w 667512"/>
              <a:gd name="connsiteY24" fmla="*/ 166429 h 667512"/>
              <a:gd name="connsiteX25" fmla="*/ 501729 w 667512"/>
              <a:gd name="connsiteY25" fmla="*/ 246748 h 667512"/>
              <a:gd name="connsiteX26" fmla="*/ 501729 w 667512"/>
              <a:gd name="connsiteY26" fmla="*/ 421413 h 667512"/>
              <a:gd name="connsiteX27" fmla="*/ 421413 w 667512"/>
              <a:gd name="connsiteY27" fmla="*/ 501733 h 667512"/>
              <a:gd name="connsiteX28" fmla="*/ 246745 w 667512"/>
              <a:gd name="connsiteY28" fmla="*/ 501733 h 667512"/>
              <a:gd name="connsiteX29" fmla="*/ 166428 w 667512"/>
              <a:gd name="connsiteY29" fmla="*/ 421413 h 667512"/>
              <a:gd name="connsiteX30" fmla="*/ 166428 w 667512"/>
              <a:gd name="connsiteY30" fmla="*/ 246748 h 667512"/>
              <a:gd name="connsiteX31" fmla="*/ 246745 w 667512"/>
              <a:gd name="connsiteY31" fmla="*/ 166429 h 667512"/>
              <a:gd name="connsiteX32" fmla="*/ 545980 w 667512"/>
              <a:gd name="connsiteY32" fmla="*/ 148363 h 667512"/>
              <a:gd name="connsiteX33" fmla="*/ 560654 w 667512"/>
              <a:gd name="connsiteY33" fmla="*/ 149891 h 667512"/>
              <a:gd name="connsiteX34" fmla="*/ 625789 w 667512"/>
              <a:gd name="connsiteY34" fmla="*/ 333757 h 667512"/>
              <a:gd name="connsiteX35" fmla="*/ 540258 w 667512"/>
              <a:gd name="connsiteY35" fmla="*/ 540266 h 667512"/>
              <a:gd name="connsiteX36" fmla="*/ 333756 w 667512"/>
              <a:gd name="connsiteY36" fmla="*/ 625790 h 667512"/>
              <a:gd name="connsiteX37" fmla="*/ 139061 w 667512"/>
              <a:gd name="connsiteY37" fmla="*/ 551431 h 667512"/>
              <a:gd name="connsiteX38" fmla="*/ 138246 w 667512"/>
              <a:gd name="connsiteY38" fmla="*/ 536707 h 667512"/>
              <a:gd name="connsiteX39" fmla="*/ 152977 w 667512"/>
              <a:gd name="connsiteY39" fmla="*/ 535892 h 667512"/>
              <a:gd name="connsiteX40" fmla="*/ 333756 w 667512"/>
              <a:gd name="connsiteY40" fmla="*/ 604929 h 667512"/>
              <a:gd name="connsiteX41" fmla="*/ 525508 w 667512"/>
              <a:gd name="connsiteY41" fmla="*/ 525516 h 667512"/>
              <a:gd name="connsiteX42" fmla="*/ 604928 w 667512"/>
              <a:gd name="connsiteY42" fmla="*/ 333757 h 667512"/>
              <a:gd name="connsiteX43" fmla="*/ 544453 w 667512"/>
              <a:gd name="connsiteY43" fmla="*/ 163030 h 667512"/>
              <a:gd name="connsiteX44" fmla="*/ 545980 w 667512"/>
              <a:gd name="connsiteY44" fmla="*/ 148363 h 667512"/>
              <a:gd name="connsiteX45" fmla="*/ 333755 w 667512"/>
              <a:gd name="connsiteY45" fmla="*/ 41723 h 667512"/>
              <a:gd name="connsiteX46" fmla="*/ 528442 w 667512"/>
              <a:gd name="connsiteY46" fmla="*/ 116081 h 667512"/>
              <a:gd name="connsiteX47" fmla="*/ 529257 w 667512"/>
              <a:gd name="connsiteY47" fmla="*/ 130806 h 667512"/>
              <a:gd name="connsiteX48" fmla="*/ 514531 w 667512"/>
              <a:gd name="connsiteY48" fmla="*/ 131621 h 667512"/>
              <a:gd name="connsiteX49" fmla="*/ 333755 w 667512"/>
              <a:gd name="connsiteY49" fmla="*/ 62576 h 667512"/>
              <a:gd name="connsiteX50" fmla="*/ 62574 w 667512"/>
              <a:gd name="connsiteY50" fmla="*/ 333757 h 667512"/>
              <a:gd name="connsiteX51" fmla="*/ 123057 w 667512"/>
              <a:gd name="connsiteY51" fmla="*/ 504488 h 667512"/>
              <a:gd name="connsiteX52" fmla="*/ 121528 w 667512"/>
              <a:gd name="connsiteY52" fmla="*/ 519155 h 667512"/>
              <a:gd name="connsiteX53" fmla="*/ 114959 w 667512"/>
              <a:gd name="connsiteY53" fmla="*/ 521492 h 667512"/>
              <a:gd name="connsiteX54" fmla="*/ 106855 w 667512"/>
              <a:gd name="connsiteY54" fmla="*/ 517628 h 667512"/>
              <a:gd name="connsiteX55" fmla="*/ 41721 w 667512"/>
              <a:gd name="connsiteY55" fmla="*/ 333757 h 667512"/>
              <a:gd name="connsiteX56" fmla="*/ 127258 w 667512"/>
              <a:gd name="connsiteY56" fmla="*/ 127260 h 667512"/>
              <a:gd name="connsiteX57" fmla="*/ 333755 w 667512"/>
              <a:gd name="connsiteY57" fmla="*/ 41723 h 667512"/>
              <a:gd name="connsiteX58" fmla="*/ 333756 w 667512"/>
              <a:gd name="connsiteY58" fmla="*/ 20861 h 667512"/>
              <a:gd name="connsiteX59" fmla="*/ 112510 w 667512"/>
              <a:gd name="connsiteY59" fmla="*/ 112510 h 667512"/>
              <a:gd name="connsiteX60" fmla="*/ 20861 w 667512"/>
              <a:gd name="connsiteY60" fmla="*/ 333756 h 667512"/>
              <a:gd name="connsiteX61" fmla="*/ 112510 w 667512"/>
              <a:gd name="connsiteY61" fmla="*/ 555013 h 667512"/>
              <a:gd name="connsiteX62" fmla="*/ 333756 w 667512"/>
              <a:gd name="connsiteY62" fmla="*/ 646650 h 667512"/>
              <a:gd name="connsiteX63" fmla="*/ 555006 w 667512"/>
              <a:gd name="connsiteY63" fmla="*/ 555013 h 667512"/>
              <a:gd name="connsiteX64" fmla="*/ 646650 w 667512"/>
              <a:gd name="connsiteY64" fmla="*/ 333756 h 667512"/>
              <a:gd name="connsiteX65" fmla="*/ 555006 w 667512"/>
              <a:gd name="connsiteY65" fmla="*/ 112510 h 667512"/>
              <a:gd name="connsiteX66" fmla="*/ 333756 w 667512"/>
              <a:gd name="connsiteY66" fmla="*/ 20861 h 667512"/>
              <a:gd name="connsiteX67" fmla="*/ 333755 w 667512"/>
              <a:gd name="connsiteY67" fmla="*/ 0 h 667512"/>
              <a:gd name="connsiteX68" fmla="*/ 569756 w 667512"/>
              <a:gd name="connsiteY68" fmla="*/ 97760 h 667512"/>
              <a:gd name="connsiteX69" fmla="*/ 667512 w 667512"/>
              <a:gd name="connsiteY69" fmla="*/ 333756 h 667512"/>
              <a:gd name="connsiteX70" fmla="*/ 569756 w 667512"/>
              <a:gd name="connsiteY70" fmla="*/ 569763 h 667512"/>
              <a:gd name="connsiteX71" fmla="*/ 333756 w 667512"/>
              <a:gd name="connsiteY71" fmla="*/ 667512 h 667512"/>
              <a:gd name="connsiteX72" fmla="*/ 97760 w 667512"/>
              <a:gd name="connsiteY72" fmla="*/ 569763 h 667512"/>
              <a:gd name="connsiteX73" fmla="*/ 0 w 667512"/>
              <a:gd name="connsiteY73" fmla="*/ 333755 h 667512"/>
              <a:gd name="connsiteX74" fmla="*/ 97760 w 667512"/>
              <a:gd name="connsiteY74" fmla="*/ 97760 h 667512"/>
              <a:gd name="connsiteX75" fmla="*/ 333755 w 667512"/>
              <a:gd name="connsiteY75" fmla="*/ 0 h 667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667512" h="667512">
                <a:moveTo>
                  <a:pt x="334077" y="273053"/>
                </a:moveTo>
                <a:cubicBezTo>
                  <a:pt x="300421" y="273053"/>
                  <a:pt x="273040" y="300428"/>
                  <a:pt x="273040" y="334078"/>
                </a:cubicBezTo>
                <a:cubicBezTo>
                  <a:pt x="273040" y="367735"/>
                  <a:pt x="300421" y="395119"/>
                  <a:pt x="334077" y="395119"/>
                </a:cubicBezTo>
                <a:cubicBezTo>
                  <a:pt x="367729" y="395119"/>
                  <a:pt x="395108" y="367735"/>
                  <a:pt x="395106" y="334078"/>
                </a:cubicBezTo>
                <a:cubicBezTo>
                  <a:pt x="395106" y="300428"/>
                  <a:pt x="367729" y="273053"/>
                  <a:pt x="334077" y="273053"/>
                </a:cubicBezTo>
                <a:close/>
                <a:moveTo>
                  <a:pt x="334077" y="251897"/>
                </a:moveTo>
                <a:cubicBezTo>
                  <a:pt x="379395" y="251897"/>
                  <a:pt x="416264" y="288763"/>
                  <a:pt x="416264" y="334078"/>
                </a:cubicBezTo>
                <a:cubicBezTo>
                  <a:pt x="416264" y="379396"/>
                  <a:pt x="379395" y="416265"/>
                  <a:pt x="334077" y="416265"/>
                </a:cubicBezTo>
                <a:cubicBezTo>
                  <a:pt x="288762" y="416265"/>
                  <a:pt x="251896" y="379396"/>
                  <a:pt x="251896" y="334078"/>
                </a:cubicBezTo>
                <a:cubicBezTo>
                  <a:pt x="251896" y="288763"/>
                  <a:pt x="288762" y="251897"/>
                  <a:pt x="334077" y="251897"/>
                </a:cubicBezTo>
                <a:close/>
                <a:moveTo>
                  <a:pt x="427789" y="227709"/>
                </a:moveTo>
                <a:cubicBezTo>
                  <a:pt x="434888" y="227709"/>
                  <a:pt x="440664" y="233486"/>
                  <a:pt x="440664" y="240584"/>
                </a:cubicBezTo>
                <a:cubicBezTo>
                  <a:pt x="440664" y="247683"/>
                  <a:pt x="434888" y="253459"/>
                  <a:pt x="427789" y="253459"/>
                </a:cubicBezTo>
                <a:cubicBezTo>
                  <a:pt x="420687" y="253459"/>
                  <a:pt x="414909" y="247683"/>
                  <a:pt x="414909" y="240584"/>
                </a:cubicBezTo>
                <a:cubicBezTo>
                  <a:pt x="414909" y="233486"/>
                  <a:pt x="420687" y="227709"/>
                  <a:pt x="427789" y="227709"/>
                </a:cubicBezTo>
                <a:close/>
                <a:moveTo>
                  <a:pt x="246745" y="187583"/>
                </a:moveTo>
                <a:cubicBezTo>
                  <a:pt x="214123" y="187583"/>
                  <a:pt x="187580" y="214124"/>
                  <a:pt x="187580" y="246748"/>
                </a:cubicBezTo>
                <a:lnTo>
                  <a:pt x="187580" y="421412"/>
                </a:lnTo>
                <a:cubicBezTo>
                  <a:pt x="187580" y="454037"/>
                  <a:pt x="214121" y="480583"/>
                  <a:pt x="246745" y="480583"/>
                </a:cubicBezTo>
                <a:lnTo>
                  <a:pt x="421413" y="480583"/>
                </a:lnTo>
                <a:cubicBezTo>
                  <a:pt x="454039" y="480583"/>
                  <a:pt x="480583" y="454037"/>
                  <a:pt x="480583" y="421412"/>
                </a:cubicBezTo>
                <a:lnTo>
                  <a:pt x="480583" y="246748"/>
                </a:lnTo>
                <a:cubicBezTo>
                  <a:pt x="480583" y="214125"/>
                  <a:pt x="454039" y="187583"/>
                  <a:pt x="421413" y="187583"/>
                </a:cubicBezTo>
                <a:close/>
                <a:moveTo>
                  <a:pt x="246745" y="166429"/>
                </a:moveTo>
                <a:lnTo>
                  <a:pt x="421413" y="166429"/>
                </a:lnTo>
                <a:cubicBezTo>
                  <a:pt x="465701" y="166429"/>
                  <a:pt x="501729" y="202460"/>
                  <a:pt x="501729" y="246748"/>
                </a:cubicBezTo>
                <a:lnTo>
                  <a:pt x="501729" y="421413"/>
                </a:lnTo>
                <a:cubicBezTo>
                  <a:pt x="501729" y="465703"/>
                  <a:pt x="465701" y="501733"/>
                  <a:pt x="421413" y="501733"/>
                </a:cubicBezTo>
                <a:lnTo>
                  <a:pt x="246745" y="501733"/>
                </a:lnTo>
                <a:cubicBezTo>
                  <a:pt x="202458" y="501733"/>
                  <a:pt x="166428" y="465703"/>
                  <a:pt x="166428" y="421413"/>
                </a:cubicBezTo>
                <a:lnTo>
                  <a:pt x="166428" y="246748"/>
                </a:lnTo>
                <a:cubicBezTo>
                  <a:pt x="166428" y="202460"/>
                  <a:pt x="202458" y="166429"/>
                  <a:pt x="246745" y="166429"/>
                </a:cubicBezTo>
                <a:close/>
                <a:moveTo>
                  <a:pt x="545980" y="148363"/>
                </a:moveTo>
                <a:cubicBezTo>
                  <a:pt x="550455" y="144729"/>
                  <a:pt x="557026" y="145415"/>
                  <a:pt x="560654" y="149891"/>
                </a:cubicBezTo>
                <a:cubicBezTo>
                  <a:pt x="602657" y="201664"/>
                  <a:pt x="625789" y="266958"/>
                  <a:pt x="625789" y="333757"/>
                </a:cubicBezTo>
                <a:cubicBezTo>
                  <a:pt x="625789" y="411770"/>
                  <a:pt x="595411" y="485112"/>
                  <a:pt x="540258" y="540266"/>
                </a:cubicBezTo>
                <a:cubicBezTo>
                  <a:pt x="485104" y="595419"/>
                  <a:pt x="411763" y="625790"/>
                  <a:pt x="333756" y="625790"/>
                </a:cubicBezTo>
                <a:cubicBezTo>
                  <a:pt x="261784" y="625790"/>
                  <a:pt x="192643" y="599385"/>
                  <a:pt x="139061" y="551431"/>
                </a:cubicBezTo>
                <a:cubicBezTo>
                  <a:pt x="134770" y="547593"/>
                  <a:pt x="134409" y="540998"/>
                  <a:pt x="138246" y="536707"/>
                </a:cubicBezTo>
                <a:cubicBezTo>
                  <a:pt x="142091" y="532416"/>
                  <a:pt x="148679" y="532048"/>
                  <a:pt x="152977" y="535892"/>
                </a:cubicBezTo>
                <a:cubicBezTo>
                  <a:pt x="202721" y="580414"/>
                  <a:pt x="266927" y="604929"/>
                  <a:pt x="333756" y="604929"/>
                </a:cubicBezTo>
                <a:cubicBezTo>
                  <a:pt x="406193" y="604929"/>
                  <a:pt x="474295" y="576730"/>
                  <a:pt x="525508" y="525516"/>
                </a:cubicBezTo>
                <a:cubicBezTo>
                  <a:pt x="576722" y="474302"/>
                  <a:pt x="604928" y="406200"/>
                  <a:pt x="604928" y="333757"/>
                </a:cubicBezTo>
                <a:cubicBezTo>
                  <a:pt x="604928" y="271726"/>
                  <a:pt x="583451" y="211098"/>
                  <a:pt x="544453" y="163030"/>
                </a:cubicBezTo>
                <a:cubicBezTo>
                  <a:pt x="540824" y="158561"/>
                  <a:pt x="541505" y="151992"/>
                  <a:pt x="545980" y="148363"/>
                </a:cubicBezTo>
                <a:close/>
                <a:moveTo>
                  <a:pt x="333755" y="41723"/>
                </a:moveTo>
                <a:cubicBezTo>
                  <a:pt x="405721" y="41723"/>
                  <a:pt x="474867" y="68128"/>
                  <a:pt x="528442" y="116081"/>
                </a:cubicBezTo>
                <a:cubicBezTo>
                  <a:pt x="532732" y="119920"/>
                  <a:pt x="533101" y="126515"/>
                  <a:pt x="529257" y="130806"/>
                </a:cubicBezTo>
                <a:cubicBezTo>
                  <a:pt x="525418" y="135096"/>
                  <a:pt x="518822" y="135465"/>
                  <a:pt x="514531" y="131621"/>
                </a:cubicBezTo>
                <a:cubicBezTo>
                  <a:pt x="464783" y="87097"/>
                  <a:pt x="400584" y="62576"/>
                  <a:pt x="333755" y="62576"/>
                </a:cubicBezTo>
                <a:cubicBezTo>
                  <a:pt x="184227" y="62576"/>
                  <a:pt x="62574" y="184228"/>
                  <a:pt x="62574" y="333757"/>
                </a:cubicBezTo>
                <a:cubicBezTo>
                  <a:pt x="62574" y="395785"/>
                  <a:pt x="84053" y="456420"/>
                  <a:pt x="123057" y="504488"/>
                </a:cubicBezTo>
                <a:cubicBezTo>
                  <a:pt x="126684" y="508958"/>
                  <a:pt x="125997" y="515528"/>
                  <a:pt x="121528" y="519155"/>
                </a:cubicBezTo>
                <a:cubicBezTo>
                  <a:pt x="119594" y="520728"/>
                  <a:pt x="117270" y="521492"/>
                  <a:pt x="114959" y="521492"/>
                </a:cubicBezTo>
                <a:cubicBezTo>
                  <a:pt x="111923" y="521492"/>
                  <a:pt x="108918" y="520174"/>
                  <a:pt x="106855" y="517628"/>
                </a:cubicBezTo>
                <a:cubicBezTo>
                  <a:pt x="64854" y="465860"/>
                  <a:pt x="41721" y="400560"/>
                  <a:pt x="41721" y="333757"/>
                </a:cubicBezTo>
                <a:cubicBezTo>
                  <a:pt x="41721" y="255755"/>
                  <a:pt x="72097" y="182419"/>
                  <a:pt x="127258" y="127260"/>
                </a:cubicBezTo>
                <a:cubicBezTo>
                  <a:pt x="182420" y="72099"/>
                  <a:pt x="255755" y="41723"/>
                  <a:pt x="333755" y="41723"/>
                </a:cubicBezTo>
                <a:close/>
                <a:moveTo>
                  <a:pt x="333756" y="20861"/>
                </a:moveTo>
                <a:cubicBezTo>
                  <a:pt x="250185" y="20861"/>
                  <a:pt x="171611" y="53408"/>
                  <a:pt x="112510" y="112510"/>
                </a:cubicBezTo>
                <a:cubicBezTo>
                  <a:pt x="53408" y="171611"/>
                  <a:pt x="20861" y="250185"/>
                  <a:pt x="20861" y="333756"/>
                </a:cubicBezTo>
                <a:cubicBezTo>
                  <a:pt x="20861" y="417339"/>
                  <a:pt x="53408" y="495920"/>
                  <a:pt x="112510" y="555013"/>
                </a:cubicBezTo>
                <a:cubicBezTo>
                  <a:pt x="171604" y="614108"/>
                  <a:pt x="250178" y="646650"/>
                  <a:pt x="333756" y="646650"/>
                </a:cubicBezTo>
                <a:cubicBezTo>
                  <a:pt x="417339" y="646650"/>
                  <a:pt x="495913" y="614108"/>
                  <a:pt x="555006" y="555013"/>
                </a:cubicBezTo>
                <a:cubicBezTo>
                  <a:pt x="614101" y="495920"/>
                  <a:pt x="646650" y="417346"/>
                  <a:pt x="646650" y="333756"/>
                </a:cubicBezTo>
                <a:cubicBezTo>
                  <a:pt x="646650" y="250178"/>
                  <a:pt x="614101" y="171604"/>
                  <a:pt x="555006" y="112510"/>
                </a:cubicBezTo>
                <a:cubicBezTo>
                  <a:pt x="495907" y="53408"/>
                  <a:pt x="417333" y="20861"/>
                  <a:pt x="333756" y="20861"/>
                </a:cubicBezTo>
                <a:close/>
                <a:moveTo>
                  <a:pt x="333755" y="0"/>
                </a:moveTo>
                <a:cubicBezTo>
                  <a:pt x="422903" y="0"/>
                  <a:pt x="506723" y="34719"/>
                  <a:pt x="569756" y="97760"/>
                </a:cubicBezTo>
                <a:cubicBezTo>
                  <a:pt x="632792" y="160795"/>
                  <a:pt x="667511" y="244608"/>
                  <a:pt x="667512" y="333756"/>
                </a:cubicBezTo>
                <a:cubicBezTo>
                  <a:pt x="667512" y="422916"/>
                  <a:pt x="632792" y="506728"/>
                  <a:pt x="569756" y="569763"/>
                </a:cubicBezTo>
                <a:cubicBezTo>
                  <a:pt x="506723" y="632798"/>
                  <a:pt x="422909" y="667512"/>
                  <a:pt x="333756" y="667512"/>
                </a:cubicBezTo>
                <a:cubicBezTo>
                  <a:pt x="244608" y="667512"/>
                  <a:pt x="160795" y="632798"/>
                  <a:pt x="97760" y="569763"/>
                </a:cubicBezTo>
                <a:cubicBezTo>
                  <a:pt x="34719" y="506728"/>
                  <a:pt x="0" y="422916"/>
                  <a:pt x="0" y="333755"/>
                </a:cubicBezTo>
                <a:cubicBezTo>
                  <a:pt x="0" y="244608"/>
                  <a:pt x="34719" y="160801"/>
                  <a:pt x="97760" y="97760"/>
                </a:cubicBezTo>
                <a:cubicBezTo>
                  <a:pt x="160801" y="34719"/>
                  <a:pt x="244608" y="0"/>
                  <a:pt x="333755" y="0"/>
                </a:cubicBezTo>
                <a:close/>
              </a:path>
            </a:pathLst>
          </a:custGeom>
          <a:solidFill>
            <a:srgbClr val="0070C0"/>
          </a:solidFill>
        </p:spPr>
        <p:txBody>
          <a:bodyPr wrap="square" rtlCol="0" anchor="ctr">
            <a:noAutofit/>
          </a:bodyPr>
          <a:lstStyle/>
          <a:p>
            <a:pPr algn="ctr"/>
            <a:endParaRPr dirty="0">
              <a:latin typeface="Segoe UI Light" panose="020B0502040204020203" pitchFamily="34" charset="0"/>
            </a:endParaRPr>
          </a:p>
        </p:txBody>
      </p:sp>
      <p:sp>
        <p:nvSpPr>
          <p:cNvPr id="28" name="Freeform: Shape 27">
            <a:extLst>
              <a:ext uri="{FF2B5EF4-FFF2-40B4-BE49-F238E27FC236}">
                <a16:creationId xmlns:a16="http://schemas.microsoft.com/office/drawing/2014/main" id="{41B703F4-5BEF-7835-86D1-C549919E1151}"/>
              </a:ext>
            </a:extLst>
          </p:cNvPr>
          <p:cNvSpPr/>
          <p:nvPr/>
        </p:nvSpPr>
        <p:spPr>
          <a:xfrm>
            <a:off x="10276711" y="2668325"/>
            <a:ext cx="888458" cy="888458"/>
          </a:xfrm>
          <a:custGeom>
            <a:avLst/>
            <a:gdLst>
              <a:gd name="connsiteX0" fmla="*/ 201974 w 667512"/>
              <a:gd name="connsiteY0" fmla="*/ 291934 h 667512"/>
              <a:gd name="connsiteX1" fmla="*/ 201974 w 667512"/>
              <a:gd name="connsiteY1" fmla="*/ 465487 h 667512"/>
              <a:gd name="connsiteX2" fmla="*/ 245767 w 667512"/>
              <a:gd name="connsiteY2" fmla="*/ 465487 h 667512"/>
              <a:gd name="connsiteX3" fmla="*/ 245767 w 667512"/>
              <a:gd name="connsiteY3" fmla="*/ 291934 h 667512"/>
              <a:gd name="connsiteX4" fmla="*/ 414807 w 667512"/>
              <a:gd name="connsiteY4" fmla="*/ 287374 h 667512"/>
              <a:gd name="connsiteX5" fmla="*/ 365312 w 667512"/>
              <a:gd name="connsiteY5" fmla="*/ 314708 h 667512"/>
              <a:gd name="connsiteX6" fmla="*/ 353602 w 667512"/>
              <a:gd name="connsiteY6" fmla="*/ 319036 h 667512"/>
              <a:gd name="connsiteX7" fmla="*/ 346130 w 667512"/>
              <a:gd name="connsiteY7" fmla="*/ 309036 h 667512"/>
              <a:gd name="connsiteX8" fmla="*/ 346130 w 667512"/>
              <a:gd name="connsiteY8" fmla="*/ 291934 h 667512"/>
              <a:gd name="connsiteX9" fmla="*/ 302581 w 667512"/>
              <a:gd name="connsiteY9" fmla="*/ 291934 h 667512"/>
              <a:gd name="connsiteX10" fmla="*/ 302421 w 667512"/>
              <a:gd name="connsiteY10" fmla="*/ 465487 h 667512"/>
              <a:gd name="connsiteX11" fmla="*/ 346130 w 667512"/>
              <a:gd name="connsiteY11" fmla="*/ 465487 h 667512"/>
              <a:gd name="connsiteX12" fmla="*/ 346130 w 667512"/>
              <a:gd name="connsiteY12" fmla="*/ 367340 h 667512"/>
              <a:gd name="connsiteX13" fmla="*/ 349046 w 667512"/>
              <a:gd name="connsiteY13" fmla="*/ 347612 h 667512"/>
              <a:gd name="connsiteX14" fmla="*/ 391854 w 667512"/>
              <a:gd name="connsiteY14" fmla="*/ 317488 h 667512"/>
              <a:gd name="connsiteX15" fmla="*/ 425628 w 667512"/>
              <a:gd name="connsiteY15" fmla="*/ 334235 h 667512"/>
              <a:gd name="connsiteX16" fmla="*/ 435035 w 667512"/>
              <a:gd name="connsiteY16" fmla="*/ 371897 h 667512"/>
              <a:gd name="connsiteX17" fmla="*/ 435035 w 667512"/>
              <a:gd name="connsiteY17" fmla="*/ 465486 h 667512"/>
              <a:gd name="connsiteX18" fmla="*/ 478811 w 667512"/>
              <a:gd name="connsiteY18" fmla="*/ 465486 h 667512"/>
              <a:gd name="connsiteX19" fmla="*/ 478811 w 667512"/>
              <a:gd name="connsiteY19" fmla="*/ 364436 h 667512"/>
              <a:gd name="connsiteX20" fmla="*/ 414807 w 667512"/>
              <a:gd name="connsiteY20" fmla="*/ 287374 h 667512"/>
              <a:gd name="connsiteX21" fmla="*/ 191542 w 667512"/>
              <a:gd name="connsiteY21" fmla="*/ 271075 h 667512"/>
              <a:gd name="connsiteX22" fmla="*/ 256196 w 667512"/>
              <a:gd name="connsiteY22" fmla="*/ 271075 h 667512"/>
              <a:gd name="connsiteX23" fmla="*/ 266626 w 667512"/>
              <a:gd name="connsiteY23" fmla="*/ 281504 h 667512"/>
              <a:gd name="connsiteX24" fmla="*/ 266626 w 667512"/>
              <a:gd name="connsiteY24" fmla="*/ 475916 h 667512"/>
              <a:gd name="connsiteX25" fmla="*/ 256196 w 667512"/>
              <a:gd name="connsiteY25" fmla="*/ 486346 h 667512"/>
              <a:gd name="connsiteX26" fmla="*/ 191542 w 667512"/>
              <a:gd name="connsiteY26" fmla="*/ 486346 h 667512"/>
              <a:gd name="connsiteX27" fmla="*/ 181113 w 667512"/>
              <a:gd name="connsiteY27" fmla="*/ 475916 h 667512"/>
              <a:gd name="connsiteX28" fmla="*/ 181113 w 667512"/>
              <a:gd name="connsiteY28" fmla="*/ 281504 h 667512"/>
              <a:gd name="connsiteX29" fmla="*/ 191542 w 667512"/>
              <a:gd name="connsiteY29" fmla="*/ 271075 h 667512"/>
              <a:gd name="connsiteX30" fmla="*/ 414808 w 667512"/>
              <a:gd name="connsiteY30" fmla="*/ 266516 h 667512"/>
              <a:gd name="connsiteX31" fmla="*/ 475631 w 667512"/>
              <a:gd name="connsiteY31" fmla="*/ 291217 h 667512"/>
              <a:gd name="connsiteX32" fmla="*/ 499671 w 667512"/>
              <a:gd name="connsiteY32" fmla="*/ 364439 h 667512"/>
              <a:gd name="connsiteX33" fmla="*/ 499671 w 667512"/>
              <a:gd name="connsiteY33" fmla="*/ 475918 h 667512"/>
              <a:gd name="connsiteX34" fmla="*/ 489241 w 667512"/>
              <a:gd name="connsiteY34" fmla="*/ 486348 h 667512"/>
              <a:gd name="connsiteX35" fmla="*/ 424606 w 667512"/>
              <a:gd name="connsiteY35" fmla="*/ 486348 h 667512"/>
              <a:gd name="connsiteX36" fmla="*/ 414177 w 667512"/>
              <a:gd name="connsiteY36" fmla="*/ 475917 h 667512"/>
              <a:gd name="connsiteX37" fmla="*/ 414177 w 667512"/>
              <a:gd name="connsiteY37" fmla="*/ 371899 h 667512"/>
              <a:gd name="connsiteX38" fmla="*/ 391856 w 667512"/>
              <a:gd name="connsiteY38" fmla="*/ 338347 h 667512"/>
              <a:gd name="connsiteX39" fmla="*/ 368362 w 667512"/>
              <a:gd name="connsiteY39" fmla="*/ 355487 h 667512"/>
              <a:gd name="connsiteX40" fmla="*/ 366990 w 667512"/>
              <a:gd name="connsiteY40" fmla="*/ 367341 h 667512"/>
              <a:gd name="connsiteX41" fmla="*/ 366990 w 667512"/>
              <a:gd name="connsiteY41" fmla="*/ 475918 h 667512"/>
              <a:gd name="connsiteX42" fmla="*/ 356560 w 667512"/>
              <a:gd name="connsiteY42" fmla="*/ 486348 h 667512"/>
              <a:gd name="connsiteX43" fmla="*/ 291944 w 667512"/>
              <a:gd name="connsiteY43" fmla="*/ 486348 h 667512"/>
              <a:gd name="connsiteX44" fmla="*/ 284552 w 667512"/>
              <a:gd name="connsiteY44" fmla="*/ 483277 h 667512"/>
              <a:gd name="connsiteX45" fmla="*/ 281514 w 667512"/>
              <a:gd name="connsiteY45" fmla="*/ 475870 h 667512"/>
              <a:gd name="connsiteX46" fmla="*/ 281525 w 667512"/>
              <a:gd name="connsiteY46" fmla="*/ 281980 h 667512"/>
              <a:gd name="connsiteX47" fmla="*/ 284403 w 667512"/>
              <a:gd name="connsiteY47" fmla="*/ 274300 h 667512"/>
              <a:gd name="connsiteX48" fmla="*/ 291944 w 667512"/>
              <a:gd name="connsiteY48" fmla="*/ 271076 h 667512"/>
              <a:gd name="connsiteX49" fmla="*/ 356561 w 667512"/>
              <a:gd name="connsiteY49" fmla="*/ 271076 h 667512"/>
              <a:gd name="connsiteX50" fmla="*/ 366991 w 667512"/>
              <a:gd name="connsiteY50" fmla="*/ 281506 h 667512"/>
              <a:gd name="connsiteX51" fmla="*/ 366991 w 667512"/>
              <a:gd name="connsiteY51" fmla="*/ 281686 h 667512"/>
              <a:gd name="connsiteX52" fmla="*/ 414808 w 667512"/>
              <a:gd name="connsiteY52" fmla="*/ 266516 h 667512"/>
              <a:gd name="connsiteX53" fmla="*/ 224277 w 667512"/>
              <a:gd name="connsiteY53" fmla="*/ 198167 h 667512"/>
              <a:gd name="connsiteX54" fmla="*/ 198167 w 667512"/>
              <a:gd name="connsiteY54" fmla="*/ 221337 h 667512"/>
              <a:gd name="connsiteX55" fmla="*/ 223427 w 667512"/>
              <a:gd name="connsiteY55" fmla="*/ 244506 h 667512"/>
              <a:gd name="connsiteX56" fmla="*/ 223861 w 667512"/>
              <a:gd name="connsiteY56" fmla="*/ 244506 h 667512"/>
              <a:gd name="connsiteX57" fmla="*/ 249989 w 667512"/>
              <a:gd name="connsiteY57" fmla="*/ 221444 h 667512"/>
              <a:gd name="connsiteX58" fmla="*/ 224277 w 667512"/>
              <a:gd name="connsiteY58" fmla="*/ 198167 h 667512"/>
              <a:gd name="connsiteX59" fmla="*/ 224278 w 667512"/>
              <a:gd name="connsiteY59" fmla="*/ 177308 h 667512"/>
              <a:gd name="connsiteX60" fmla="*/ 270848 w 667512"/>
              <a:gd name="connsiteY60" fmla="*/ 221120 h 667512"/>
              <a:gd name="connsiteX61" fmla="*/ 270850 w 667512"/>
              <a:gd name="connsiteY61" fmla="*/ 221337 h 667512"/>
              <a:gd name="connsiteX62" fmla="*/ 223861 w 667512"/>
              <a:gd name="connsiteY62" fmla="*/ 265365 h 667512"/>
              <a:gd name="connsiteX63" fmla="*/ 223427 w 667512"/>
              <a:gd name="connsiteY63" fmla="*/ 265365 h 667512"/>
              <a:gd name="connsiteX64" fmla="*/ 177308 w 667512"/>
              <a:gd name="connsiteY64" fmla="*/ 221337 h 667512"/>
              <a:gd name="connsiteX65" fmla="*/ 224278 w 667512"/>
              <a:gd name="connsiteY65" fmla="*/ 177308 h 667512"/>
              <a:gd name="connsiteX66" fmla="*/ 545985 w 667512"/>
              <a:gd name="connsiteY66" fmla="*/ 148360 h 667512"/>
              <a:gd name="connsiteX67" fmla="*/ 560656 w 667512"/>
              <a:gd name="connsiteY67" fmla="*/ 149888 h 667512"/>
              <a:gd name="connsiteX68" fmla="*/ 625793 w 667512"/>
              <a:gd name="connsiteY68" fmla="*/ 333756 h 667512"/>
              <a:gd name="connsiteX69" fmla="*/ 540261 w 667512"/>
              <a:gd name="connsiteY69" fmla="*/ 540266 h 667512"/>
              <a:gd name="connsiteX70" fmla="*/ 333756 w 667512"/>
              <a:gd name="connsiteY70" fmla="*/ 625792 h 667512"/>
              <a:gd name="connsiteX71" fmla="*/ 139065 w 667512"/>
              <a:gd name="connsiteY71" fmla="*/ 551435 h 667512"/>
              <a:gd name="connsiteX72" fmla="*/ 138249 w 667512"/>
              <a:gd name="connsiteY72" fmla="*/ 536708 h 667512"/>
              <a:gd name="connsiteX73" fmla="*/ 152976 w 667512"/>
              <a:gd name="connsiteY73" fmla="*/ 535892 h 667512"/>
              <a:gd name="connsiteX74" fmla="*/ 333756 w 667512"/>
              <a:gd name="connsiteY74" fmla="*/ 604933 h 667512"/>
              <a:gd name="connsiteX75" fmla="*/ 525512 w 667512"/>
              <a:gd name="connsiteY75" fmla="*/ 525516 h 667512"/>
              <a:gd name="connsiteX76" fmla="*/ 604934 w 667512"/>
              <a:gd name="connsiteY76" fmla="*/ 333756 h 667512"/>
              <a:gd name="connsiteX77" fmla="*/ 544457 w 667512"/>
              <a:gd name="connsiteY77" fmla="*/ 163030 h 667512"/>
              <a:gd name="connsiteX78" fmla="*/ 545985 w 667512"/>
              <a:gd name="connsiteY78" fmla="*/ 148360 h 667512"/>
              <a:gd name="connsiteX79" fmla="*/ 333756 w 667512"/>
              <a:gd name="connsiteY79" fmla="*/ 41720 h 667512"/>
              <a:gd name="connsiteX80" fmla="*/ 528447 w 667512"/>
              <a:gd name="connsiteY80" fmla="*/ 116082 h 667512"/>
              <a:gd name="connsiteX81" fmla="*/ 529261 w 667512"/>
              <a:gd name="connsiteY81" fmla="*/ 130809 h 667512"/>
              <a:gd name="connsiteX82" fmla="*/ 514534 w 667512"/>
              <a:gd name="connsiteY82" fmla="*/ 131624 h 667512"/>
              <a:gd name="connsiteX83" fmla="*/ 333756 w 667512"/>
              <a:gd name="connsiteY83" fmla="*/ 62579 h 667512"/>
              <a:gd name="connsiteX84" fmla="*/ 62578 w 667512"/>
              <a:gd name="connsiteY84" fmla="*/ 333757 h 667512"/>
              <a:gd name="connsiteX85" fmla="*/ 123056 w 667512"/>
              <a:gd name="connsiteY85" fmla="*/ 504490 h 667512"/>
              <a:gd name="connsiteX86" fmla="*/ 121528 w 667512"/>
              <a:gd name="connsiteY86" fmla="*/ 519161 h 667512"/>
              <a:gd name="connsiteX87" fmla="*/ 114962 w 667512"/>
              <a:gd name="connsiteY87" fmla="*/ 521492 h 667512"/>
              <a:gd name="connsiteX88" fmla="*/ 106857 w 667512"/>
              <a:gd name="connsiteY88" fmla="*/ 517633 h 667512"/>
              <a:gd name="connsiteX89" fmla="*/ 41719 w 667512"/>
              <a:gd name="connsiteY89" fmla="*/ 333757 h 667512"/>
              <a:gd name="connsiteX90" fmla="*/ 127258 w 667512"/>
              <a:gd name="connsiteY90" fmla="*/ 127259 h 667512"/>
              <a:gd name="connsiteX91" fmla="*/ 333756 w 667512"/>
              <a:gd name="connsiteY91" fmla="*/ 41720 h 667512"/>
              <a:gd name="connsiteX92" fmla="*/ 333756 w 667512"/>
              <a:gd name="connsiteY92" fmla="*/ 20859 h 667512"/>
              <a:gd name="connsiteX93" fmla="*/ 112508 w 667512"/>
              <a:gd name="connsiteY93" fmla="*/ 112508 h 667512"/>
              <a:gd name="connsiteX94" fmla="*/ 20859 w 667512"/>
              <a:gd name="connsiteY94" fmla="*/ 333756 h 667512"/>
              <a:gd name="connsiteX95" fmla="*/ 112508 w 667512"/>
              <a:gd name="connsiteY95" fmla="*/ 555017 h 667512"/>
              <a:gd name="connsiteX96" fmla="*/ 333756 w 667512"/>
              <a:gd name="connsiteY96" fmla="*/ 646652 h 667512"/>
              <a:gd name="connsiteX97" fmla="*/ 555010 w 667512"/>
              <a:gd name="connsiteY97" fmla="*/ 555017 h 667512"/>
              <a:gd name="connsiteX98" fmla="*/ 646652 w 667512"/>
              <a:gd name="connsiteY98" fmla="*/ 333756 h 667512"/>
              <a:gd name="connsiteX99" fmla="*/ 555010 w 667512"/>
              <a:gd name="connsiteY99" fmla="*/ 112508 h 667512"/>
              <a:gd name="connsiteX100" fmla="*/ 333756 w 667512"/>
              <a:gd name="connsiteY100" fmla="*/ 20859 h 667512"/>
              <a:gd name="connsiteX101" fmla="*/ 333756 w 667512"/>
              <a:gd name="connsiteY101" fmla="*/ 0 h 667512"/>
              <a:gd name="connsiteX102" fmla="*/ 569760 w 667512"/>
              <a:gd name="connsiteY102" fmla="*/ 97759 h 667512"/>
              <a:gd name="connsiteX103" fmla="*/ 667512 w 667512"/>
              <a:gd name="connsiteY103" fmla="*/ 333756 h 667512"/>
              <a:gd name="connsiteX104" fmla="*/ 569759 w 667512"/>
              <a:gd name="connsiteY104" fmla="*/ 569768 h 667512"/>
              <a:gd name="connsiteX105" fmla="*/ 333756 w 667512"/>
              <a:gd name="connsiteY105" fmla="*/ 667512 h 667512"/>
              <a:gd name="connsiteX106" fmla="*/ 97759 w 667512"/>
              <a:gd name="connsiteY106" fmla="*/ 569768 h 667512"/>
              <a:gd name="connsiteX107" fmla="*/ 0 w 667512"/>
              <a:gd name="connsiteY107" fmla="*/ 333756 h 667512"/>
              <a:gd name="connsiteX108" fmla="*/ 97759 w 667512"/>
              <a:gd name="connsiteY108" fmla="*/ 97759 h 667512"/>
              <a:gd name="connsiteX109" fmla="*/ 333756 w 667512"/>
              <a:gd name="connsiteY109" fmla="*/ 0 h 667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667512" h="667512">
                <a:moveTo>
                  <a:pt x="201974" y="291934"/>
                </a:moveTo>
                <a:lnTo>
                  <a:pt x="201974" y="465487"/>
                </a:lnTo>
                <a:lnTo>
                  <a:pt x="245767" y="465487"/>
                </a:lnTo>
                <a:lnTo>
                  <a:pt x="245767" y="291934"/>
                </a:lnTo>
                <a:close/>
                <a:moveTo>
                  <a:pt x="414807" y="287374"/>
                </a:moveTo>
                <a:cubicBezTo>
                  <a:pt x="386806" y="287374"/>
                  <a:pt x="374074" y="301192"/>
                  <a:pt x="365312" y="314708"/>
                </a:cubicBezTo>
                <a:cubicBezTo>
                  <a:pt x="362798" y="318584"/>
                  <a:pt x="358032" y="320347"/>
                  <a:pt x="353602" y="319036"/>
                </a:cubicBezTo>
                <a:cubicBezTo>
                  <a:pt x="349170" y="317726"/>
                  <a:pt x="346130" y="313656"/>
                  <a:pt x="346130" y="309036"/>
                </a:cubicBezTo>
                <a:lnTo>
                  <a:pt x="346130" y="291934"/>
                </a:lnTo>
                <a:lnTo>
                  <a:pt x="302581" y="291934"/>
                </a:lnTo>
                <a:cubicBezTo>
                  <a:pt x="302966" y="327994"/>
                  <a:pt x="302566" y="431779"/>
                  <a:pt x="302421" y="465487"/>
                </a:cubicBezTo>
                <a:lnTo>
                  <a:pt x="346130" y="465487"/>
                </a:lnTo>
                <a:lnTo>
                  <a:pt x="346130" y="367340"/>
                </a:lnTo>
                <a:cubicBezTo>
                  <a:pt x="346130" y="358591"/>
                  <a:pt x="347029" y="352507"/>
                  <a:pt x="349046" y="347612"/>
                </a:cubicBezTo>
                <a:cubicBezTo>
                  <a:pt x="356641" y="328777"/>
                  <a:pt x="372654" y="317488"/>
                  <a:pt x="391854" y="317488"/>
                </a:cubicBezTo>
                <a:cubicBezTo>
                  <a:pt x="406488" y="317488"/>
                  <a:pt x="418166" y="323279"/>
                  <a:pt x="425628" y="334235"/>
                </a:cubicBezTo>
                <a:cubicBezTo>
                  <a:pt x="431870" y="343403"/>
                  <a:pt x="435035" y="356075"/>
                  <a:pt x="435035" y="371897"/>
                </a:cubicBezTo>
                <a:lnTo>
                  <a:pt x="435035" y="465486"/>
                </a:lnTo>
                <a:lnTo>
                  <a:pt x="478811" y="465486"/>
                </a:lnTo>
                <a:lnTo>
                  <a:pt x="478811" y="364436"/>
                </a:lnTo>
                <a:cubicBezTo>
                  <a:pt x="478811" y="315462"/>
                  <a:pt x="455482" y="287374"/>
                  <a:pt x="414807" y="287374"/>
                </a:cubicBezTo>
                <a:close/>
                <a:moveTo>
                  <a:pt x="191542" y="271075"/>
                </a:moveTo>
                <a:lnTo>
                  <a:pt x="256196" y="271075"/>
                </a:lnTo>
                <a:cubicBezTo>
                  <a:pt x="261956" y="271075"/>
                  <a:pt x="266626" y="275744"/>
                  <a:pt x="266626" y="281504"/>
                </a:cubicBezTo>
                <a:lnTo>
                  <a:pt x="266626" y="475916"/>
                </a:lnTo>
                <a:cubicBezTo>
                  <a:pt x="266626" y="481676"/>
                  <a:pt x="261956" y="486346"/>
                  <a:pt x="256196" y="486346"/>
                </a:cubicBezTo>
                <a:lnTo>
                  <a:pt x="191542" y="486346"/>
                </a:lnTo>
                <a:cubicBezTo>
                  <a:pt x="185782" y="486346"/>
                  <a:pt x="181113" y="481676"/>
                  <a:pt x="181113" y="475916"/>
                </a:cubicBezTo>
                <a:lnTo>
                  <a:pt x="181113" y="281504"/>
                </a:lnTo>
                <a:cubicBezTo>
                  <a:pt x="181113" y="275744"/>
                  <a:pt x="185782" y="271075"/>
                  <a:pt x="191542" y="271075"/>
                </a:cubicBezTo>
                <a:close/>
                <a:moveTo>
                  <a:pt x="414808" y="266516"/>
                </a:moveTo>
                <a:cubicBezTo>
                  <a:pt x="439686" y="266516"/>
                  <a:pt x="460719" y="275058"/>
                  <a:pt x="475631" y="291217"/>
                </a:cubicBezTo>
                <a:cubicBezTo>
                  <a:pt x="491582" y="308504"/>
                  <a:pt x="499671" y="333139"/>
                  <a:pt x="499671" y="364439"/>
                </a:cubicBezTo>
                <a:lnTo>
                  <a:pt x="499671" y="475918"/>
                </a:lnTo>
                <a:cubicBezTo>
                  <a:pt x="499671" y="481678"/>
                  <a:pt x="495001" y="486348"/>
                  <a:pt x="489241" y="486348"/>
                </a:cubicBezTo>
                <a:lnTo>
                  <a:pt x="424606" y="486348"/>
                </a:lnTo>
                <a:cubicBezTo>
                  <a:pt x="418844" y="486348"/>
                  <a:pt x="414176" y="481678"/>
                  <a:pt x="414177" y="475917"/>
                </a:cubicBezTo>
                <a:lnTo>
                  <a:pt x="414177" y="371899"/>
                </a:lnTo>
                <a:cubicBezTo>
                  <a:pt x="414177" y="338347"/>
                  <a:pt x="397961" y="338347"/>
                  <a:pt x="391856" y="338347"/>
                </a:cubicBezTo>
                <a:cubicBezTo>
                  <a:pt x="376889" y="338347"/>
                  <a:pt x="370441" y="350334"/>
                  <a:pt x="368362" y="355487"/>
                </a:cubicBezTo>
                <a:cubicBezTo>
                  <a:pt x="367442" y="357724"/>
                  <a:pt x="366990" y="361688"/>
                  <a:pt x="366990" y="367341"/>
                </a:cubicBezTo>
                <a:lnTo>
                  <a:pt x="366990" y="475918"/>
                </a:lnTo>
                <a:cubicBezTo>
                  <a:pt x="366990" y="481678"/>
                  <a:pt x="362320" y="486348"/>
                  <a:pt x="356560" y="486348"/>
                </a:cubicBezTo>
                <a:lnTo>
                  <a:pt x="291944" y="486348"/>
                </a:lnTo>
                <a:cubicBezTo>
                  <a:pt x="289170" y="486348"/>
                  <a:pt x="286509" y="485243"/>
                  <a:pt x="284552" y="483277"/>
                </a:cubicBezTo>
                <a:cubicBezTo>
                  <a:pt x="282595" y="481311"/>
                  <a:pt x="281501" y="478644"/>
                  <a:pt x="281514" y="475870"/>
                </a:cubicBezTo>
                <a:cubicBezTo>
                  <a:pt x="281522" y="474110"/>
                  <a:pt x="282333" y="299735"/>
                  <a:pt x="281525" y="281980"/>
                </a:cubicBezTo>
                <a:cubicBezTo>
                  <a:pt x="281396" y="279134"/>
                  <a:pt x="282436" y="276360"/>
                  <a:pt x="284403" y="274300"/>
                </a:cubicBezTo>
                <a:cubicBezTo>
                  <a:pt x="286372" y="272242"/>
                  <a:pt x="289095" y="271076"/>
                  <a:pt x="291944" y="271076"/>
                </a:cubicBezTo>
                <a:lnTo>
                  <a:pt x="356561" y="271076"/>
                </a:lnTo>
                <a:cubicBezTo>
                  <a:pt x="362321" y="271076"/>
                  <a:pt x="366991" y="275746"/>
                  <a:pt x="366991" y="281506"/>
                </a:cubicBezTo>
                <a:lnTo>
                  <a:pt x="366991" y="281686"/>
                </a:lnTo>
                <a:cubicBezTo>
                  <a:pt x="377976" y="273107"/>
                  <a:pt x="393172" y="266516"/>
                  <a:pt x="414808" y="266516"/>
                </a:cubicBezTo>
                <a:close/>
                <a:moveTo>
                  <a:pt x="224277" y="198167"/>
                </a:moveTo>
                <a:cubicBezTo>
                  <a:pt x="208660" y="198167"/>
                  <a:pt x="198167" y="207479"/>
                  <a:pt x="198167" y="221337"/>
                </a:cubicBezTo>
                <a:cubicBezTo>
                  <a:pt x="198167" y="235194"/>
                  <a:pt x="208318" y="244506"/>
                  <a:pt x="223427" y="244506"/>
                </a:cubicBezTo>
                <a:lnTo>
                  <a:pt x="223861" y="244506"/>
                </a:lnTo>
                <a:cubicBezTo>
                  <a:pt x="239450" y="244506"/>
                  <a:pt x="249936" y="235243"/>
                  <a:pt x="249989" y="221444"/>
                </a:cubicBezTo>
                <a:cubicBezTo>
                  <a:pt x="249642" y="207082"/>
                  <a:pt x="239799" y="198167"/>
                  <a:pt x="224277" y="198167"/>
                </a:cubicBezTo>
                <a:close/>
                <a:moveTo>
                  <a:pt x="224278" y="177308"/>
                </a:moveTo>
                <a:cubicBezTo>
                  <a:pt x="251162" y="177308"/>
                  <a:pt x="270313" y="195324"/>
                  <a:pt x="270848" y="221120"/>
                </a:cubicBezTo>
                <a:cubicBezTo>
                  <a:pt x="270849" y="221193"/>
                  <a:pt x="270850" y="221265"/>
                  <a:pt x="270850" y="221337"/>
                </a:cubicBezTo>
                <a:cubicBezTo>
                  <a:pt x="270850" y="246848"/>
                  <a:pt x="251088" y="265365"/>
                  <a:pt x="223861" y="265365"/>
                </a:cubicBezTo>
                <a:lnTo>
                  <a:pt x="223427" y="265365"/>
                </a:lnTo>
                <a:cubicBezTo>
                  <a:pt x="196703" y="265365"/>
                  <a:pt x="177308" y="246848"/>
                  <a:pt x="177308" y="221337"/>
                </a:cubicBezTo>
                <a:cubicBezTo>
                  <a:pt x="177308" y="195824"/>
                  <a:pt x="197060" y="177308"/>
                  <a:pt x="224278" y="177308"/>
                </a:cubicBezTo>
                <a:close/>
                <a:moveTo>
                  <a:pt x="545985" y="148360"/>
                </a:moveTo>
                <a:cubicBezTo>
                  <a:pt x="550460" y="144731"/>
                  <a:pt x="557028" y="145414"/>
                  <a:pt x="560656" y="149888"/>
                </a:cubicBezTo>
                <a:cubicBezTo>
                  <a:pt x="602660" y="201662"/>
                  <a:pt x="625793" y="266961"/>
                  <a:pt x="625793" y="333756"/>
                </a:cubicBezTo>
                <a:cubicBezTo>
                  <a:pt x="625793" y="411771"/>
                  <a:pt x="595418" y="485113"/>
                  <a:pt x="540261" y="540266"/>
                </a:cubicBezTo>
                <a:cubicBezTo>
                  <a:pt x="485106" y="595419"/>
                  <a:pt x="411769" y="625792"/>
                  <a:pt x="333756" y="625792"/>
                </a:cubicBezTo>
                <a:cubicBezTo>
                  <a:pt x="261786" y="625792"/>
                  <a:pt x="192644" y="599385"/>
                  <a:pt x="139065" y="551435"/>
                </a:cubicBezTo>
                <a:cubicBezTo>
                  <a:pt x="134774" y="547595"/>
                  <a:pt x="134409" y="541000"/>
                  <a:pt x="138249" y="536708"/>
                </a:cubicBezTo>
                <a:cubicBezTo>
                  <a:pt x="142090" y="532416"/>
                  <a:pt x="148684" y="532051"/>
                  <a:pt x="152976" y="535892"/>
                </a:cubicBezTo>
                <a:cubicBezTo>
                  <a:pt x="202724" y="580413"/>
                  <a:pt x="266927" y="604933"/>
                  <a:pt x="333756" y="604933"/>
                </a:cubicBezTo>
                <a:cubicBezTo>
                  <a:pt x="406196" y="604933"/>
                  <a:pt x="474296" y="576729"/>
                  <a:pt x="525512" y="525516"/>
                </a:cubicBezTo>
                <a:cubicBezTo>
                  <a:pt x="576727" y="474302"/>
                  <a:pt x="604934" y="406201"/>
                  <a:pt x="604934" y="333756"/>
                </a:cubicBezTo>
                <a:cubicBezTo>
                  <a:pt x="604934" y="271731"/>
                  <a:pt x="583456" y="211098"/>
                  <a:pt x="544457" y="163030"/>
                </a:cubicBezTo>
                <a:cubicBezTo>
                  <a:pt x="540828" y="158558"/>
                  <a:pt x="541512" y="151990"/>
                  <a:pt x="545985" y="148360"/>
                </a:cubicBezTo>
                <a:close/>
                <a:moveTo>
                  <a:pt x="333756" y="41720"/>
                </a:moveTo>
                <a:cubicBezTo>
                  <a:pt x="405726" y="41720"/>
                  <a:pt x="474868" y="68128"/>
                  <a:pt x="528447" y="116082"/>
                </a:cubicBezTo>
                <a:cubicBezTo>
                  <a:pt x="532738" y="119923"/>
                  <a:pt x="533103" y="126517"/>
                  <a:pt x="529261" y="130809"/>
                </a:cubicBezTo>
                <a:cubicBezTo>
                  <a:pt x="525422" y="135099"/>
                  <a:pt x="518828" y="135467"/>
                  <a:pt x="514534" y="131624"/>
                </a:cubicBezTo>
                <a:cubicBezTo>
                  <a:pt x="464787" y="87100"/>
                  <a:pt x="400585" y="62579"/>
                  <a:pt x="333756" y="62579"/>
                </a:cubicBezTo>
                <a:cubicBezTo>
                  <a:pt x="184228" y="62579"/>
                  <a:pt x="62578" y="184229"/>
                  <a:pt x="62578" y="333757"/>
                </a:cubicBezTo>
                <a:cubicBezTo>
                  <a:pt x="62578" y="395789"/>
                  <a:pt x="84056" y="456423"/>
                  <a:pt x="123056" y="504490"/>
                </a:cubicBezTo>
                <a:cubicBezTo>
                  <a:pt x="126685" y="508963"/>
                  <a:pt x="126001" y="515531"/>
                  <a:pt x="121528" y="519161"/>
                </a:cubicBezTo>
                <a:cubicBezTo>
                  <a:pt x="119594" y="520729"/>
                  <a:pt x="117271" y="521492"/>
                  <a:pt x="114962" y="521492"/>
                </a:cubicBezTo>
                <a:cubicBezTo>
                  <a:pt x="111927" y="521492"/>
                  <a:pt x="108918" y="520174"/>
                  <a:pt x="106857" y="517633"/>
                </a:cubicBezTo>
                <a:cubicBezTo>
                  <a:pt x="64852" y="465862"/>
                  <a:pt x="41719" y="400559"/>
                  <a:pt x="41719" y="333757"/>
                </a:cubicBezTo>
                <a:cubicBezTo>
                  <a:pt x="41719" y="255756"/>
                  <a:pt x="72097" y="182420"/>
                  <a:pt x="127258" y="127259"/>
                </a:cubicBezTo>
                <a:cubicBezTo>
                  <a:pt x="182418" y="72098"/>
                  <a:pt x="255754" y="41720"/>
                  <a:pt x="333756" y="41720"/>
                </a:cubicBezTo>
                <a:close/>
                <a:moveTo>
                  <a:pt x="333756" y="20859"/>
                </a:moveTo>
                <a:cubicBezTo>
                  <a:pt x="250184" y="20859"/>
                  <a:pt x="171610" y="53407"/>
                  <a:pt x="112508" y="112508"/>
                </a:cubicBezTo>
                <a:cubicBezTo>
                  <a:pt x="53407" y="171610"/>
                  <a:pt x="20859" y="250184"/>
                  <a:pt x="20859" y="333756"/>
                </a:cubicBezTo>
                <a:cubicBezTo>
                  <a:pt x="20859" y="417342"/>
                  <a:pt x="53407" y="495922"/>
                  <a:pt x="112508" y="555017"/>
                </a:cubicBezTo>
                <a:cubicBezTo>
                  <a:pt x="171605" y="614109"/>
                  <a:pt x="250178" y="646652"/>
                  <a:pt x="333756" y="646652"/>
                </a:cubicBezTo>
                <a:cubicBezTo>
                  <a:pt x="417339" y="646652"/>
                  <a:pt x="495915" y="614109"/>
                  <a:pt x="555010" y="555017"/>
                </a:cubicBezTo>
                <a:cubicBezTo>
                  <a:pt x="614107" y="495923"/>
                  <a:pt x="646652" y="417344"/>
                  <a:pt x="646652" y="333756"/>
                </a:cubicBezTo>
                <a:cubicBezTo>
                  <a:pt x="646652" y="250181"/>
                  <a:pt x="614107" y="171607"/>
                  <a:pt x="555010" y="112508"/>
                </a:cubicBezTo>
                <a:cubicBezTo>
                  <a:pt x="495911" y="53407"/>
                  <a:pt x="417335" y="20859"/>
                  <a:pt x="333756" y="20859"/>
                </a:cubicBezTo>
                <a:close/>
                <a:moveTo>
                  <a:pt x="333756" y="0"/>
                </a:moveTo>
                <a:cubicBezTo>
                  <a:pt x="422906" y="0"/>
                  <a:pt x="506722" y="34718"/>
                  <a:pt x="569760" y="97759"/>
                </a:cubicBezTo>
                <a:cubicBezTo>
                  <a:pt x="632796" y="160797"/>
                  <a:pt x="667512" y="244610"/>
                  <a:pt x="667512" y="333756"/>
                </a:cubicBezTo>
                <a:cubicBezTo>
                  <a:pt x="667512" y="422917"/>
                  <a:pt x="632796" y="506734"/>
                  <a:pt x="569759" y="569768"/>
                </a:cubicBezTo>
                <a:cubicBezTo>
                  <a:pt x="506726" y="632800"/>
                  <a:pt x="422911" y="667512"/>
                  <a:pt x="333756" y="667512"/>
                </a:cubicBezTo>
                <a:cubicBezTo>
                  <a:pt x="244607" y="667512"/>
                  <a:pt x="160796" y="632800"/>
                  <a:pt x="97759" y="569768"/>
                </a:cubicBezTo>
                <a:cubicBezTo>
                  <a:pt x="34718" y="506732"/>
                  <a:pt x="0" y="422915"/>
                  <a:pt x="0" y="333756"/>
                </a:cubicBezTo>
                <a:cubicBezTo>
                  <a:pt x="0" y="244611"/>
                  <a:pt x="34718" y="160799"/>
                  <a:pt x="97759" y="97759"/>
                </a:cubicBezTo>
                <a:cubicBezTo>
                  <a:pt x="160799" y="34718"/>
                  <a:pt x="244611" y="0"/>
                  <a:pt x="333756" y="0"/>
                </a:cubicBezTo>
                <a:close/>
              </a:path>
            </a:pathLst>
          </a:custGeom>
          <a:solidFill>
            <a:srgbClr val="0070C0"/>
          </a:solidFill>
        </p:spPr>
        <p:txBody>
          <a:bodyPr wrap="square" rtlCol="0" anchor="ctr">
            <a:noAutofit/>
          </a:bodyPr>
          <a:lstStyle/>
          <a:p>
            <a:pPr algn="ctr"/>
            <a:endParaRPr dirty="0">
              <a:latin typeface="Segoe UI Light" panose="020B0502040204020203" pitchFamily="34" charset="0"/>
            </a:endParaRPr>
          </a:p>
        </p:txBody>
      </p:sp>
      <p:sp>
        <p:nvSpPr>
          <p:cNvPr id="30" name="Freeform: Shape 29">
            <a:extLst>
              <a:ext uri="{FF2B5EF4-FFF2-40B4-BE49-F238E27FC236}">
                <a16:creationId xmlns:a16="http://schemas.microsoft.com/office/drawing/2014/main" id="{0236A39D-78DD-7E32-4009-8095CEC80806}"/>
              </a:ext>
            </a:extLst>
          </p:cNvPr>
          <p:cNvSpPr/>
          <p:nvPr/>
        </p:nvSpPr>
        <p:spPr>
          <a:xfrm>
            <a:off x="737809" y="1293453"/>
            <a:ext cx="888458" cy="888457"/>
          </a:xfrm>
          <a:custGeom>
            <a:avLst/>
            <a:gdLst>
              <a:gd name="connsiteX0" fmla="*/ 226199 w 667512"/>
              <a:gd name="connsiteY0" fmla="*/ 356854 h 667511"/>
              <a:gd name="connsiteX1" fmla="*/ 226199 w 667512"/>
              <a:gd name="connsiteY1" fmla="*/ 392506 h 667511"/>
              <a:gd name="connsiteX2" fmla="*/ 260578 w 667512"/>
              <a:gd name="connsiteY2" fmla="*/ 392506 h 667511"/>
              <a:gd name="connsiteX3" fmla="*/ 277450 w 667512"/>
              <a:gd name="connsiteY3" fmla="*/ 389849 h 667511"/>
              <a:gd name="connsiteX4" fmla="*/ 285525 w 667512"/>
              <a:gd name="connsiteY4" fmla="*/ 372730 h 667511"/>
              <a:gd name="connsiteX5" fmla="*/ 278166 w 667512"/>
              <a:gd name="connsiteY5" fmla="*/ 359525 h 667511"/>
              <a:gd name="connsiteX6" fmla="*/ 261170 w 667512"/>
              <a:gd name="connsiteY6" fmla="*/ 356854 h 667511"/>
              <a:gd name="connsiteX7" fmla="*/ 215769 w 667512"/>
              <a:gd name="connsiteY7" fmla="*/ 335996 h 667511"/>
              <a:gd name="connsiteX8" fmla="*/ 261279 w 667512"/>
              <a:gd name="connsiteY8" fmla="*/ 335996 h 667511"/>
              <a:gd name="connsiteX9" fmla="*/ 286864 w 667512"/>
              <a:gd name="connsiteY9" fmla="*/ 340567 h 667511"/>
              <a:gd name="connsiteX10" fmla="*/ 306385 w 667512"/>
              <a:gd name="connsiteY10" fmla="*/ 372732 h 667511"/>
              <a:gd name="connsiteX11" fmla="*/ 286686 w 667512"/>
              <a:gd name="connsiteY11" fmla="*/ 408554 h 667511"/>
              <a:gd name="connsiteX12" fmla="*/ 260578 w 667512"/>
              <a:gd name="connsiteY12" fmla="*/ 413367 h 667511"/>
              <a:gd name="connsiteX13" fmla="*/ 215769 w 667512"/>
              <a:gd name="connsiteY13" fmla="*/ 413367 h 667511"/>
              <a:gd name="connsiteX14" fmla="*/ 205340 w 667512"/>
              <a:gd name="connsiteY14" fmla="*/ 402937 h 667511"/>
              <a:gd name="connsiteX15" fmla="*/ 205340 w 667512"/>
              <a:gd name="connsiteY15" fmla="*/ 346425 h 667511"/>
              <a:gd name="connsiteX16" fmla="*/ 215769 w 667512"/>
              <a:gd name="connsiteY16" fmla="*/ 335996 h 667511"/>
              <a:gd name="connsiteX17" fmla="*/ 432203 w 667512"/>
              <a:gd name="connsiteY17" fmla="*/ 320405 h 667511"/>
              <a:gd name="connsiteX18" fmla="*/ 415385 w 667512"/>
              <a:gd name="connsiteY18" fmla="*/ 325208 h 667511"/>
              <a:gd name="connsiteX19" fmla="*/ 413741 w 667512"/>
              <a:gd name="connsiteY19" fmla="*/ 326803 h 667511"/>
              <a:gd name="connsiteX20" fmla="*/ 451313 w 667512"/>
              <a:gd name="connsiteY20" fmla="*/ 326803 h 667511"/>
              <a:gd name="connsiteX21" fmla="*/ 449586 w 667512"/>
              <a:gd name="connsiteY21" fmla="*/ 325353 h 667511"/>
              <a:gd name="connsiteX22" fmla="*/ 432203 w 667512"/>
              <a:gd name="connsiteY22" fmla="*/ 320405 h 667511"/>
              <a:gd name="connsiteX23" fmla="*/ 432205 w 667512"/>
              <a:gd name="connsiteY23" fmla="*/ 299544 h 667511"/>
              <a:gd name="connsiteX24" fmla="*/ 461920 w 667512"/>
              <a:gd name="connsiteY24" fmla="*/ 308528 h 667511"/>
              <a:gd name="connsiteX25" fmla="*/ 476740 w 667512"/>
              <a:gd name="connsiteY25" fmla="*/ 336372 h 667511"/>
              <a:gd name="connsiteX26" fmla="*/ 474019 w 667512"/>
              <a:gd name="connsiteY26" fmla="*/ 344295 h 667511"/>
              <a:gd name="connsiteX27" fmla="*/ 466346 w 667512"/>
              <a:gd name="connsiteY27" fmla="*/ 347663 h 667511"/>
              <a:gd name="connsiteX28" fmla="*/ 397935 w 667512"/>
              <a:gd name="connsiteY28" fmla="*/ 347663 h 667511"/>
              <a:gd name="connsiteX29" fmla="*/ 389960 w 667512"/>
              <a:gd name="connsiteY29" fmla="*/ 343954 h 667511"/>
              <a:gd name="connsiteX30" fmla="*/ 387656 w 667512"/>
              <a:gd name="connsiteY30" fmla="*/ 335464 h 667511"/>
              <a:gd name="connsiteX31" fmla="*/ 401713 w 667512"/>
              <a:gd name="connsiteY31" fmla="*/ 309453 h 667511"/>
              <a:gd name="connsiteX32" fmla="*/ 432205 w 667512"/>
              <a:gd name="connsiteY32" fmla="*/ 299544 h 667511"/>
              <a:gd name="connsiteX33" fmla="*/ 432203 w 667512"/>
              <a:gd name="connsiteY33" fmla="*/ 287689 h 667511"/>
              <a:gd name="connsiteX34" fmla="*/ 385272 w 667512"/>
              <a:gd name="connsiteY34" fmla="*/ 305669 h 667511"/>
              <a:gd name="connsiteX35" fmla="*/ 367422 w 667512"/>
              <a:gd name="connsiteY35" fmla="*/ 358849 h 667511"/>
              <a:gd name="connsiteX36" fmla="*/ 386695 w 667512"/>
              <a:gd name="connsiteY36" fmla="*/ 411578 h 667511"/>
              <a:gd name="connsiteX37" fmla="*/ 433628 w 667512"/>
              <a:gd name="connsiteY37" fmla="*/ 427941 h 667511"/>
              <a:gd name="connsiteX38" fmla="*/ 483073 w 667512"/>
              <a:gd name="connsiteY38" fmla="*/ 409139 h 667511"/>
              <a:gd name="connsiteX39" fmla="*/ 485215 w 667512"/>
              <a:gd name="connsiteY39" fmla="*/ 406767 h 667511"/>
              <a:gd name="connsiteX40" fmla="*/ 463955 w 667512"/>
              <a:gd name="connsiteY40" fmla="*/ 406767 h 667511"/>
              <a:gd name="connsiteX41" fmla="*/ 463337 w 667512"/>
              <a:gd name="connsiteY41" fmla="*/ 407289 h 667511"/>
              <a:gd name="connsiteX42" fmla="*/ 434735 w 667512"/>
              <a:gd name="connsiteY42" fmla="*/ 416580 h 667511"/>
              <a:gd name="connsiteX43" fmla="*/ 407330 w 667512"/>
              <a:gd name="connsiteY43" fmla="*/ 409290 h 667511"/>
              <a:gd name="connsiteX44" fmla="*/ 386570 w 667512"/>
              <a:gd name="connsiteY44" fmla="*/ 368824 h 667511"/>
              <a:gd name="connsiteX45" fmla="*/ 389470 w 667512"/>
              <a:gd name="connsiteY45" fmla="*/ 361182 h 667511"/>
              <a:gd name="connsiteX46" fmla="*/ 396992 w 667512"/>
              <a:gd name="connsiteY46" fmla="*/ 357978 h 667511"/>
              <a:gd name="connsiteX47" fmla="*/ 497121 w 667512"/>
              <a:gd name="connsiteY47" fmla="*/ 357978 h 667511"/>
              <a:gd name="connsiteX48" fmla="*/ 495920 w 667512"/>
              <a:gd name="connsiteY48" fmla="*/ 339803 h 667511"/>
              <a:gd name="connsiteX49" fmla="*/ 485535 w 667512"/>
              <a:gd name="connsiteY49" fmla="*/ 312747 h 667511"/>
              <a:gd name="connsiteX50" fmla="*/ 463647 w 667512"/>
              <a:gd name="connsiteY50" fmla="*/ 293874 h 667511"/>
              <a:gd name="connsiteX51" fmla="*/ 432203 w 667512"/>
              <a:gd name="connsiteY51" fmla="*/ 287689 h 667511"/>
              <a:gd name="connsiteX52" fmla="*/ 226198 w 667512"/>
              <a:gd name="connsiteY52" fmla="*/ 274987 h 667511"/>
              <a:gd name="connsiteX53" fmla="*/ 226198 w 667512"/>
              <a:gd name="connsiteY53" fmla="*/ 300912 h 667511"/>
              <a:gd name="connsiteX54" fmla="*/ 260629 w 667512"/>
              <a:gd name="connsiteY54" fmla="*/ 300912 h 667511"/>
              <a:gd name="connsiteX55" fmla="*/ 277588 w 667512"/>
              <a:gd name="connsiteY55" fmla="*/ 297182 h 667511"/>
              <a:gd name="connsiteX56" fmla="*/ 281200 w 667512"/>
              <a:gd name="connsiteY56" fmla="*/ 287441 h 667511"/>
              <a:gd name="connsiteX57" fmla="*/ 276595 w 667512"/>
              <a:gd name="connsiteY57" fmla="*/ 277663 h 667511"/>
              <a:gd name="connsiteX58" fmla="*/ 255236 w 667512"/>
              <a:gd name="connsiteY58" fmla="*/ 274987 h 667511"/>
              <a:gd name="connsiteX59" fmla="*/ 226199 w 667512"/>
              <a:gd name="connsiteY59" fmla="*/ 274987 h 667511"/>
              <a:gd name="connsiteX60" fmla="*/ 215769 w 667512"/>
              <a:gd name="connsiteY60" fmla="*/ 254128 h 667511"/>
              <a:gd name="connsiteX61" fmla="*/ 255236 w 667512"/>
              <a:gd name="connsiteY61" fmla="*/ 254128 h 667511"/>
              <a:gd name="connsiteX62" fmla="*/ 283545 w 667512"/>
              <a:gd name="connsiteY62" fmla="*/ 257989 h 667511"/>
              <a:gd name="connsiteX63" fmla="*/ 284237 w 667512"/>
              <a:gd name="connsiteY63" fmla="*/ 258247 h 667511"/>
              <a:gd name="connsiteX64" fmla="*/ 302059 w 667512"/>
              <a:gd name="connsiteY64" fmla="*/ 287441 h 667511"/>
              <a:gd name="connsiteX65" fmla="*/ 288452 w 667512"/>
              <a:gd name="connsiteY65" fmla="*/ 314991 h 667511"/>
              <a:gd name="connsiteX66" fmla="*/ 260631 w 667512"/>
              <a:gd name="connsiteY66" fmla="*/ 321773 h 667511"/>
              <a:gd name="connsiteX67" fmla="*/ 215769 w 667512"/>
              <a:gd name="connsiteY67" fmla="*/ 321773 h 667511"/>
              <a:gd name="connsiteX68" fmla="*/ 205340 w 667512"/>
              <a:gd name="connsiteY68" fmla="*/ 311343 h 667511"/>
              <a:gd name="connsiteX69" fmla="*/ 205340 w 667512"/>
              <a:gd name="connsiteY69" fmla="*/ 264556 h 667511"/>
              <a:gd name="connsiteX70" fmla="*/ 215769 w 667512"/>
              <a:gd name="connsiteY70" fmla="*/ 254128 h 667511"/>
              <a:gd name="connsiteX71" fmla="*/ 177307 w 667512"/>
              <a:gd name="connsiteY71" fmla="*/ 238187 h 667511"/>
              <a:gd name="connsiteX72" fmla="*/ 177307 w 667512"/>
              <a:gd name="connsiteY72" fmla="*/ 429329 h 667511"/>
              <a:gd name="connsiteX73" fmla="*/ 262351 w 667512"/>
              <a:gd name="connsiteY73" fmla="*/ 429329 h 667511"/>
              <a:gd name="connsiteX74" fmla="*/ 290161 w 667512"/>
              <a:gd name="connsiteY74" fmla="*/ 426677 h 667511"/>
              <a:gd name="connsiteX75" fmla="*/ 309853 w 667512"/>
              <a:gd name="connsiteY75" fmla="*/ 417979 h 667511"/>
              <a:gd name="connsiteX76" fmla="*/ 309957 w 667512"/>
              <a:gd name="connsiteY76" fmla="*/ 417900 h 667511"/>
              <a:gd name="connsiteX77" fmla="*/ 322297 w 667512"/>
              <a:gd name="connsiteY77" fmla="*/ 404170 h 667511"/>
              <a:gd name="connsiteX78" fmla="*/ 322399 w 667512"/>
              <a:gd name="connsiteY78" fmla="*/ 404007 h 667511"/>
              <a:gd name="connsiteX79" fmla="*/ 330204 w 667512"/>
              <a:gd name="connsiteY79" fmla="*/ 375762 h 667511"/>
              <a:gd name="connsiteX80" fmla="*/ 323606 w 667512"/>
              <a:gd name="connsiteY80" fmla="*/ 350363 h 667511"/>
              <a:gd name="connsiteX81" fmla="*/ 323585 w 667512"/>
              <a:gd name="connsiteY81" fmla="*/ 350331 h 667511"/>
              <a:gd name="connsiteX82" fmla="*/ 304327 w 667512"/>
              <a:gd name="connsiteY82" fmla="*/ 335778 h 667511"/>
              <a:gd name="connsiteX83" fmla="*/ 297505 w 667512"/>
              <a:gd name="connsiteY83" fmla="*/ 326605 h 667511"/>
              <a:gd name="connsiteX84" fmla="*/ 303191 w 667512"/>
              <a:gd name="connsiteY84" fmla="*/ 316688 h 667511"/>
              <a:gd name="connsiteX85" fmla="*/ 316023 w 667512"/>
              <a:gd name="connsiteY85" fmla="*/ 307279 h 667511"/>
              <a:gd name="connsiteX86" fmla="*/ 323436 w 667512"/>
              <a:gd name="connsiteY86" fmla="*/ 282710 h 667511"/>
              <a:gd name="connsiteX87" fmla="*/ 315699 w 667512"/>
              <a:gd name="connsiteY87" fmla="*/ 256440 h 667511"/>
              <a:gd name="connsiteX88" fmla="*/ 269176 w 667512"/>
              <a:gd name="connsiteY88" fmla="*/ 238187 h 667511"/>
              <a:gd name="connsiteX89" fmla="*/ 389189 w 667512"/>
              <a:gd name="connsiteY89" fmla="*/ 236726 h 667511"/>
              <a:gd name="connsiteX90" fmla="*/ 474571 w 667512"/>
              <a:gd name="connsiteY90" fmla="*/ 236726 h 667511"/>
              <a:gd name="connsiteX91" fmla="*/ 485000 w 667512"/>
              <a:gd name="connsiteY91" fmla="*/ 247155 h 667511"/>
              <a:gd name="connsiteX92" fmla="*/ 474571 w 667512"/>
              <a:gd name="connsiteY92" fmla="*/ 257585 h 667511"/>
              <a:gd name="connsiteX93" fmla="*/ 389189 w 667512"/>
              <a:gd name="connsiteY93" fmla="*/ 257585 h 667511"/>
              <a:gd name="connsiteX94" fmla="*/ 378760 w 667512"/>
              <a:gd name="connsiteY94" fmla="*/ 247155 h 667511"/>
              <a:gd name="connsiteX95" fmla="*/ 389189 w 667512"/>
              <a:gd name="connsiteY95" fmla="*/ 236726 h 667511"/>
              <a:gd name="connsiteX96" fmla="*/ 166877 w 667512"/>
              <a:gd name="connsiteY96" fmla="*/ 217327 h 667511"/>
              <a:gd name="connsiteX97" fmla="*/ 269264 w 667512"/>
              <a:gd name="connsiteY97" fmla="*/ 217327 h 667511"/>
              <a:gd name="connsiteX98" fmla="*/ 269436 w 667512"/>
              <a:gd name="connsiteY98" fmla="*/ 217329 h 667511"/>
              <a:gd name="connsiteX99" fmla="*/ 332566 w 667512"/>
              <a:gd name="connsiteY99" fmla="*/ 244167 h 667511"/>
              <a:gd name="connsiteX100" fmla="*/ 344296 w 667512"/>
              <a:gd name="connsiteY100" fmla="*/ 282710 h 667511"/>
              <a:gd name="connsiteX101" fmla="*/ 332092 w 667512"/>
              <a:gd name="connsiteY101" fmla="*/ 320579 h 667511"/>
              <a:gd name="connsiteX102" fmla="*/ 327949 w 667512"/>
              <a:gd name="connsiteY102" fmla="*/ 324942 h 667511"/>
              <a:gd name="connsiteX103" fmla="*/ 341149 w 667512"/>
              <a:gd name="connsiteY103" fmla="*/ 339075 h 667511"/>
              <a:gd name="connsiteX104" fmla="*/ 346818 w 667512"/>
              <a:gd name="connsiteY104" fmla="*/ 350482 h 667511"/>
              <a:gd name="connsiteX105" fmla="*/ 370479 w 667512"/>
              <a:gd name="connsiteY105" fmla="*/ 290961 h 667511"/>
              <a:gd name="connsiteX106" fmla="*/ 432203 w 667512"/>
              <a:gd name="connsiteY106" fmla="*/ 266829 h 667511"/>
              <a:gd name="connsiteX107" fmla="*/ 472179 w 667512"/>
              <a:gd name="connsiteY107" fmla="*/ 274838 h 667511"/>
              <a:gd name="connsiteX108" fmla="*/ 502783 w 667512"/>
              <a:gd name="connsiteY108" fmla="*/ 301016 h 667511"/>
              <a:gd name="connsiteX109" fmla="*/ 516541 w 667512"/>
              <a:gd name="connsiteY109" fmla="*/ 336644 h 667511"/>
              <a:gd name="connsiteX110" fmla="*/ 517977 w 667512"/>
              <a:gd name="connsiteY110" fmla="*/ 368554 h 667511"/>
              <a:gd name="connsiteX111" fmla="*/ 507546 w 667512"/>
              <a:gd name="connsiteY111" fmla="*/ 378837 h 667511"/>
              <a:gd name="connsiteX112" fmla="*/ 409060 w 667512"/>
              <a:gd name="connsiteY112" fmla="*/ 378837 h 667511"/>
              <a:gd name="connsiteX113" fmla="*/ 418287 w 667512"/>
              <a:gd name="connsiteY113" fmla="*/ 391539 h 667511"/>
              <a:gd name="connsiteX114" fmla="*/ 418439 w 667512"/>
              <a:gd name="connsiteY114" fmla="*/ 391634 h 667511"/>
              <a:gd name="connsiteX115" fmla="*/ 434735 w 667512"/>
              <a:gd name="connsiteY115" fmla="*/ 395720 h 667511"/>
              <a:gd name="connsiteX116" fmla="*/ 450129 w 667512"/>
              <a:gd name="connsiteY116" fmla="*/ 391144 h 667511"/>
              <a:gd name="connsiteX117" fmla="*/ 451180 w 667512"/>
              <a:gd name="connsiteY117" fmla="*/ 390025 h 667511"/>
              <a:gd name="connsiteX118" fmla="*/ 451823 w 667512"/>
              <a:gd name="connsiteY118" fmla="*/ 389311 h 667511"/>
              <a:gd name="connsiteX119" fmla="*/ 459532 w 667512"/>
              <a:gd name="connsiteY119" fmla="*/ 385907 h 667511"/>
              <a:gd name="connsiteX120" fmla="*/ 503598 w 667512"/>
              <a:gd name="connsiteY120" fmla="*/ 385907 h 667511"/>
              <a:gd name="connsiteX121" fmla="*/ 512111 w 667512"/>
              <a:gd name="connsiteY121" fmla="*/ 390311 h 667511"/>
              <a:gd name="connsiteX122" fmla="*/ 513435 w 667512"/>
              <a:gd name="connsiteY122" fmla="*/ 399805 h 667511"/>
              <a:gd name="connsiteX123" fmla="*/ 498334 w 667512"/>
              <a:gd name="connsiteY123" fmla="*/ 423361 h 667511"/>
              <a:gd name="connsiteX124" fmla="*/ 433628 w 667512"/>
              <a:gd name="connsiteY124" fmla="*/ 448803 h 667511"/>
              <a:gd name="connsiteX125" fmla="*/ 373598 w 667512"/>
              <a:gd name="connsiteY125" fmla="*/ 427813 h 667511"/>
              <a:gd name="connsiteX126" fmla="*/ 349992 w 667512"/>
              <a:gd name="connsiteY126" fmla="*/ 388948 h 667511"/>
              <a:gd name="connsiteX127" fmla="*/ 340071 w 667512"/>
              <a:gd name="connsiteY127" fmla="*/ 415091 h 667511"/>
              <a:gd name="connsiteX128" fmla="*/ 322526 w 667512"/>
              <a:gd name="connsiteY128" fmla="*/ 434548 h 667511"/>
              <a:gd name="connsiteX129" fmla="*/ 294393 w 667512"/>
              <a:gd name="connsiteY129" fmla="*/ 447104 h 667511"/>
              <a:gd name="connsiteX130" fmla="*/ 262351 w 667512"/>
              <a:gd name="connsiteY130" fmla="*/ 450188 h 667511"/>
              <a:gd name="connsiteX131" fmla="*/ 166877 w 667512"/>
              <a:gd name="connsiteY131" fmla="*/ 450188 h 667511"/>
              <a:gd name="connsiteX132" fmla="*/ 156448 w 667512"/>
              <a:gd name="connsiteY132" fmla="*/ 439759 h 667511"/>
              <a:gd name="connsiteX133" fmla="*/ 156448 w 667512"/>
              <a:gd name="connsiteY133" fmla="*/ 227756 h 667511"/>
              <a:gd name="connsiteX134" fmla="*/ 166877 w 667512"/>
              <a:gd name="connsiteY134" fmla="*/ 217327 h 667511"/>
              <a:gd name="connsiteX135" fmla="*/ 545985 w 667512"/>
              <a:gd name="connsiteY135" fmla="*/ 148359 h 667511"/>
              <a:gd name="connsiteX136" fmla="*/ 560656 w 667512"/>
              <a:gd name="connsiteY136" fmla="*/ 149888 h 667511"/>
              <a:gd name="connsiteX137" fmla="*/ 625793 w 667512"/>
              <a:gd name="connsiteY137" fmla="*/ 333755 h 667511"/>
              <a:gd name="connsiteX138" fmla="*/ 540261 w 667512"/>
              <a:gd name="connsiteY138" fmla="*/ 540265 h 667511"/>
              <a:gd name="connsiteX139" fmla="*/ 333756 w 667512"/>
              <a:gd name="connsiteY139" fmla="*/ 625792 h 667511"/>
              <a:gd name="connsiteX140" fmla="*/ 139065 w 667512"/>
              <a:gd name="connsiteY140" fmla="*/ 551435 h 667511"/>
              <a:gd name="connsiteX141" fmla="*/ 138249 w 667512"/>
              <a:gd name="connsiteY141" fmla="*/ 536708 h 667511"/>
              <a:gd name="connsiteX142" fmla="*/ 152976 w 667512"/>
              <a:gd name="connsiteY142" fmla="*/ 535891 h 667511"/>
              <a:gd name="connsiteX143" fmla="*/ 333756 w 667512"/>
              <a:gd name="connsiteY143" fmla="*/ 604932 h 667511"/>
              <a:gd name="connsiteX144" fmla="*/ 525512 w 667512"/>
              <a:gd name="connsiteY144" fmla="*/ 525515 h 667511"/>
              <a:gd name="connsiteX145" fmla="*/ 604934 w 667512"/>
              <a:gd name="connsiteY145" fmla="*/ 333755 h 667511"/>
              <a:gd name="connsiteX146" fmla="*/ 544457 w 667512"/>
              <a:gd name="connsiteY146" fmla="*/ 163030 h 667511"/>
              <a:gd name="connsiteX147" fmla="*/ 545985 w 667512"/>
              <a:gd name="connsiteY147" fmla="*/ 148359 h 667511"/>
              <a:gd name="connsiteX148" fmla="*/ 333756 w 667512"/>
              <a:gd name="connsiteY148" fmla="*/ 41720 h 667511"/>
              <a:gd name="connsiteX149" fmla="*/ 528449 w 667512"/>
              <a:gd name="connsiteY149" fmla="*/ 116082 h 667511"/>
              <a:gd name="connsiteX150" fmla="*/ 529262 w 667512"/>
              <a:gd name="connsiteY150" fmla="*/ 130809 h 667511"/>
              <a:gd name="connsiteX151" fmla="*/ 514535 w 667512"/>
              <a:gd name="connsiteY151" fmla="*/ 131624 h 667511"/>
              <a:gd name="connsiteX152" fmla="*/ 333756 w 667512"/>
              <a:gd name="connsiteY152" fmla="*/ 62579 h 667511"/>
              <a:gd name="connsiteX153" fmla="*/ 62579 w 667512"/>
              <a:gd name="connsiteY153" fmla="*/ 333756 h 667511"/>
              <a:gd name="connsiteX154" fmla="*/ 123057 w 667512"/>
              <a:gd name="connsiteY154" fmla="*/ 504490 h 667511"/>
              <a:gd name="connsiteX155" fmla="*/ 121529 w 667512"/>
              <a:gd name="connsiteY155" fmla="*/ 519160 h 667511"/>
              <a:gd name="connsiteX156" fmla="*/ 114963 w 667512"/>
              <a:gd name="connsiteY156" fmla="*/ 521491 h 667511"/>
              <a:gd name="connsiteX157" fmla="*/ 106858 w 667512"/>
              <a:gd name="connsiteY157" fmla="*/ 517633 h 667511"/>
              <a:gd name="connsiteX158" fmla="*/ 41720 w 667512"/>
              <a:gd name="connsiteY158" fmla="*/ 333756 h 667511"/>
              <a:gd name="connsiteX159" fmla="*/ 127260 w 667512"/>
              <a:gd name="connsiteY159" fmla="*/ 127259 h 667511"/>
              <a:gd name="connsiteX160" fmla="*/ 333756 w 667512"/>
              <a:gd name="connsiteY160" fmla="*/ 41720 h 667511"/>
              <a:gd name="connsiteX161" fmla="*/ 333756 w 667512"/>
              <a:gd name="connsiteY161" fmla="*/ 20858 h 667511"/>
              <a:gd name="connsiteX162" fmla="*/ 112508 w 667512"/>
              <a:gd name="connsiteY162" fmla="*/ 112508 h 667511"/>
              <a:gd name="connsiteX163" fmla="*/ 20859 w 667512"/>
              <a:gd name="connsiteY163" fmla="*/ 333756 h 667511"/>
              <a:gd name="connsiteX164" fmla="*/ 112508 w 667512"/>
              <a:gd name="connsiteY164" fmla="*/ 555016 h 667511"/>
              <a:gd name="connsiteX165" fmla="*/ 333756 w 667512"/>
              <a:gd name="connsiteY165" fmla="*/ 646652 h 667511"/>
              <a:gd name="connsiteX166" fmla="*/ 555010 w 667512"/>
              <a:gd name="connsiteY166" fmla="*/ 555016 h 667511"/>
              <a:gd name="connsiteX167" fmla="*/ 646653 w 667512"/>
              <a:gd name="connsiteY167" fmla="*/ 333756 h 667511"/>
              <a:gd name="connsiteX168" fmla="*/ 555010 w 667512"/>
              <a:gd name="connsiteY168" fmla="*/ 112508 h 667511"/>
              <a:gd name="connsiteX169" fmla="*/ 333756 w 667512"/>
              <a:gd name="connsiteY169" fmla="*/ 20858 h 667511"/>
              <a:gd name="connsiteX170" fmla="*/ 333756 w 667512"/>
              <a:gd name="connsiteY170" fmla="*/ 0 h 667511"/>
              <a:gd name="connsiteX171" fmla="*/ 569760 w 667512"/>
              <a:gd name="connsiteY171" fmla="*/ 97759 h 667511"/>
              <a:gd name="connsiteX172" fmla="*/ 667512 w 667512"/>
              <a:gd name="connsiteY172" fmla="*/ 333756 h 667511"/>
              <a:gd name="connsiteX173" fmla="*/ 569759 w 667512"/>
              <a:gd name="connsiteY173" fmla="*/ 569768 h 667511"/>
              <a:gd name="connsiteX174" fmla="*/ 333756 w 667512"/>
              <a:gd name="connsiteY174" fmla="*/ 667511 h 667511"/>
              <a:gd name="connsiteX175" fmla="*/ 97759 w 667512"/>
              <a:gd name="connsiteY175" fmla="*/ 569768 h 667511"/>
              <a:gd name="connsiteX176" fmla="*/ 0 w 667512"/>
              <a:gd name="connsiteY176" fmla="*/ 333756 h 667511"/>
              <a:gd name="connsiteX177" fmla="*/ 97759 w 667512"/>
              <a:gd name="connsiteY177" fmla="*/ 97759 h 667511"/>
              <a:gd name="connsiteX178" fmla="*/ 333756 w 667512"/>
              <a:gd name="connsiteY178" fmla="*/ 0 h 6675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Lst>
            <a:rect l="l" t="t" r="r" b="b"/>
            <a:pathLst>
              <a:path w="667512" h="667511">
                <a:moveTo>
                  <a:pt x="226199" y="356854"/>
                </a:moveTo>
                <a:lnTo>
                  <a:pt x="226199" y="392506"/>
                </a:lnTo>
                <a:lnTo>
                  <a:pt x="260578" y="392506"/>
                </a:lnTo>
                <a:cubicBezTo>
                  <a:pt x="270042" y="392506"/>
                  <a:pt x="274977" y="391061"/>
                  <a:pt x="277450" y="389849"/>
                </a:cubicBezTo>
                <a:cubicBezTo>
                  <a:pt x="281177" y="387994"/>
                  <a:pt x="285525" y="384341"/>
                  <a:pt x="285525" y="372730"/>
                </a:cubicBezTo>
                <a:cubicBezTo>
                  <a:pt x="285525" y="364043"/>
                  <a:pt x="281806" y="361180"/>
                  <a:pt x="278166" y="359525"/>
                </a:cubicBezTo>
                <a:cubicBezTo>
                  <a:pt x="275617" y="358345"/>
                  <a:pt x="270661" y="356953"/>
                  <a:pt x="261170" y="356854"/>
                </a:cubicBezTo>
                <a:close/>
                <a:moveTo>
                  <a:pt x="215769" y="335996"/>
                </a:moveTo>
                <a:lnTo>
                  <a:pt x="261279" y="335996"/>
                </a:lnTo>
                <a:cubicBezTo>
                  <a:pt x="272129" y="336109"/>
                  <a:pt x="280463" y="337604"/>
                  <a:pt x="286864" y="340567"/>
                </a:cubicBezTo>
                <a:cubicBezTo>
                  <a:pt x="299430" y="346279"/>
                  <a:pt x="306385" y="357713"/>
                  <a:pt x="306385" y="372732"/>
                </a:cubicBezTo>
                <a:cubicBezTo>
                  <a:pt x="306385" y="394235"/>
                  <a:pt x="295674" y="404081"/>
                  <a:pt x="286686" y="408554"/>
                </a:cubicBezTo>
                <a:cubicBezTo>
                  <a:pt x="280057" y="411801"/>
                  <a:pt x="271535" y="413367"/>
                  <a:pt x="260578" y="413367"/>
                </a:cubicBezTo>
                <a:lnTo>
                  <a:pt x="215769" y="413367"/>
                </a:lnTo>
                <a:cubicBezTo>
                  <a:pt x="210009" y="413367"/>
                  <a:pt x="205340" y="408696"/>
                  <a:pt x="205340" y="402937"/>
                </a:cubicBezTo>
                <a:lnTo>
                  <a:pt x="205340" y="346425"/>
                </a:lnTo>
                <a:cubicBezTo>
                  <a:pt x="205340" y="340666"/>
                  <a:pt x="210009" y="335996"/>
                  <a:pt x="215769" y="335996"/>
                </a:cubicBezTo>
                <a:close/>
                <a:moveTo>
                  <a:pt x="432203" y="320405"/>
                </a:moveTo>
                <a:cubicBezTo>
                  <a:pt x="424692" y="320405"/>
                  <a:pt x="419035" y="322021"/>
                  <a:pt x="415385" y="325208"/>
                </a:cubicBezTo>
                <a:cubicBezTo>
                  <a:pt x="414803" y="325711"/>
                  <a:pt x="414255" y="326241"/>
                  <a:pt x="413741" y="326803"/>
                </a:cubicBezTo>
                <a:lnTo>
                  <a:pt x="451313" y="326803"/>
                </a:lnTo>
                <a:cubicBezTo>
                  <a:pt x="450721" y="326223"/>
                  <a:pt x="450132" y="325751"/>
                  <a:pt x="449586" y="325353"/>
                </a:cubicBezTo>
                <a:cubicBezTo>
                  <a:pt x="445053" y="322016"/>
                  <a:pt x="439377" y="320405"/>
                  <a:pt x="432203" y="320405"/>
                </a:cubicBezTo>
                <a:close/>
                <a:moveTo>
                  <a:pt x="432205" y="299544"/>
                </a:moveTo>
                <a:cubicBezTo>
                  <a:pt x="443824" y="299544"/>
                  <a:pt x="453821" y="302567"/>
                  <a:pt x="461920" y="308528"/>
                </a:cubicBezTo>
                <a:cubicBezTo>
                  <a:pt x="470748" y="314973"/>
                  <a:pt x="475747" y="324348"/>
                  <a:pt x="476740" y="336372"/>
                </a:cubicBezTo>
                <a:cubicBezTo>
                  <a:pt x="476981" y="339277"/>
                  <a:pt x="475994" y="342152"/>
                  <a:pt x="474019" y="344295"/>
                </a:cubicBezTo>
                <a:cubicBezTo>
                  <a:pt x="472045" y="346442"/>
                  <a:pt x="469262" y="347663"/>
                  <a:pt x="466346" y="347663"/>
                </a:cubicBezTo>
                <a:lnTo>
                  <a:pt x="397935" y="347663"/>
                </a:lnTo>
                <a:cubicBezTo>
                  <a:pt x="394859" y="347663"/>
                  <a:pt x="391941" y="346305"/>
                  <a:pt x="389960" y="343954"/>
                </a:cubicBezTo>
                <a:cubicBezTo>
                  <a:pt x="387978" y="341601"/>
                  <a:pt x="387135" y="338496"/>
                  <a:pt x="387656" y="335464"/>
                </a:cubicBezTo>
                <a:cubicBezTo>
                  <a:pt x="389516" y="324647"/>
                  <a:pt x="394246" y="315896"/>
                  <a:pt x="401713" y="309453"/>
                </a:cubicBezTo>
                <a:cubicBezTo>
                  <a:pt x="409225" y="302891"/>
                  <a:pt x="419501" y="299544"/>
                  <a:pt x="432205" y="299544"/>
                </a:cubicBezTo>
                <a:close/>
                <a:moveTo>
                  <a:pt x="432203" y="287689"/>
                </a:moveTo>
                <a:cubicBezTo>
                  <a:pt x="412660" y="287689"/>
                  <a:pt x="397308" y="293570"/>
                  <a:pt x="385272" y="305669"/>
                </a:cubicBezTo>
                <a:cubicBezTo>
                  <a:pt x="373262" y="317759"/>
                  <a:pt x="367422" y="335158"/>
                  <a:pt x="367422" y="358849"/>
                </a:cubicBezTo>
                <a:cubicBezTo>
                  <a:pt x="367422" y="383484"/>
                  <a:pt x="373906" y="401224"/>
                  <a:pt x="386695" y="411578"/>
                </a:cubicBezTo>
                <a:cubicBezTo>
                  <a:pt x="400383" y="422581"/>
                  <a:pt x="415742" y="427941"/>
                  <a:pt x="433628" y="427941"/>
                </a:cubicBezTo>
                <a:cubicBezTo>
                  <a:pt x="455245" y="427941"/>
                  <a:pt x="471419" y="421791"/>
                  <a:pt x="483073" y="409139"/>
                </a:cubicBezTo>
                <a:cubicBezTo>
                  <a:pt x="483820" y="408345"/>
                  <a:pt x="484535" y="407554"/>
                  <a:pt x="485215" y="406767"/>
                </a:cubicBezTo>
                <a:lnTo>
                  <a:pt x="463955" y="406767"/>
                </a:lnTo>
                <a:cubicBezTo>
                  <a:pt x="463756" y="406941"/>
                  <a:pt x="463550" y="407116"/>
                  <a:pt x="463337" y="407289"/>
                </a:cubicBezTo>
                <a:cubicBezTo>
                  <a:pt x="455902" y="413433"/>
                  <a:pt x="446252" y="416580"/>
                  <a:pt x="434735" y="416580"/>
                </a:cubicBezTo>
                <a:cubicBezTo>
                  <a:pt x="424201" y="416580"/>
                  <a:pt x="414983" y="414126"/>
                  <a:pt x="407330" y="409290"/>
                </a:cubicBezTo>
                <a:cubicBezTo>
                  <a:pt x="394310" y="401294"/>
                  <a:pt x="387324" y="387680"/>
                  <a:pt x="386570" y="368824"/>
                </a:cubicBezTo>
                <a:cubicBezTo>
                  <a:pt x="386456" y="365988"/>
                  <a:pt x="387505" y="363228"/>
                  <a:pt x="389470" y="361182"/>
                </a:cubicBezTo>
                <a:cubicBezTo>
                  <a:pt x="391438" y="359133"/>
                  <a:pt x="394153" y="357978"/>
                  <a:pt x="396992" y="357978"/>
                </a:cubicBezTo>
                <a:lnTo>
                  <a:pt x="497121" y="357978"/>
                </a:lnTo>
                <a:cubicBezTo>
                  <a:pt x="497004" y="350445"/>
                  <a:pt x="496601" y="344357"/>
                  <a:pt x="495920" y="339803"/>
                </a:cubicBezTo>
                <a:cubicBezTo>
                  <a:pt x="494291" y="329403"/>
                  <a:pt x="490890" y="320530"/>
                  <a:pt x="485535" y="312747"/>
                </a:cubicBezTo>
                <a:cubicBezTo>
                  <a:pt x="479651" y="303993"/>
                  <a:pt x="472513" y="297850"/>
                  <a:pt x="463647" y="293874"/>
                </a:cubicBezTo>
                <a:cubicBezTo>
                  <a:pt x="454486" y="289771"/>
                  <a:pt x="443905" y="287689"/>
                  <a:pt x="432203" y="287689"/>
                </a:cubicBezTo>
                <a:close/>
                <a:moveTo>
                  <a:pt x="226198" y="274987"/>
                </a:moveTo>
                <a:lnTo>
                  <a:pt x="226198" y="300912"/>
                </a:lnTo>
                <a:lnTo>
                  <a:pt x="260629" y="300912"/>
                </a:lnTo>
                <a:cubicBezTo>
                  <a:pt x="267842" y="300912"/>
                  <a:pt x="273547" y="299657"/>
                  <a:pt x="277588" y="297182"/>
                </a:cubicBezTo>
                <a:cubicBezTo>
                  <a:pt x="278600" y="296568"/>
                  <a:pt x="281200" y="294988"/>
                  <a:pt x="281200" y="287441"/>
                </a:cubicBezTo>
                <a:cubicBezTo>
                  <a:pt x="281200" y="280063"/>
                  <a:pt x="278373" y="278428"/>
                  <a:pt x="276595" y="277663"/>
                </a:cubicBezTo>
                <a:cubicBezTo>
                  <a:pt x="271088" y="275887"/>
                  <a:pt x="263904" y="274987"/>
                  <a:pt x="255236" y="274987"/>
                </a:cubicBezTo>
                <a:lnTo>
                  <a:pt x="226199" y="274987"/>
                </a:lnTo>
                <a:close/>
                <a:moveTo>
                  <a:pt x="215769" y="254128"/>
                </a:moveTo>
                <a:lnTo>
                  <a:pt x="255236" y="254128"/>
                </a:lnTo>
                <a:cubicBezTo>
                  <a:pt x="266337" y="254128"/>
                  <a:pt x="275861" y="255425"/>
                  <a:pt x="283545" y="257989"/>
                </a:cubicBezTo>
                <a:cubicBezTo>
                  <a:pt x="283778" y="258066"/>
                  <a:pt x="284010" y="258152"/>
                  <a:pt x="284237" y="258247"/>
                </a:cubicBezTo>
                <a:cubicBezTo>
                  <a:pt x="290893" y="261006"/>
                  <a:pt x="302059" y="268465"/>
                  <a:pt x="302059" y="287441"/>
                </a:cubicBezTo>
                <a:cubicBezTo>
                  <a:pt x="302059" y="303377"/>
                  <a:pt x="294659" y="311219"/>
                  <a:pt x="288452" y="314991"/>
                </a:cubicBezTo>
                <a:cubicBezTo>
                  <a:pt x="281116" y="319485"/>
                  <a:pt x="271745" y="321773"/>
                  <a:pt x="260631" y="321773"/>
                </a:cubicBezTo>
                <a:lnTo>
                  <a:pt x="215769" y="321773"/>
                </a:lnTo>
                <a:cubicBezTo>
                  <a:pt x="210009" y="321773"/>
                  <a:pt x="205340" y="317103"/>
                  <a:pt x="205340" y="311343"/>
                </a:cubicBezTo>
                <a:lnTo>
                  <a:pt x="205340" y="264556"/>
                </a:lnTo>
                <a:cubicBezTo>
                  <a:pt x="205340" y="258797"/>
                  <a:pt x="210009" y="254128"/>
                  <a:pt x="215769" y="254128"/>
                </a:cubicBezTo>
                <a:close/>
                <a:moveTo>
                  <a:pt x="177307" y="238187"/>
                </a:moveTo>
                <a:lnTo>
                  <a:pt x="177307" y="429329"/>
                </a:lnTo>
                <a:lnTo>
                  <a:pt x="262351" y="429329"/>
                </a:lnTo>
                <a:cubicBezTo>
                  <a:pt x="272314" y="429329"/>
                  <a:pt x="281671" y="428437"/>
                  <a:pt x="290161" y="426677"/>
                </a:cubicBezTo>
                <a:cubicBezTo>
                  <a:pt x="297781" y="425099"/>
                  <a:pt x="304407" y="422172"/>
                  <a:pt x="309853" y="417979"/>
                </a:cubicBezTo>
                <a:cubicBezTo>
                  <a:pt x="309888" y="417954"/>
                  <a:pt x="309922" y="417925"/>
                  <a:pt x="309957" y="417900"/>
                </a:cubicBezTo>
                <a:cubicBezTo>
                  <a:pt x="314824" y="414249"/>
                  <a:pt x="318975" y="409630"/>
                  <a:pt x="322297" y="404170"/>
                </a:cubicBezTo>
                <a:cubicBezTo>
                  <a:pt x="322331" y="404116"/>
                  <a:pt x="322365" y="404060"/>
                  <a:pt x="322399" y="404007"/>
                </a:cubicBezTo>
                <a:cubicBezTo>
                  <a:pt x="327650" y="395720"/>
                  <a:pt x="330203" y="386480"/>
                  <a:pt x="330204" y="375762"/>
                </a:cubicBezTo>
                <a:cubicBezTo>
                  <a:pt x="330204" y="365556"/>
                  <a:pt x="328045" y="357248"/>
                  <a:pt x="323606" y="350363"/>
                </a:cubicBezTo>
                <a:cubicBezTo>
                  <a:pt x="323598" y="350353"/>
                  <a:pt x="323591" y="350341"/>
                  <a:pt x="323585" y="350331"/>
                </a:cubicBezTo>
                <a:cubicBezTo>
                  <a:pt x="319373" y="343744"/>
                  <a:pt x="313073" y="338984"/>
                  <a:pt x="304327" y="335778"/>
                </a:cubicBezTo>
                <a:cubicBezTo>
                  <a:pt x="300431" y="334349"/>
                  <a:pt x="297751" y="330748"/>
                  <a:pt x="297505" y="326605"/>
                </a:cubicBezTo>
                <a:cubicBezTo>
                  <a:pt x="297259" y="322463"/>
                  <a:pt x="299492" y="318568"/>
                  <a:pt x="303191" y="316688"/>
                </a:cubicBezTo>
                <a:cubicBezTo>
                  <a:pt x="308988" y="313740"/>
                  <a:pt x="313306" y="310574"/>
                  <a:pt x="316023" y="307279"/>
                </a:cubicBezTo>
                <a:cubicBezTo>
                  <a:pt x="321020" y="301266"/>
                  <a:pt x="323436" y="293240"/>
                  <a:pt x="323436" y="282710"/>
                </a:cubicBezTo>
                <a:cubicBezTo>
                  <a:pt x="323436" y="272260"/>
                  <a:pt x="320906" y="263666"/>
                  <a:pt x="315699" y="256440"/>
                </a:cubicBezTo>
                <a:cubicBezTo>
                  <a:pt x="306979" y="244570"/>
                  <a:pt x="291743" y="238573"/>
                  <a:pt x="269176" y="238187"/>
                </a:cubicBezTo>
                <a:close/>
                <a:moveTo>
                  <a:pt x="389189" y="236726"/>
                </a:moveTo>
                <a:lnTo>
                  <a:pt x="474571" y="236726"/>
                </a:lnTo>
                <a:cubicBezTo>
                  <a:pt x="480331" y="236726"/>
                  <a:pt x="485000" y="241395"/>
                  <a:pt x="485000" y="247155"/>
                </a:cubicBezTo>
                <a:cubicBezTo>
                  <a:pt x="485000" y="252915"/>
                  <a:pt x="480331" y="257585"/>
                  <a:pt x="474571" y="257585"/>
                </a:cubicBezTo>
                <a:lnTo>
                  <a:pt x="389189" y="257585"/>
                </a:lnTo>
                <a:cubicBezTo>
                  <a:pt x="383429" y="257585"/>
                  <a:pt x="378760" y="252915"/>
                  <a:pt x="378760" y="247155"/>
                </a:cubicBezTo>
                <a:cubicBezTo>
                  <a:pt x="378760" y="241395"/>
                  <a:pt x="383429" y="236726"/>
                  <a:pt x="389189" y="236726"/>
                </a:cubicBezTo>
                <a:close/>
                <a:moveTo>
                  <a:pt x="166877" y="217327"/>
                </a:moveTo>
                <a:lnTo>
                  <a:pt x="269264" y="217327"/>
                </a:lnTo>
                <a:cubicBezTo>
                  <a:pt x="269321" y="217327"/>
                  <a:pt x="269379" y="217329"/>
                  <a:pt x="269436" y="217329"/>
                </a:cubicBezTo>
                <a:cubicBezTo>
                  <a:pt x="298596" y="217809"/>
                  <a:pt x="319837" y="226840"/>
                  <a:pt x="332566" y="244167"/>
                </a:cubicBezTo>
                <a:cubicBezTo>
                  <a:pt x="340369" y="254996"/>
                  <a:pt x="344296" y="267937"/>
                  <a:pt x="344296" y="282710"/>
                </a:cubicBezTo>
                <a:cubicBezTo>
                  <a:pt x="344296" y="298095"/>
                  <a:pt x="340189" y="310837"/>
                  <a:pt x="332092" y="320579"/>
                </a:cubicBezTo>
                <a:cubicBezTo>
                  <a:pt x="330858" y="322075"/>
                  <a:pt x="329477" y="323530"/>
                  <a:pt x="327949" y="324942"/>
                </a:cubicBezTo>
                <a:cubicBezTo>
                  <a:pt x="333234" y="328883"/>
                  <a:pt x="337647" y="333604"/>
                  <a:pt x="341149" y="339075"/>
                </a:cubicBezTo>
                <a:cubicBezTo>
                  <a:pt x="343434" y="342623"/>
                  <a:pt x="345318" y="346434"/>
                  <a:pt x="346818" y="350482"/>
                </a:cubicBezTo>
                <a:cubicBezTo>
                  <a:pt x="348241" y="325377"/>
                  <a:pt x="356168" y="305370"/>
                  <a:pt x="370479" y="290961"/>
                </a:cubicBezTo>
                <a:cubicBezTo>
                  <a:pt x="386413" y="274945"/>
                  <a:pt x="407178" y="266829"/>
                  <a:pt x="432203" y="266829"/>
                </a:cubicBezTo>
                <a:cubicBezTo>
                  <a:pt x="446863" y="266829"/>
                  <a:pt x="460314" y="269524"/>
                  <a:pt x="472179" y="274838"/>
                </a:cubicBezTo>
                <a:cubicBezTo>
                  <a:pt x="484541" y="280383"/>
                  <a:pt x="494837" y="289189"/>
                  <a:pt x="502783" y="301016"/>
                </a:cubicBezTo>
                <a:cubicBezTo>
                  <a:pt x="509784" y="311189"/>
                  <a:pt x="514435" y="323208"/>
                  <a:pt x="516541" y="336644"/>
                </a:cubicBezTo>
                <a:cubicBezTo>
                  <a:pt x="517686" y="344302"/>
                  <a:pt x="518166" y="355015"/>
                  <a:pt x="517977" y="368554"/>
                </a:cubicBezTo>
                <a:cubicBezTo>
                  <a:pt x="517896" y="374255"/>
                  <a:pt x="513250" y="378837"/>
                  <a:pt x="507546" y="378837"/>
                </a:cubicBezTo>
                <a:lnTo>
                  <a:pt x="409060" y="378837"/>
                </a:lnTo>
                <a:cubicBezTo>
                  <a:pt x="410788" y="384629"/>
                  <a:pt x="413845" y="388823"/>
                  <a:pt x="418287" y="391539"/>
                </a:cubicBezTo>
                <a:cubicBezTo>
                  <a:pt x="418339" y="391570"/>
                  <a:pt x="418389" y="391603"/>
                  <a:pt x="418439" y="391634"/>
                </a:cubicBezTo>
                <a:cubicBezTo>
                  <a:pt x="422769" y="394384"/>
                  <a:pt x="428100" y="395720"/>
                  <a:pt x="434735" y="395720"/>
                </a:cubicBezTo>
                <a:cubicBezTo>
                  <a:pt x="441366" y="395720"/>
                  <a:pt x="446402" y="394223"/>
                  <a:pt x="450129" y="391144"/>
                </a:cubicBezTo>
                <a:cubicBezTo>
                  <a:pt x="450365" y="390939"/>
                  <a:pt x="450836" y="390411"/>
                  <a:pt x="451180" y="390025"/>
                </a:cubicBezTo>
                <a:lnTo>
                  <a:pt x="451823" y="389311"/>
                </a:lnTo>
                <a:cubicBezTo>
                  <a:pt x="453799" y="387143"/>
                  <a:pt x="456598" y="385907"/>
                  <a:pt x="459532" y="385907"/>
                </a:cubicBezTo>
                <a:lnTo>
                  <a:pt x="503598" y="385907"/>
                </a:lnTo>
                <a:cubicBezTo>
                  <a:pt x="506983" y="385907"/>
                  <a:pt x="510156" y="387548"/>
                  <a:pt x="512111" y="390311"/>
                </a:cubicBezTo>
                <a:cubicBezTo>
                  <a:pt x="514066" y="393074"/>
                  <a:pt x="514560" y="396613"/>
                  <a:pt x="513435" y="399805"/>
                </a:cubicBezTo>
                <a:cubicBezTo>
                  <a:pt x="510619" y="407792"/>
                  <a:pt x="505538" y="415717"/>
                  <a:pt x="498334" y="423361"/>
                </a:cubicBezTo>
                <a:cubicBezTo>
                  <a:pt x="482813" y="440214"/>
                  <a:pt x="461015" y="448803"/>
                  <a:pt x="433628" y="448803"/>
                </a:cubicBezTo>
                <a:cubicBezTo>
                  <a:pt x="411118" y="448803"/>
                  <a:pt x="390922" y="441740"/>
                  <a:pt x="373598" y="427813"/>
                </a:cubicBezTo>
                <a:cubicBezTo>
                  <a:pt x="362002" y="418426"/>
                  <a:pt x="354129" y="405400"/>
                  <a:pt x="349992" y="388948"/>
                </a:cubicBezTo>
                <a:cubicBezTo>
                  <a:pt x="348413" y="398384"/>
                  <a:pt x="345095" y="407138"/>
                  <a:pt x="340071" y="415091"/>
                </a:cubicBezTo>
                <a:cubicBezTo>
                  <a:pt x="335382" y="422776"/>
                  <a:pt x="329479" y="429322"/>
                  <a:pt x="322526" y="434548"/>
                </a:cubicBezTo>
                <a:cubicBezTo>
                  <a:pt x="314572" y="440660"/>
                  <a:pt x="305106" y="444884"/>
                  <a:pt x="294393" y="447104"/>
                </a:cubicBezTo>
                <a:cubicBezTo>
                  <a:pt x="284513" y="449151"/>
                  <a:pt x="273733" y="450188"/>
                  <a:pt x="262351" y="450188"/>
                </a:cubicBezTo>
                <a:lnTo>
                  <a:pt x="166877" y="450188"/>
                </a:lnTo>
                <a:cubicBezTo>
                  <a:pt x="161117" y="450188"/>
                  <a:pt x="156448" y="445518"/>
                  <a:pt x="156448" y="439759"/>
                </a:cubicBezTo>
                <a:lnTo>
                  <a:pt x="156448" y="227756"/>
                </a:lnTo>
                <a:cubicBezTo>
                  <a:pt x="156448" y="221996"/>
                  <a:pt x="161117" y="217327"/>
                  <a:pt x="166877" y="217327"/>
                </a:cubicBezTo>
                <a:close/>
                <a:moveTo>
                  <a:pt x="545985" y="148359"/>
                </a:moveTo>
                <a:cubicBezTo>
                  <a:pt x="550460" y="144729"/>
                  <a:pt x="557027" y="145414"/>
                  <a:pt x="560656" y="149888"/>
                </a:cubicBezTo>
                <a:cubicBezTo>
                  <a:pt x="602660" y="201662"/>
                  <a:pt x="625793" y="266961"/>
                  <a:pt x="625793" y="333755"/>
                </a:cubicBezTo>
                <a:cubicBezTo>
                  <a:pt x="625793" y="411770"/>
                  <a:pt x="595418" y="485112"/>
                  <a:pt x="540261" y="540265"/>
                </a:cubicBezTo>
                <a:cubicBezTo>
                  <a:pt x="485106" y="595419"/>
                  <a:pt x="411769" y="625792"/>
                  <a:pt x="333756" y="625792"/>
                </a:cubicBezTo>
                <a:cubicBezTo>
                  <a:pt x="261786" y="625792"/>
                  <a:pt x="192644" y="599384"/>
                  <a:pt x="139065" y="551435"/>
                </a:cubicBezTo>
                <a:cubicBezTo>
                  <a:pt x="134774" y="547594"/>
                  <a:pt x="134409" y="541000"/>
                  <a:pt x="138249" y="536708"/>
                </a:cubicBezTo>
                <a:cubicBezTo>
                  <a:pt x="142090" y="532417"/>
                  <a:pt x="148684" y="532050"/>
                  <a:pt x="152976" y="535891"/>
                </a:cubicBezTo>
                <a:cubicBezTo>
                  <a:pt x="202725" y="580413"/>
                  <a:pt x="266928" y="604932"/>
                  <a:pt x="333756" y="604932"/>
                </a:cubicBezTo>
                <a:cubicBezTo>
                  <a:pt x="406196" y="604932"/>
                  <a:pt x="474296" y="576727"/>
                  <a:pt x="525512" y="525515"/>
                </a:cubicBezTo>
                <a:cubicBezTo>
                  <a:pt x="576727" y="474302"/>
                  <a:pt x="604934" y="406200"/>
                  <a:pt x="604934" y="333755"/>
                </a:cubicBezTo>
                <a:cubicBezTo>
                  <a:pt x="604934" y="271731"/>
                  <a:pt x="583456" y="211099"/>
                  <a:pt x="544457" y="163030"/>
                </a:cubicBezTo>
                <a:cubicBezTo>
                  <a:pt x="540828" y="158558"/>
                  <a:pt x="541513" y="151989"/>
                  <a:pt x="545985" y="148359"/>
                </a:cubicBezTo>
                <a:close/>
                <a:moveTo>
                  <a:pt x="333756" y="41720"/>
                </a:moveTo>
                <a:cubicBezTo>
                  <a:pt x="405727" y="41720"/>
                  <a:pt x="474870" y="68128"/>
                  <a:pt x="528449" y="116082"/>
                </a:cubicBezTo>
                <a:cubicBezTo>
                  <a:pt x="532740" y="119923"/>
                  <a:pt x="533105" y="126517"/>
                  <a:pt x="529262" y="130809"/>
                </a:cubicBezTo>
                <a:cubicBezTo>
                  <a:pt x="525424" y="135101"/>
                  <a:pt x="518829" y="135467"/>
                  <a:pt x="514535" y="131624"/>
                </a:cubicBezTo>
                <a:cubicBezTo>
                  <a:pt x="464788" y="87100"/>
                  <a:pt x="400586" y="62579"/>
                  <a:pt x="333756" y="62579"/>
                </a:cubicBezTo>
                <a:cubicBezTo>
                  <a:pt x="184229" y="62579"/>
                  <a:pt x="62579" y="184229"/>
                  <a:pt x="62579" y="333756"/>
                </a:cubicBezTo>
                <a:cubicBezTo>
                  <a:pt x="62579" y="395789"/>
                  <a:pt x="84057" y="456423"/>
                  <a:pt x="123057" y="504490"/>
                </a:cubicBezTo>
                <a:cubicBezTo>
                  <a:pt x="126686" y="508963"/>
                  <a:pt x="126002" y="515530"/>
                  <a:pt x="121529" y="519160"/>
                </a:cubicBezTo>
                <a:cubicBezTo>
                  <a:pt x="119595" y="520729"/>
                  <a:pt x="117272" y="521491"/>
                  <a:pt x="114963" y="521491"/>
                </a:cubicBezTo>
                <a:cubicBezTo>
                  <a:pt x="111928" y="521491"/>
                  <a:pt x="108919" y="520174"/>
                  <a:pt x="106858" y="517633"/>
                </a:cubicBezTo>
                <a:cubicBezTo>
                  <a:pt x="64854" y="465862"/>
                  <a:pt x="41720" y="400558"/>
                  <a:pt x="41720" y="333756"/>
                </a:cubicBezTo>
                <a:cubicBezTo>
                  <a:pt x="41720" y="255755"/>
                  <a:pt x="72099" y="182420"/>
                  <a:pt x="127260" y="127259"/>
                </a:cubicBezTo>
                <a:cubicBezTo>
                  <a:pt x="182419" y="72097"/>
                  <a:pt x="255755" y="41720"/>
                  <a:pt x="333756" y="41720"/>
                </a:cubicBezTo>
                <a:close/>
                <a:moveTo>
                  <a:pt x="333756" y="20858"/>
                </a:moveTo>
                <a:cubicBezTo>
                  <a:pt x="250184" y="20858"/>
                  <a:pt x="171610" y="53406"/>
                  <a:pt x="112508" y="112508"/>
                </a:cubicBezTo>
                <a:cubicBezTo>
                  <a:pt x="53407" y="171610"/>
                  <a:pt x="20859" y="250183"/>
                  <a:pt x="20859" y="333756"/>
                </a:cubicBezTo>
                <a:cubicBezTo>
                  <a:pt x="20859" y="417342"/>
                  <a:pt x="53407" y="495922"/>
                  <a:pt x="112508" y="555016"/>
                </a:cubicBezTo>
                <a:cubicBezTo>
                  <a:pt x="171605" y="614109"/>
                  <a:pt x="250178" y="646652"/>
                  <a:pt x="333756" y="646652"/>
                </a:cubicBezTo>
                <a:cubicBezTo>
                  <a:pt x="417340" y="646652"/>
                  <a:pt x="495915" y="614109"/>
                  <a:pt x="555010" y="555016"/>
                </a:cubicBezTo>
                <a:cubicBezTo>
                  <a:pt x="614107" y="495923"/>
                  <a:pt x="646653" y="417344"/>
                  <a:pt x="646653" y="333756"/>
                </a:cubicBezTo>
                <a:cubicBezTo>
                  <a:pt x="646653" y="250181"/>
                  <a:pt x="614107" y="171606"/>
                  <a:pt x="555010" y="112508"/>
                </a:cubicBezTo>
                <a:cubicBezTo>
                  <a:pt x="495911" y="53406"/>
                  <a:pt x="417335" y="20858"/>
                  <a:pt x="333756" y="20858"/>
                </a:cubicBezTo>
                <a:close/>
                <a:moveTo>
                  <a:pt x="333756" y="0"/>
                </a:moveTo>
                <a:cubicBezTo>
                  <a:pt x="422906" y="0"/>
                  <a:pt x="506722" y="34717"/>
                  <a:pt x="569760" y="97759"/>
                </a:cubicBezTo>
                <a:cubicBezTo>
                  <a:pt x="632796" y="160796"/>
                  <a:pt x="667512" y="244610"/>
                  <a:pt x="667512" y="333756"/>
                </a:cubicBezTo>
                <a:cubicBezTo>
                  <a:pt x="667512" y="422916"/>
                  <a:pt x="632796" y="506734"/>
                  <a:pt x="569759" y="569768"/>
                </a:cubicBezTo>
                <a:cubicBezTo>
                  <a:pt x="506726" y="632800"/>
                  <a:pt x="422911" y="667511"/>
                  <a:pt x="333756" y="667511"/>
                </a:cubicBezTo>
                <a:cubicBezTo>
                  <a:pt x="244608" y="667511"/>
                  <a:pt x="160796" y="632800"/>
                  <a:pt x="97759" y="569768"/>
                </a:cubicBezTo>
                <a:cubicBezTo>
                  <a:pt x="34718" y="506731"/>
                  <a:pt x="0" y="422915"/>
                  <a:pt x="0" y="333756"/>
                </a:cubicBezTo>
                <a:cubicBezTo>
                  <a:pt x="0" y="244610"/>
                  <a:pt x="34718" y="160798"/>
                  <a:pt x="97759" y="97759"/>
                </a:cubicBezTo>
                <a:cubicBezTo>
                  <a:pt x="160799" y="34717"/>
                  <a:pt x="244611" y="0"/>
                  <a:pt x="333756" y="0"/>
                </a:cubicBezTo>
                <a:close/>
              </a:path>
            </a:pathLst>
          </a:custGeom>
          <a:solidFill>
            <a:srgbClr val="0070C0"/>
          </a:solidFill>
        </p:spPr>
        <p:txBody>
          <a:bodyPr wrap="square" rtlCol="0" anchor="ctr">
            <a:noAutofit/>
          </a:bodyPr>
          <a:lstStyle/>
          <a:p>
            <a:pPr algn="ctr"/>
            <a:endParaRPr dirty="0">
              <a:latin typeface="Segoe UI Light" panose="020B0502040204020203" pitchFamily="34" charset="0"/>
            </a:endParaRPr>
          </a:p>
        </p:txBody>
      </p:sp>
      <p:sp>
        <p:nvSpPr>
          <p:cNvPr id="31" name="Freeform: Shape 30">
            <a:extLst>
              <a:ext uri="{FF2B5EF4-FFF2-40B4-BE49-F238E27FC236}">
                <a16:creationId xmlns:a16="http://schemas.microsoft.com/office/drawing/2014/main" id="{468CD187-B495-6451-8D83-8AD8F3AB9C08}"/>
              </a:ext>
            </a:extLst>
          </p:cNvPr>
          <p:cNvSpPr/>
          <p:nvPr/>
        </p:nvSpPr>
        <p:spPr>
          <a:xfrm>
            <a:off x="3122543" y="1296066"/>
            <a:ext cx="888465" cy="888457"/>
          </a:xfrm>
          <a:custGeom>
            <a:avLst/>
            <a:gdLst>
              <a:gd name="connsiteX0" fmla="*/ 283785 w 667516"/>
              <a:gd name="connsiteY0" fmla="*/ 379707 h 667511"/>
              <a:gd name="connsiteX1" fmla="*/ 276227 w 667516"/>
              <a:gd name="connsiteY1" fmla="*/ 387102 h 667511"/>
              <a:gd name="connsiteX2" fmla="*/ 283785 w 667516"/>
              <a:gd name="connsiteY2" fmla="*/ 394499 h 667511"/>
              <a:gd name="connsiteX3" fmla="*/ 389662 w 667516"/>
              <a:gd name="connsiteY3" fmla="*/ 394499 h 667511"/>
              <a:gd name="connsiteX4" fmla="*/ 397139 w 667516"/>
              <a:gd name="connsiteY4" fmla="*/ 387102 h 667511"/>
              <a:gd name="connsiteX5" fmla="*/ 389662 w 667516"/>
              <a:gd name="connsiteY5" fmla="*/ 379707 h 667511"/>
              <a:gd name="connsiteX6" fmla="*/ 283785 w 667516"/>
              <a:gd name="connsiteY6" fmla="*/ 358848 h 667511"/>
              <a:gd name="connsiteX7" fmla="*/ 389662 w 667516"/>
              <a:gd name="connsiteY7" fmla="*/ 358848 h 667511"/>
              <a:gd name="connsiteX8" fmla="*/ 417999 w 667516"/>
              <a:gd name="connsiteY8" fmla="*/ 387102 h 667511"/>
              <a:gd name="connsiteX9" fmla="*/ 389662 w 667516"/>
              <a:gd name="connsiteY9" fmla="*/ 415359 h 667511"/>
              <a:gd name="connsiteX10" fmla="*/ 283785 w 667516"/>
              <a:gd name="connsiteY10" fmla="*/ 415359 h 667511"/>
              <a:gd name="connsiteX11" fmla="*/ 255369 w 667516"/>
              <a:gd name="connsiteY11" fmla="*/ 387102 h 667511"/>
              <a:gd name="connsiteX12" fmla="*/ 283785 w 667516"/>
              <a:gd name="connsiteY12" fmla="*/ 358848 h 667511"/>
              <a:gd name="connsiteX13" fmla="*/ 283785 w 667516"/>
              <a:gd name="connsiteY13" fmla="*/ 272464 h 667511"/>
              <a:gd name="connsiteX14" fmla="*/ 276227 w 667516"/>
              <a:gd name="connsiteY14" fmla="*/ 279925 h 667511"/>
              <a:gd name="connsiteX15" fmla="*/ 283785 w 667516"/>
              <a:gd name="connsiteY15" fmla="*/ 287417 h 667511"/>
              <a:gd name="connsiteX16" fmla="*/ 335899 w 667516"/>
              <a:gd name="connsiteY16" fmla="*/ 287417 h 667511"/>
              <a:gd name="connsiteX17" fmla="*/ 343470 w 667516"/>
              <a:gd name="connsiteY17" fmla="*/ 279925 h 667511"/>
              <a:gd name="connsiteX18" fmla="*/ 335899 w 667516"/>
              <a:gd name="connsiteY18" fmla="*/ 272464 h 667511"/>
              <a:gd name="connsiteX19" fmla="*/ 283785 w 667516"/>
              <a:gd name="connsiteY19" fmla="*/ 251604 h 667511"/>
              <a:gd name="connsiteX20" fmla="*/ 335899 w 667516"/>
              <a:gd name="connsiteY20" fmla="*/ 251604 h 667511"/>
              <a:gd name="connsiteX21" fmla="*/ 364330 w 667516"/>
              <a:gd name="connsiteY21" fmla="*/ 279925 h 667511"/>
              <a:gd name="connsiteX22" fmla="*/ 335899 w 667516"/>
              <a:gd name="connsiteY22" fmla="*/ 308276 h 667511"/>
              <a:gd name="connsiteX23" fmla="*/ 283785 w 667516"/>
              <a:gd name="connsiteY23" fmla="*/ 308276 h 667511"/>
              <a:gd name="connsiteX24" fmla="*/ 255369 w 667516"/>
              <a:gd name="connsiteY24" fmla="*/ 279925 h 667511"/>
              <a:gd name="connsiteX25" fmla="*/ 283785 w 667516"/>
              <a:gd name="connsiteY25" fmla="*/ 251604 h 667511"/>
              <a:gd name="connsiteX26" fmla="*/ 282594 w 667516"/>
              <a:gd name="connsiteY26" fmla="*/ 195915 h 667511"/>
              <a:gd name="connsiteX27" fmla="*/ 199038 w 667516"/>
              <a:gd name="connsiteY27" fmla="*/ 279183 h 667511"/>
              <a:gd name="connsiteX28" fmla="*/ 199038 w 667516"/>
              <a:gd name="connsiteY28" fmla="*/ 388487 h 667511"/>
              <a:gd name="connsiteX29" fmla="*/ 282594 w 667516"/>
              <a:gd name="connsiteY29" fmla="*/ 471594 h 667511"/>
              <a:gd name="connsiteX30" fmla="*/ 390563 w 667516"/>
              <a:gd name="connsiteY30" fmla="*/ 471594 h 667511"/>
              <a:gd name="connsiteX31" fmla="*/ 474136 w 667516"/>
              <a:gd name="connsiteY31" fmla="*/ 388428 h 667511"/>
              <a:gd name="connsiteX32" fmla="*/ 474710 w 667516"/>
              <a:gd name="connsiteY32" fmla="*/ 313822 h 667511"/>
              <a:gd name="connsiteX33" fmla="*/ 474334 w 667516"/>
              <a:gd name="connsiteY33" fmla="*/ 312040 h 667511"/>
              <a:gd name="connsiteX34" fmla="*/ 473457 w 667516"/>
              <a:gd name="connsiteY34" fmla="*/ 310215 h 667511"/>
              <a:gd name="connsiteX35" fmla="*/ 472013 w 667516"/>
              <a:gd name="connsiteY35" fmla="*/ 309099 h 667511"/>
              <a:gd name="connsiteX36" fmla="*/ 460735 w 667516"/>
              <a:gd name="connsiteY36" fmla="*/ 308420 h 667511"/>
              <a:gd name="connsiteX37" fmla="*/ 430037 w 667516"/>
              <a:gd name="connsiteY37" fmla="*/ 301484 h 667511"/>
              <a:gd name="connsiteX38" fmla="*/ 419304 w 667516"/>
              <a:gd name="connsiteY38" fmla="*/ 272056 h 667511"/>
              <a:gd name="connsiteX39" fmla="*/ 419000 w 667516"/>
              <a:gd name="connsiteY39" fmla="*/ 269799 h 667511"/>
              <a:gd name="connsiteX40" fmla="*/ 412917 w 667516"/>
              <a:gd name="connsiteY40" fmla="*/ 244040 h 667511"/>
              <a:gd name="connsiteX41" fmla="*/ 411440 w 667516"/>
              <a:gd name="connsiteY41" fmla="*/ 240959 h 667511"/>
              <a:gd name="connsiteX42" fmla="*/ 347671 w 667516"/>
              <a:gd name="connsiteY42" fmla="*/ 195915 h 667511"/>
              <a:gd name="connsiteX43" fmla="*/ 282596 w 667516"/>
              <a:gd name="connsiteY43" fmla="*/ 175057 h 667511"/>
              <a:gd name="connsiteX44" fmla="*/ 348316 w 667516"/>
              <a:gd name="connsiteY44" fmla="*/ 175057 h 667511"/>
              <a:gd name="connsiteX45" fmla="*/ 349538 w 667516"/>
              <a:gd name="connsiteY45" fmla="*/ 175128 h 667511"/>
              <a:gd name="connsiteX46" fmla="*/ 430336 w 667516"/>
              <a:gd name="connsiteY46" fmla="*/ 232124 h 667511"/>
              <a:gd name="connsiteX47" fmla="*/ 431657 w 667516"/>
              <a:gd name="connsiteY47" fmla="*/ 234877 h 667511"/>
              <a:gd name="connsiteX48" fmla="*/ 439681 w 667516"/>
              <a:gd name="connsiteY48" fmla="*/ 267066 h 667511"/>
              <a:gd name="connsiteX49" fmla="*/ 439981 w 667516"/>
              <a:gd name="connsiteY49" fmla="*/ 269306 h 667511"/>
              <a:gd name="connsiteX50" fmla="*/ 443884 w 667516"/>
              <a:gd name="connsiteY50" fmla="*/ 285860 h 667511"/>
              <a:gd name="connsiteX51" fmla="*/ 461230 w 667516"/>
              <a:gd name="connsiteY51" fmla="*/ 287569 h 667511"/>
              <a:gd name="connsiteX52" fmla="*/ 484027 w 667516"/>
              <a:gd name="connsiteY52" fmla="*/ 292021 h 667511"/>
              <a:gd name="connsiteX53" fmla="*/ 488170 w 667516"/>
              <a:gd name="connsiteY53" fmla="*/ 295225 h 667511"/>
              <a:gd name="connsiteX54" fmla="*/ 491187 w 667516"/>
              <a:gd name="connsiteY54" fmla="*/ 298954 h 667511"/>
              <a:gd name="connsiteX55" fmla="*/ 493678 w 667516"/>
              <a:gd name="connsiteY55" fmla="*/ 304134 h 667511"/>
              <a:gd name="connsiteX56" fmla="*/ 494485 w 667516"/>
              <a:gd name="connsiteY56" fmla="*/ 306504 h 667511"/>
              <a:gd name="connsiteX57" fmla="*/ 495353 w 667516"/>
              <a:gd name="connsiteY57" fmla="*/ 310622 h 667511"/>
              <a:gd name="connsiteX58" fmla="*/ 495579 w 667516"/>
              <a:gd name="connsiteY58" fmla="*/ 312856 h 667511"/>
              <a:gd name="connsiteX59" fmla="*/ 494997 w 667516"/>
              <a:gd name="connsiteY59" fmla="*/ 388568 h 667511"/>
              <a:gd name="connsiteX60" fmla="*/ 390564 w 667516"/>
              <a:gd name="connsiteY60" fmla="*/ 492455 h 667511"/>
              <a:gd name="connsiteX61" fmla="*/ 282596 w 667516"/>
              <a:gd name="connsiteY61" fmla="*/ 492455 h 667511"/>
              <a:gd name="connsiteX62" fmla="*/ 178178 w 667516"/>
              <a:gd name="connsiteY62" fmla="*/ 388487 h 667511"/>
              <a:gd name="connsiteX63" fmla="*/ 178178 w 667516"/>
              <a:gd name="connsiteY63" fmla="*/ 279183 h 667511"/>
              <a:gd name="connsiteX64" fmla="*/ 282596 w 667516"/>
              <a:gd name="connsiteY64" fmla="*/ 175057 h 667511"/>
              <a:gd name="connsiteX65" fmla="*/ 545986 w 667516"/>
              <a:gd name="connsiteY65" fmla="*/ 148360 h 667511"/>
              <a:gd name="connsiteX66" fmla="*/ 560658 w 667516"/>
              <a:gd name="connsiteY66" fmla="*/ 149887 h 667511"/>
              <a:gd name="connsiteX67" fmla="*/ 625795 w 667516"/>
              <a:gd name="connsiteY67" fmla="*/ 333754 h 667511"/>
              <a:gd name="connsiteX68" fmla="*/ 540262 w 667516"/>
              <a:gd name="connsiteY68" fmla="*/ 540265 h 667511"/>
              <a:gd name="connsiteX69" fmla="*/ 333757 w 667516"/>
              <a:gd name="connsiteY69" fmla="*/ 625792 h 667511"/>
              <a:gd name="connsiteX70" fmla="*/ 139065 w 667516"/>
              <a:gd name="connsiteY70" fmla="*/ 551435 h 667511"/>
              <a:gd name="connsiteX71" fmla="*/ 138249 w 667516"/>
              <a:gd name="connsiteY71" fmla="*/ 536708 h 667511"/>
              <a:gd name="connsiteX72" fmla="*/ 152976 w 667516"/>
              <a:gd name="connsiteY72" fmla="*/ 535890 h 667511"/>
              <a:gd name="connsiteX73" fmla="*/ 333757 w 667516"/>
              <a:gd name="connsiteY73" fmla="*/ 604932 h 667511"/>
              <a:gd name="connsiteX74" fmla="*/ 525514 w 667516"/>
              <a:gd name="connsiteY74" fmla="*/ 525515 h 667511"/>
              <a:gd name="connsiteX75" fmla="*/ 604936 w 667516"/>
              <a:gd name="connsiteY75" fmla="*/ 333754 h 667511"/>
              <a:gd name="connsiteX76" fmla="*/ 544458 w 667516"/>
              <a:gd name="connsiteY76" fmla="*/ 163029 h 667511"/>
              <a:gd name="connsiteX77" fmla="*/ 545986 w 667516"/>
              <a:gd name="connsiteY77" fmla="*/ 148360 h 667511"/>
              <a:gd name="connsiteX78" fmla="*/ 333757 w 667516"/>
              <a:gd name="connsiteY78" fmla="*/ 41719 h 667511"/>
              <a:gd name="connsiteX79" fmla="*/ 528450 w 667516"/>
              <a:gd name="connsiteY79" fmla="*/ 116081 h 667511"/>
              <a:gd name="connsiteX80" fmla="*/ 529263 w 667516"/>
              <a:gd name="connsiteY80" fmla="*/ 130808 h 667511"/>
              <a:gd name="connsiteX81" fmla="*/ 514536 w 667516"/>
              <a:gd name="connsiteY81" fmla="*/ 131623 h 667511"/>
              <a:gd name="connsiteX82" fmla="*/ 333757 w 667516"/>
              <a:gd name="connsiteY82" fmla="*/ 62577 h 667511"/>
              <a:gd name="connsiteX83" fmla="*/ 62577 w 667516"/>
              <a:gd name="connsiteY83" fmla="*/ 333755 h 667511"/>
              <a:gd name="connsiteX84" fmla="*/ 123057 w 667516"/>
              <a:gd name="connsiteY84" fmla="*/ 504489 h 667511"/>
              <a:gd name="connsiteX85" fmla="*/ 121529 w 667516"/>
              <a:gd name="connsiteY85" fmla="*/ 519160 h 667511"/>
              <a:gd name="connsiteX86" fmla="*/ 114962 w 667516"/>
              <a:gd name="connsiteY86" fmla="*/ 521491 h 667511"/>
              <a:gd name="connsiteX87" fmla="*/ 106857 w 667516"/>
              <a:gd name="connsiteY87" fmla="*/ 517632 h 667511"/>
              <a:gd name="connsiteX88" fmla="*/ 41719 w 667516"/>
              <a:gd name="connsiteY88" fmla="*/ 333755 h 667511"/>
              <a:gd name="connsiteX89" fmla="*/ 127259 w 667516"/>
              <a:gd name="connsiteY89" fmla="*/ 127257 h 667511"/>
              <a:gd name="connsiteX90" fmla="*/ 333757 w 667516"/>
              <a:gd name="connsiteY90" fmla="*/ 41719 h 667511"/>
              <a:gd name="connsiteX91" fmla="*/ 333758 w 667516"/>
              <a:gd name="connsiteY91" fmla="*/ 20859 h 667511"/>
              <a:gd name="connsiteX92" fmla="*/ 112508 w 667516"/>
              <a:gd name="connsiteY92" fmla="*/ 112508 h 667511"/>
              <a:gd name="connsiteX93" fmla="*/ 20858 w 667516"/>
              <a:gd name="connsiteY93" fmla="*/ 333756 h 667511"/>
              <a:gd name="connsiteX94" fmla="*/ 112508 w 667516"/>
              <a:gd name="connsiteY94" fmla="*/ 555017 h 667511"/>
              <a:gd name="connsiteX95" fmla="*/ 333758 w 667516"/>
              <a:gd name="connsiteY95" fmla="*/ 646651 h 667511"/>
              <a:gd name="connsiteX96" fmla="*/ 555013 w 667516"/>
              <a:gd name="connsiteY96" fmla="*/ 555017 h 667511"/>
              <a:gd name="connsiteX97" fmla="*/ 646655 w 667516"/>
              <a:gd name="connsiteY97" fmla="*/ 333756 h 667511"/>
              <a:gd name="connsiteX98" fmla="*/ 555013 w 667516"/>
              <a:gd name="connsiteY98" fmla="*/ 112508 h 667511"/>
              <a:gd name="connsiteX99" fmla="*/ 333758 w 667516"/>
              <a:gd name="connsiteY99" fmla="*/ 20859 h 667511"/>
              <a:gd name="connsiteX100" fmla="*/ 333758 w 667516"/>
              <a:gd name="connsiteY100" fmla="*/ 0 h 667511"/>
              <a:gd name="connsiteX101" fmla="*/ 569762 w 667516"/>
              <a:gd name="connsiteY101" fmla="*/ 97759 h 667511"/>
              <a:gd name="connsiteX102" fmla="*/ 667516 w 667516"/>
              <a:gd name="connsiteY102" fmla="*/ 333756 h 667511"/>
              <a:gd name="connsiteX103" fmla="*/ 569762 w 667516"/>
              <a:gd name="connsiteY103" fmla="*/ 569767 h 667511"/>
              <a:gd name="connsiteX104" fmla="*/ 333758 w 667516"/>
              <a:gd name="connsiteY104" fmla="*/ 667511 h 667511"/>
              <a:gd name="connsiteX105" fmla="*/ 97760 w 667516"/>
              <a:gd name="connsiteY105" fmla="*/ 569767 h 667511"/>
              <a:gd name="connsiteX106" fmla="*/ 0 w 667516"/>
              <a:gd name="connsiteY106" fmla="*/ 333756 h 667511"/>
              <a:gd name="connsiteX107" fmla="*/ 97760 w 667516"/>
              <a:gd name="connsiteY107" fmla="*/ 97759 h 667511"/>
              <a:gd name="connsiteX108" fmla="*/ 333758 w 667516"/>
              <a:gd name="connsiteY108" fmla="*/ 0 h 6675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Lst>
            <a:rect l="l" t="t" r="r" b="b"/>
            <a:pathLst>
              <a:path w="667516" h="667511">
                <a:moveTo>
                  <a:pt x="283785" y="379707"/>
                </a:moveTo>
                <a:cubicBezTo>
                  <a:pt x="279618" y="379707"/>
                  <a:pt x="276227" y="383025"/>
                  <a:pt x="276227" y="387102"/>
                </a:cubicBezTo>
                <a:cubicBezTo>
                  <a:pt x="276227" y="391112"/>
                  <a:pt x="279688" y="394499"/>
                  <a:pt x="283785" y="394499"/>
                </a:cubicBezTo>
                <a:lnTo>
                  <a:pt x="389662" y="394499"/>
                </a:lnTo>
                <a:cubicBezTo>
                  <a:pt x="393716" y="394499"/>
                  <a:pt x="397139" y="391113"/>
                  <a:pt x="397139" y="387102"/>
                </a:cubicBezTo>
                <a:cubicBezTo>
                  <a:pt x="397139" y="383025"/>
                  <a:pt x="393786" y="379707"/>
                  <a:pt x="389662" y="379707"/>
                </a:cubicBezTo>
                <a:close/>
                <a:moveTo>
                  <a:pt x="283785" y="358848"/>
                </a:moveTo>
                <a:lnTo>
                  <a:pt x="389662" y="358848"/>
                </a:lnTo>
                <a:cubicBezTo>
                  <a:pt x="405288" y="358848"/>
                  <a:pt x="417999" y="371523"/>
                  <a:pt x="417999" y="387102"/>
                </a:cubicBezTo>
                <a:cubicBezTo>
                  <a:pt x="417999" y="402684"/>
                  <a:pt x="405288" y="415359"/>
                  <a:pt x="389662" y="415359"/>
                </a:cubicBezTo>
                <a:lnTo>
                  <a:pt x="283785" y="415359"/>
                </a:lnTo>
                <a:cubicBezTo>
                  <a:pt x="268115" y="415359"/>
                  <a:pt x="255369" y="402684"/>
                  <a:pt x="255369" y="387102"/>
                </a:cubicBezTo>
                <a:cubicBezTo>
                  <a:pt x="255369" y="371523"/>
                  <a:pt x="268115" y="358848"/>
                  <a:pt x="283785" y="358848"/>
                </a:cubicBezTo>
                <a:close/>
                <a:moveTo>
                  <a:pt x="283785" y="272464"/>
                </a:moveTo>
                <a:cubicBezTo>
                  <a:pt x="279618" y="272464"/>
                  <a:pt x="276227" y="275811"/>
                  <a:pt x="276227" y="279925"/>
                </a:cubicBezTo>
                <a:cubicBezTo>
                  <a:pt x="276227" y="283986"/>
                  <a:pt x="279688" y="287417"/>
                  <a:pt x="283785" y="287417"/>
                </a:cubicBezTo>
                <a:lnTo>
                  <a:pt x="335899" y="287417"/>
                </a:lnTo>
                <a:cubicBezTo>
                  <a:pt x="340003" y="287417"/>
                  <a:pt x="343470" y="283985"/>
                  <a:pt x="343470" y="279925"/>
                </a:cubicBezTo>
                <a:cubicBezTo>
                  <a:pt x="343470" y="275811"/>
                  <a:pt x="340074" y="272464"/>
                  <a:pt x="335899" y="272464"/>
                </a:cubicBezTo>
                <a:close/>
                <a:moveTo>
                  <a:pt x="283785" y="251604"/>
                </a:moveTo>
                <a:lnTo>
                  <a:pt x="335899" y="251604"/>
                </a:lnTo>
                <a:cubicBezTo>
                  <a:pt x="351576" y="251604"/>
                  <a:pt x="364330" y="264308"/>
                  <a:pt x="364330" y="279925"/>
                </a:cubicBezTo>
                <a:cubicBezTo>
                  <a:pt x="364330" y="295558"/>
                  <a:pt x="351576" y="308276"/>
                  <a:pt x="335899" y="308276"/>
                </a:cubicBezTo>
                <a:lnTo>
                  <a:pt x="283785" y="308276"/>
                </a:lnTo>
                <a:cubicBezTo>
                  <a:pt x="268115" y="308276"/>
                  <a:pt x="255369" y="295558"/>
                  <a:pt x="255369" y="279925"/>
                </a:cubicBezTo>
                <a:cubicBezTo>
                  <a:pt x="255369" y="264308"/>
                  <a:pt x="268115" y="251604"/>
                  <a:pt x="283785" y="251604"/>
                </a:cubicBezTo>
                <a:close/>
                <a:moveTo>
                  <a:pt x="282594" y="195915"/>
                </a:moveTo>
                <a:cubicBezTo>
                  <a:pt x="236522" y="195915"/>
                  <a:pt x="199038" y="233268"/>
                  <a:pt x="199038" y="279183"/>
                </a:cubicBezTo>
                <a:lnTo>
                  <a:pt x="199038" y="388487"/>
                </a:lnTo>
                <a:cubicBezTo>
                  <a:pt x="199038" y="434312"/>
                  <a:pt x="236522" y="471594"/>
                  <a:pt x="282594" y="471594"/>
                </a:cubicBezTo>
                <a:lnTo>
                  <a:pt x="390563" y="471594"/>
                </a:lnTo>
                <a:cubicBezTo>
                  <a:pt x="436388" y="471594"/>
                  <a:pt x="473880" y="434286"/>
                  <a:pt x="474136" y="388428"/>
                </a:cubicBezTo>
                <a:lnTo>
                  <a:pt x="474710" y="313822"/>
                </a:lnTo>
                <a:lnTo>
                  <a:pt x="474334" y="312040"/>
                </a:lnTo>
                <a:lnTo>
                  <a:pt x="473457" y="310215"/>
                </a:lnTo>
                <a:lnTo>
                  <a:pt x="472013" y="309099"/>
                </a:lnTo>
                <a:cubicBezTo>
                  <a:pt x="469840" y="308637"/>
                  <a:pt x="464420" y="308508"/>
                  <a:pt x="460735" y="308420"/>
                </a:cubicBezTo>
                <a:cubicBezTo>
                  <a:pt x="449099" y="308145"/>
                  <a:pt x="437068" y="307861"/>
                  <a:pt x="430037" y="301484"/>
                </a:cubicBezTo>
                <a:cubicBezTo>
                  <a:pt x="422274" y="294381"/>
                  <a:pt x="420898" y="284036"/>
                  <a:pt x="419304" y="272056"/>
                </a:cubicBezTo>
                <a:lnTo>
                  <a:pt x="419000" y="269799"/>
                </a:lnTo>
                <a:cubicBezTo>
                  <a:pt x="416656" y="251687"/>
                  <a:pt x="415249" y="248809"/>
                  <a:pt x="412917" y="244040"/>
                </a:cubicBezTo>
                <a:cubicBezTo>
                  <a:pt x="412454" y="243092"/>
                  <a:pt x="411964" y="242092"/>
                  <a:pt x="411440" y="240959"/>
                </a:cubicBezTo>
                <a:cubicBezTo>
                  <a:pt x="400487" y="217780"/>
                  <a:pt x="369209" y="198727"/>
                  <a:pt x="347671" y="195915"/>
                </a:cubicBezTo>
                <a:close/>
                <a:moveTo>
                  <a:pt x="282596" y="175057"/>
                </a:moveTo>
                <a:lnTo>
                  <a:pt x="348316" y="175057"/>
                </a:lnTo>
                <a:cubicBezTo>
                  <a:pt x="348725" y="175057"/>
                  <a:pt x="349134" y="175080"/>
                  <a:pt x="349538" y="175128"/>
                </a:cubicBezTo>
                <a:cubicBezTo>
                  <a:pt x="376972" y="178363"/>
                  <a:pt x="415665" y="201075"/>
                  <a:pt x="430336" y="232124"/>
                </a:cubicBezTo>
                <a:cubicBezTo>
                  <a:pt x="430828" y="233184"/>
                  <a:pt x="431254" y="234054"/>
                  <a:pt x="431657" y="234877"/>
                </a:cubicBezTo>
                <a:cubicBezTo>
                  <a:pt x="435007" y="241728"/>
                  <a:pt x="437033" y="246603"/>
                  <a:pt x="439681" y="267066"/>
                </a:cubicBezTo>
                <a:lnTo>
                  <a:pt x="439981" y="269306"/>
                </a:lnTo>
                <a:cubicBezTo>
                  <a:pt x="440961" y="276677"/>
                  <a:pt x="441890" y="283652"/>
                  <a:pt x="443884" y="285860"/>
                </a:cubicBezTo>
                <a:cubicBezTo>
                  <a:pt x="446643" y="287223"/>
                  <a:pt x="456098" y="287448"/>
                  <a:pt x="461230" y="287569"/>
                </a:cubicBezTo>
                <a:cubicBezTo>
                  <a:pt x="471479" y="287811"/>
                  <a:pt x="478888" y="287987"/>
                  <a:pt x="484027" y="292021"/>
                </a:cubicBezTo>
                <a:lnTo>
                  <a:pt x="488170" y="295225"/>
                </a:lnTo>
                <a:cubicBezTo>
                  <a:pt x="489452" y="296216"/>
                  <a:pt x="490485" y="297494"/>
                  <a:pt x="491187" y="298954"/>
                </a:cubicBezTo>
                <a:lnTo>
                  <a:pt x="493678" y="304134"/>
                </a:lnTo>
                <a:cubicBezTo>
                  <a:pt x="494041" y="304889"/>
                  <a:pt x="494311" y="305684"/>
                  <a:pt x="494485" y="306504"/>
                </a:cubicBezTo>
                <a:lnTo>
                  <a:pt x="495353" y="310622"/>
                </a:lnTo>
                <a:cubicBezTo>
                  <a:pt x="495509" y="311356"/>
                  <a:pt x="495584" y="312105"/>
                  <a:pt x="495579" y="312856"/>
                </a:cubicBezTo>
                <a:lnTo>
                  <a:pt x="494997" y="388568"/>
                </a:lnTo>
                <a:cubicBezTo>
                  <a:pt x="494675" y="445842"/>
                  <a:pt x="447827" y="492455"/>
                  <a:pt x="390564" y="492455"/>
                </a:cubicBezTo>
                <a:lnTo>
                  <a:pt x="282596" y="492455"/>
                </a:lnTo>
                <a:cubicBezTo>
                  <a:pt x="225020" y="492455"/>
                  <a:pt x="178178" y="445816"/>
                  <a:pt x="178178" y="388487"/>
                </a:cubicBezTo>
                <a:lnTo>
                  <a:pt x="178178" y="279183"/>
                </a:lnTo>
                <a:cubicBezTo>
                  <a:pt x="178178" y="221768"/>
                  <a:pt x="225020" y="175057"/>
                  <a:pt x="282596" y="175057"/>
                </a:cubicBezTo>
                <a:close/>
                <a:moveTo>
                  <a:pt x="545986" y="148360"/>
                </a:moveTo>
                <a:cubicBezTo>
                  <a:pt x="550462" y="144730"/>
                  <a:pt x="557028" y="145414"/>
                  <a:pt x="560658" y="149887"/>
                </a:cubicBezTo>
                <a:cubicBezTo>
                  <a:pt x="602662" y="201661"/>
                  <a:pt x="625795" y="266961"/>
                  <a:pt x="625795" y="333754"/>
                </a:cubicBezTo>
                <a:cubicBezTo>
                  <a:pt x="625795" y="411771"/>
                  <a:pt x="595420" y="485112"/>
                  <a:pt x="540262" y="540265"/>
                </a:cubicBezTo>
                <a:cubicBezTo>
                  <a:pt x="485107" y="595419"/>
                  <a:pt x="411769" y="625792"/>
                  <a:pt x="333757" y="625792"/>
                </a:cubicBezTo>
                <a:cubicBezTo>
                  <a:pt x="261787" y="625792"/>
                  <a:pt x="192644" y="599385"/>
                  <a:pt x="139065" y="551435"/>
                </a:cubicBezTo>
                <a:cubicBezTo>
                  <a:pt x="134774" y="547594"/>
                  <a:pt x="134410" y="541000"/>
                  <a:pt x="138249" y="536708"/>
                </a:cubicBezTo>
                <a:cubicBezTo>
                  <a:pt x="142090" y="532416"/>
                  <a:pt x="148684" y="532051"/>
                  <a:pt x="152976" y="535890"/>
                </a:cubicBezTo>
                <a:cubicBezTo>
                  <a:pt x="202725" y="580412"/>
                  <a:pt x="266927" y="604932"/>
                  <a:pt x="333757" y="604932"/>
                </a:cubicBezTo>
                <a:cubicBezTo>
                  <a:pt x="406197" y="604932"/>
                  <a:pt x="474298" y="576728"/>
                  <a:pt x="525514" y="525515"/>
                </a:cubicBezTo>
                <a:cubicBezTo>
                  <a:pt x="576730" y="474302"/>
                  <a:pt x="604936" y="406200"/>
                  <a:pt x="604936" y="333754"/>
                </a:cubicBezTo>
                <a:cubicBezTo>
                  <a:pt x="604936" y="271731"/>
                  <a:pt x="583458" y="211098"/>
                  <a:pt x="544458" y="163029"/>
                </a:cubicBezTo>
                <a:cubicBezTo>
                  <a:pt x="540829" y="158558"/>
                  <a:pt x="541514" y="151989"/>
                  <a:pt x="545986" y="148360"/>
                </a:cubicBezTo>
                <a:close/>
                <a:moveTo>
                  <a:pt x="333757" y="41719"/>
                </a:moveTo>
                <a:cubicBezTo>
                  <a:pt x="405728" y="41719"/>
                  <a:pt x="474870" y="68126"/>
                  <a:pt x="528450" y="116081"/>
                </a:cubicBezTo>
                <a:cubicBezTo>
                  <a:pt x="532741" y="119922"/>
                  <a:pt x="533106" y="126515"/>
                  <a:pt x="529263" y="130808"/>
                </a:cubicBezTo>
                <a:cubicBezTo>
                  <a:pt x="525424" y="135100"/>
                  <a:pt x="518830" y="135466"/>
                  <a:pt x="514536" y="131623"/>
                </a:cubicBezTo>
                <a:cubicBezTo>
                  <a:pt x="464791" y="87099"/>
                  <a:pt x="400587" y="62577"/>
                  <a:pt x="333757" y="62577"/>
                </a:cubicBezTo>
                <a:cubicBezTo>
                  <a:pt x="184228" y="62577"/>
                  <a:pt x="62577" y="184228"/>
                  <a:pt x="62577" y="333755"/>
                </a:cubicBezTo>
                <a:cubicBezTo>
                  <a:pt x="62577" y="395787"/>
                  <a:pt x="84056" y="456421"/>
                  <a:pt x="123057" y="504489"/>
                </a:cubicBezTo>
                <a:cubicBezTo>
                  <a:pt x="126686" y="508961"/>
                  <a:pt x="126002" y="515530"/>
                  <a:pt x="121529" y="519160"/>
                </a:cubicBezTo>
                <a:cubicBezTo>
                  <a:pt x="119595" y="520727"/>
                  <a:pt x="117271" y="521491"/>
                  <a:pt x="114962" y="521491"/>
                </a:cubicBezTo>
                <a:cubicBezTo>
                  <a:pt x="111929" y="521491"/>
                  <a:pt x="108919" y="520172"/>
                  <a:pt x="106857" y="517632"/>
                </a:cubicBezTo>
                <a:cubicBezTo>
                  <a:pt x="64852" y="465861"/>
                  <a:pt x="41719" y="400557"/>
                  <a:pt x="41719" y="333755"/>
                </a:cubicBezTo>
                <a:cubicBezTo>
                  <a:pt x="41719" y="255754"/>
                  <a:pt x="72097" y="182419"/>
                  <a:pt x="127259" y="127257"/>
                </a:cubicBezTo>
                <a:cubicBezTo>
                  <a:pt x="182420" y="72097"/>
                  <a:pt x="255755" y="41719"/>
                  <a:pt x="333757" y="41719"/>
                </a:cubicBezTo>
                <a:close/>
                <a:moveTo>
                  <a:pt x="333758" y="20859"/>
                </a:moveTo>
                <a:cubicBezTo>
                  <a:pt x="250186" y="20859"/>
                  <a:pt x="171612" y="53407"/>
                  <a:pt x="112508" y="112508"/>
                </a:cubicBezTo>
                <a:cubicBezTo>
                  <a:pt x="53407" y="171609"/>
                  <a:pt x="20858" y="250184"/>
                  <a:pt x="20858" y="333756"/>
                </a:cubicBezTo>
                <a:cubicBezTo>
                  <a:pt x="20858" y="417341"/>
                  <a:pt x="53407" y="495922"/>
                  <a:pt x="112508" y="555017"/>
                </a:cubicBezTo>
                <a:cubicBezTo>
                  <a:pt x="171606" y="614109"/>
                  <a:pt x="250179" y="646651"/>
                  <a:pt x="333758" y="646651"/>
                </a:cubicBezTo>
                <a:cubicBezTo>
                  <a:pt x="417341" y="646651"/>
                  <a:pt x="495918" y="614109"/>
                  <a:pt x="555013" y="555017"/>
                </a:cubicBezTo>
                <a:cubicBezTo>
                  <a:pt x="614111" y="495922"/>
                  <a:pt x="646655" y="417343"/>
                  <a:pt x="646655" y="333756"/>
                </a:cubicBezTo>
                <a:cubicBezTo>
                  <a:pt x="646655" y="250181"/>
                  <a:pt x="614111" y="171607"/>
                  <a:pt x="555013" y="112508"/>
                </a:cubicBezTo>
                <a:cubicBezTo>
                  <a:pt x="495914" y="53407"/>
                  <a:pt x="417336" y="20859"/>
                  <a:pt x="333758" y="20859"/>
                </a:cubicBezTo>
                <a:close/>
                <a:moveTo>
                  <a:pt x="333758" y="0"/>
                </a:moveTo>
                <a:cubicBezTo>
                  <a:pt x="422908" y="0"/>
                  <a:pt x="506725" y="34717"/>
                  <a:pt x="569762" y="97759"/>
                </a:cubicBezTo>
                <a:cubicBezTo>
                  <a:pt x="632799" y="160797"/>
                  <a:pt x="667516" y="244610"/>
                  <a:pt x="667516" y="333756"/>
                </a:cubicBezTo>
                <a:cubicBezTo>
                  <a:pt x="667516" y="422917"/>
                  <a:pt x="632799" y="506734"/>
                  <a:pt x="569762" y="569767"/>
                </a:cubicBezTo>
                <a:cubicBezTo>
                  <a:pt x="506729" y="632800"/>
                  <a:pt x="422913" y="667511"/>
                  <a:pt x="333758" y="667511"/>
                </a:cubicBezTo>
                <a:cubicBezTo>
                  <a:pt x="244609" y="667511"/>
                  <a:pt x="160797" y="632800"/>
                  <a:pt x="97760" y="569767"/>
                </a:cubicBezTo>
                <a:cubicBezTo>
                  <a:pt x="34718" y="506732"/>
                  <a:pt x="0" y="422915"/>
                  <a:pt x="0" y="333756"/>
                </a:cubicBezTo>
                <a:cubicBezTo>
                  <a:pt x="0" y="244611"/>
                  <a:pt x="34718" y="160798"/>
                  <a:pt x="97760" y="97759"/>
                </a:cubicBezTo>
                <a:cubicBezTo>
                  <a:pt x="160799" y="34717"/>
                  <a:pt x="244612" y="0"/>
                  <a:pt x="333758" y="0"/>
                </a:cubicBezTo>
                <a:close/>
              </a:path>
            </a:pathLst>
          </a:custGeom>
          <a:solidFill>
            <a:srgbClr val="0070C0"/>
          </a:solidFill>
        </p:spPr>
        <p:txBody>
          <a:bodyPr wrap="square" rtlCol="0" anchor="ctr">
            <a:noAutofit/>
          </a:bodyPr>
          <a:lstStyle/>
          <a:p>
            <a:pPr algn="ctr"/>
            <a:endParaRPr dirty="0">
              <a:latin typeface="Segoe UI Light" panose="020B0502040204020203" pitchFamily="34" charset="0"/>
            </a:endParaRPr>
          </a:p>
        </p:txBody>
      </p:sp>
      <p:sp>
        <p:nvSpPr>
          <p:cNvPr id="32" name="Freeform: Shape 31">
            <a:extLst>
              <a:ext uri="{FF2B5EF4-FFF2-40B4-BE49-F238E27FC236}">
                <a16:creationId xmlns:a16="http://schemas.microsoft.com/office/drawing/2014/main" id="{E04732C9-9F39-B9DE-BD04-5985B97970BE}"/>
              </a:ext>
            </a:extLst>
          </p:cNvPr>
          <p:cNvSpPr/>
          <p:nvPr/>
        </p:nvSpPr>
        <p:spPr>
          <a:xfrm>
            <a:off x="5507255" y="1288670"/>
            <a:ext cx="888458" cy="888459"/>
          </a:xfrm>
          <a:custGeom>
            <a:avLst/>
            <a:gdLst>
              <a:gd name="connsiteX0" fmla="*/ 359929 w 667512"/>
              <a:gd name="connsiteY0" fmla="*/ 353949 h 667513"/>
              <a:gd name="connsiteX1" fmla="*/ 243194 w 667512"/>
              <a:gd name="connsiteY1" fmla="*/ 448215 h 667513"/>
              <a:gd name="connsiteX2" fmla="*/ 333757 w 667512"/>
              <a:gd name="connsiteY2" fmla="*/ 479775 h 667513"/>
              <a:gd name="connsiteX3" fmla="*/ 391764 w 667512"/>
              <a:gd name="connsiteY3" fmla="*/ 467744 h 667513"/>
              <a:gd name="connsiteX4" fmla="*/ 359929 w 667512"/>
              <a:gd name="connsiteY4" fmla="*/ 353949 h 667513"/>
              <a:gd name="connsiteX5" fmla="*/ 395546 w 667512"/>
              <a:gd name="connsiteY5" fmla="*/ 347333 h 667513"/>
              <a:gd name="connsiteX6" fmla="*/ 380544 w 667512"/>
              <a:gd name="connsiteY6" fmla="*/ 349336 h 667513"/>
              <a:gd name="connsiteX7" fmla="*/ 411288 w 667512"/>
              <a:gd name="connsiteY7" fmla="*/ 457433 h 667513"/>
              <a:gd name="connsiteX8" fmla="*/ 478252 w 667512"/>
              <a:gd name="connsiteY8" fmla="*/ 354799 h 667513"/>
              <a:gd name="connsiteX9" fmla="*/ 395546 w 667512"/>
              <a:gd name="connsiteY9" fmla="*/ 347333 h 667513"/>
              <a:gd name="connsiteX10" fmla="*/ 339829 w 667512"/>
              <a:gd name="connsiteY10" fmla="*/ 309115 h 667513"/>
              <a:gd name="connsiteX11" fmla="*/ 285109 w 667512"/>
              <a:gd name="connsiteY11" fmla="*/ 322028 h 667513"/>
              <a:gd name="connsiteX12" fmla="*/ 207177 w 667512"/>
              <a:gd name="connsiteY12" fmla="*/ 328099 h 667513"/>
              <a:gd name="connsiteX13" fmla="*/ 187873 w 667512"/>
              <a:gd name="connsiteY13" fmla="*/ 327693 h 667513"/>
              <a:gd name="connsiteX14" fmla="*/ 187737 w 667512"/>
              <a:gd name="connsiteY14" fmla="*/ 333756 h 667513"/>
              <a:gd name="connsiteX15" fmla="*/ 227540 w 667512"/>
              <a:gd name="connsiteY15" fmla="*/ 433843 h 667513"/>
              <a:gd name="connsiteX16" fmla="*/ 351801 w 667512"/>
              <a:gd name="connsiteY16" fmla="*/ 334732 h 667513"/>
              <a:gd name="connsiteX17" fmla="*/ 339829 w 667512"/>
              <a:gd name="connsiteY17" fmla="*/ 309115 h 667513"/>
              <a:gd name="connsiteX18" fmla="*/ 444408 w 667512"/>
              <a:gd name="connsiteY18" fmla="*/ 238586 h 667513"/>
              <a:gd name="connsiteX19" fmla="*/ 373299 w 667512"/>
              <a:gd name="connsiteY19" fmla="*/ 295946 h 667513"/>
              <a:gd name="connsiteX20" fmla="*/ 359563 w 667512"/>
              <a:gd name="connsiteY20" fmla="*/ 301968 h 667513"/>
              <a:gd name="connsiteX21" fmla="*/ 372351 w 667512"/>
              <a:gd name="connsiteY21" fmla="*/ 329647 h 667513"/>
              <a:gd name="connsiteX22" fmla="*/ 394427 w 667512"/>
              <a:gd name="connsiteY22" fmla="*/ 326486 h 667513"/>
              <a:gd name="connsiteX23" fmla="*/ 479772 w 667512"/>
              <a:gd name="connsiteY23" fmla="*/ 333557 h 667513"/>
              <a:gd name="connsiteX24" fmla="*/ 444408 w 667512"/>
              <a:gd name="connsiteY24" fmla="*/ 238586 h 667513"/>
              <a:gd name="connsiteX25" fmla="*/ 273722 w 667512"/>
              <a:gd name="connsiteY25" fmla="*/ 200654 h 667513"/>
              <a:gd name="connsiteX26" fmla="*/ 190227 w 667512"/>
              <a:gd name="connsiteY26" fmla="*/ 306878 h 667513"/>
              <a:gd name="connsiteX27" fmla="*/ 330158 w 667512"/>
              <a:gd name="connsiteY27" fmla="*/ 290206 h 667513"/>
              <a:gd name="connsiteX28" fmla="*/ 326495 w 667512"/>
              <a:gd name="connsiteY28" fmla="*/ 283383 h 667513"/>
              <a:gd name="connsiteX29" fmla="*/ 273722 w 667512"/>
              <a:gd name="connsiteY29" fmla="*/ 200654 h 667513"/>
              <a:gd name="connsiteX30" fmla="*/ 333757 w 667512"/>
              <a:gd name="connsiteY30" fmla="*/ 187737 h 667513"/>
              <a:gd name="connsiteX31" fmla="*/ 294234 w 667512"/>
              <a:gd name="connsiteY31" fmla="*/ 193178 h 667513"/>
              <a:gd name="connsiteX32" fmla="*/ 344480 w 667512"/>
              <a:gd name="connsiteY32" fmla="*/ 272795 h 667513"/>
              <a:gd name="connsiteX33" fmla="*/ 350061 w 667512"/>
              <a:gd name="connsiteY33" fmla="*/ 283228 h 667513"/>
              <a:gd name="connsiteX34" fmla="*/ 429379 w 667512"/>
              <a:gd name="connsiteY34" fmla="*/ 223669 h 667513"/>
              <a:gd name="connsiteX35" fmla="*/ 429458 w 667512"/>
              <a:gd name="connsiteY35" fmla="*/ 223562 h 667513"/>
              <a:gd name="connsiteX36" fmla="*/ 333757 w 667512"/>
              <a:gd name="connsiteY36" fmla="*/ 187737 h 667513"/>
              <a:gd name="connsiteX37" fmla="*/ 333757 w 667512"/>
              <a:gd name="connsiteY37" fmla="*/ 166878 h 667513"/>
              <a:gd name="connsiteX38" fmla="*/ 500634 w 667512"/>
              <a:gd name="connsiteY38" fmla="*/ 333756 h 667513"/>
              <a:gd name="connsiteX39" fmla="*/ 333757 w 667512"/>
              <a:gd name="connsiteY39" fmla="*/ 500633 h 667513"/>
              <a:gd name="connsiteX40" fmla="*/ 166878 w 667512"/>
              <a:gd name="connsiteY40" fmla="*/ 333756 h 667513"/>
              <a:gd name="connsiteX41" fmla="*/ 272658 w 667512"/>
              <a:gd name="connsiteY41" fmla="*/ 178459 h 667513"/>
              <a:gd name="connsiteX42" fmla="*/ 273690 w 667512"/>
              <a:gd name="connsiteY42" fmla="*/ 178065 h 667513"/>
              <a:gd name="connsiteX43" fmla="*/ 333757 w 667512"/>
              <a:gd name="connsiteY43" fmla="*/ 166878 h 667513"/>
              <a:gd name="connsiteX44" fmla="*/ 545984 w 667512"/>
              <a:gd name="connsiteY44" fmla="*/ 148360 h 667513"/>
              <a:gd name="connsiteX45" fmla="*/ 560655 w 667512"/>
              <a:gd name="connsiteY45" fmla="*/ 149888 h 667513"/>
              <a:gd name="connsiteX46" fmla="*/ 625792 w 667512"/>
              <a:gd name="connsiteY46" fmla="*/ 333755 h 667513"/>
              <a:gd name="connsiteX47" fmla="*/ 540260 w 667512"/>
              <a:gd name="connsiteY47" fmla="*/ 540267 h 667513"/>
              <a:gd name="connsiteX48" fmla="*/ 333756 w 667512"/>
              <a:gd name="connsiteY48" fmla="*/ 625792 h 667513"/>
              <a:gd name="connsiteX49" fmla="*/ 139064 w 667512"/>
              <a:gd name="connsiteY49" fmla="*/ 551435 h 667513"/>
              <a:gd name="connsiteX50" fmla="*/ 138248 w 667512"/>
              <a:gd name="connsiteY50" fmla="*/ 536708 h 667513"/>
              <a:gd name="connsiteX51" fmla="*/ 152975 w 667512"/>
              <a:gd name="connsiteY51" fmla="*/ 535891 h 667513"/>
              <a:gd name="connsiteX52" fmla="*/ 333756 w 667512"/>
              <a:gd name="connsiteY52" fmla="*/ 604932 h 667513"/>
              <a:gd name="connsiteX53" fmla="*/ 525511 w 667512"/>
              <a:gd name="connsiteY53" fmla="*/ 525515 h 667513"/>
              <a:gd name="connsiteX54" fmla="*/ 604933 w 667512"/>
              <a:gd name="connsiteY54" fmla="*/ 333755 h 667513"/>
              <a:gd name="connsiteX55" fmla="*/ 544456 w 667512"/>
              <a:gd name="connsiteY55" fmla="*/ 163030 h 667513"/>
              <a:gd name="connsiteX56" fmla="*/ 545984 w 667512"/>
              <a:gd name="connsiteY56" fmla="*/ 148360 h 667513"/>
              <a:gd name="connsiteX57" fmla="*/ 333757 w 667512"/>
              <a:gd name="connsiteY57" fmla="*/ 41719 h 667513"/>
              <a:gd name="connsiteX58" fmla="*/ 528448 w 667512"/>
              <a:gd name="connsiteY58" fmla="*/ 116081 h 667513"/>
              <a:gd name="connsiteX59" fmla="*/ 529262 w 667512"/>
              <a:gd name="connsiteY59" fmla="*/ 130809 h 667513"/>
              <a:gd name="connsiteX60" fmla="*/ 514535 w 667512"/>
              <a:gd name="connsiteY60" fmla="*/ 131624 h 667513"/>
              <a:gd name="connsiteX61" fmla="*/ 333757 w 667512"/>
              <a:gd name="connsiteY61" fmla="*/ 62579 h 667513"/>
              <a:gd name="connsiteX62" fmla="*/ 62579 w 667512"/>
              <a:gd name="connsiteY62" fmla="*/ 333756 h 667513"/>
              <a:gd name="connsiteX63" fmla="*/ 123057 w 667512"/>
              <a:gd name="connsiteY63" fmla="*/ 504490 h 667513"/>
              <a:gd name="connsiteX64" fmla="*/ 121529 w 667512"/>
              <a:gd name="connsiteY64" fmla="*/ 519161 h 667513"/>
              <a:gd name="connsiteX65" fmla="*/ 114963 w 667512"/>
              <a:gd name="connsiteY65" fmla="*/ 521492 h 667513"/>
              <a:gd name="connsiteX66" fmla="*/ 106858 w 667512"/>
              <a:gd name="connsiteY66" fmla="*/ 517633 h 667513"/>
              <a:gd name="connsiteX67" fmla="*/ 41720 w 667512"/>
              <a:gd name="connsiteY67" fmla="*/ 333756 h 667513"/>
              <a:gd name="connsiteX68" fmla="*/ 127259 w 667512"/>
              <a:gd name="connsiteY68" fmla="*/ 127259 h 667513"/>
              <a:gd name="connsiteX69" fmla="*/ 333757 w 667512"/>
              <a:gd name="connsiteY69" fmla="*/ 41719 h 667513"/>
              <a:gd name="connsiteX70" fmla="*/ 333756 w 667512"/>
              <a:gd name="connsiteY70" fmla="*/ 20859 h 667513"/>
              <a:gd name="connsiteX71" fmla="*/ 112508 w 667512"/>
              <a:gd name="connsiteY71" fmla="*/ 112508 h 667513"/>
              <a:gd name="connsiteX72" fmla="*/ 20859 w 667512"/>
              <a:gd name="connsiteY72" fmla="*/ 333756 h 667513"/>
              <a:gd name="connsiteX73" fmla="*/ 112508 w 667512"/>
              <a:gd name="connsiteY73" fmla="*/ 555018 h 667513"/>
              <a:gd name="connsiteX74" fmla="*/ 333756 w 667512"/>
              <a:gd name="connsiteY74" fmla="*/ 646653 h 667513"/>
              <a:gd name="connsiteX75" fmla="*/ 555010 w 667512"/>
              <a:gd name="connsiteY75" fmla="*/ 555018 h 667513"/>
              <a:gd name="connsiteX76" fmla="*/ 646652 w 667512"/>
              <a:gd name="connsiteY76" fmla="*/ 333756 h 667513"/>
              <a:gd name="connsiteX77" fmla="*/ 555010 w 667512"/>
              <a:gd name="connsiteY77" fmla="*/ 112508 h 667513"/>
              <a:gd name="connsiteX78" fmla="*/ 333756 w 667512"/>
              <a:gd name="connsiteY78" fmla="*/ 20859 h 667513"/>
              <a:gd name="connsiteX79" fmla="*/ 333756 w 667512"/>
              <a:gd name="connsiteY79" fmla="*/ 0 h 667513"/>
              <a:gd name="connsiteX80" fmla="*/ 569760 w 667512"/>
              <a:gd name="connsiteY80" fmla="*/ 97759 h 667513"/>
              <a:gd name="connsiteX81" fmla="*/ 667512 w 667512"/>
              <a:gd name="connsiteY81" fmla="*/ 333756 h 667513"/>
              <a:gd name="connsiteX82" fmla="*/ 569759 w 667512"/>
              <a:gd name="connsiteY82" fmla="*/ 569769 h 667513"/>
              <a:gd name="connsiteX83" fmla="*/ 333756 w 667512"/>
              <a:gd name="connsiteY83" fmla="*/ 667513 h 667513"/>
              <a:gd name="connsiteX84" fmla="*/ 97759 w 667512"/>
              <a:gd name="connsiteY84" fmla="*/ 569769 h 667513"/>
              <a:gd name="connsiteX85" fmla="*/ 0 w 667512"/>
              <a:gd name="connsiteY85" fmla="*/ 333756 h 667513"/>
              <a:gd name="connsiteX86" fmla="*/ 97759 w 667512"/>
              <a:gd name="connsiteY86" fmla="*/ 97759 h 667513"/>
              <a:gd name="connsiteX87" fmla="*/ 333756 w 667512"/>
              <a:gd name="connsiteY87" fmla="*/ 0 h 667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667512" h="667513">
                <a:moveTo>
                  <a:pt x="359929" y="353949"/>
                </a:moveTo>
                <a:cubicBezTo>
                  <a:pt x="311953" y="367523"/>
                  <a:pt x="272808" y="399108"/>
                  <a:pt x="243194" y="448215"/>
                </a:cubicBezTo>
                <a:cubicBezTo>
                  <a:pt x="268102" y="467964"/>
                  <a:pt x="299575" y="479775"/>
                  <a:pt x="333757" y="479775"/>
                </a:cubicBezTo>
                <a:cubicBezTo>
                  <a:pt x="354358" y="479775"/>
                  <a:pt x="373973" y="475477"/>
                  <a:pt x="391764" y="467744"/>
                </a:cubicBezTo>
                <a:cubicBezTo>
                  <a:pt x="385958" y="427291"/>
                  <a:pt x="373782" y="388272"/>
                  <a:pt x="359929" y="353949"/>
                </a:cubicBezTo>
                <a:close/>
                <a:moveTo>
                  <a:pt x="395546" y="347333"/>
                </a:moveTo>
                <a:cubicBezTo>
                  <a:pt x="390459" y="347821"/>
                  <a:pt x="385465" y="348503"/>
                  <a:pt x="380544" y="349336"/>
                </a:cubicBezTo>
                <a:cubicBezTo>
                  <a:pt x="393586" y="382165"/>
                  <a:pt x="405066" y="419034"/>
                  <a:pt x="411288" y="457433"/>
                </a:cubicBezTo>
                <a:cubicBezTo>
                  <a:pt x="446751" y="435122"/>
                  <a:pt x="471990" y="397994"/>
                  <a:pt x="478252" y="354799"/>
                </a:cubicBezTo>
                <a:cubicBezTo>
                  <a:pt x="464282" y="350847"/>
                  <a:pt x="432732" y="343766"/>
                  <a:pt x="395546" y="347333"/>
                </a:cubicBezTo>
                <a:close/>
                <a:moveTo>
                  <a:pt x="339829" y="309115"/>
                </a:moveTo>
                <a:cubicBezTo>
                  <a:pt x="322979" y="314555"/>
                  <a:pt x="304691" y="318881"/>
                  <a:pt x="285109" y="322028"/>
                </a:cubicBezTo>
                <a:cubicBezTo>
                  <a:pt x="254499" y="326945"/>
                  <a:pt x="226609" y="328099"/>
                  <a:pt x="207177" y="328099"/>
                </a:cubicBezTo>
                <a:cubicBezTo>
                  <a:pt x="199167" y="328099"/>
                  <a:pt x="192608" y="327903"/>
                  <a:pt x="187873" y="327693"/>
                </a:cubicBezTo>
                <a:cubicBezTo>
                  <a:pt x="187791" y="329705"/>
                  <a:pt x="187737" y="331724"/>
                  <a:pt x="187737" y="333756"/>
                </a:cubicBezTo>
                <a:cubicBezTo>
                  <a:pt x="187737" y="372457"/>
                  <a:pt x="202878" y="407685"/>
                  <a:pt x="227540" y="433843"/>
                </a:cubicBezTo>
                <a:cubicBezTo>
                  <a:pt x="264228" y="374983"/>
                  <a:pt x="310456" y="347170"/>
                  <a:pt x="351801" y="334732"/>
                </a:cubicBezTo>
                <a:cubicBezTo>
                  <a:pt x="347836" y="325760"/>
                  <a:pt x="343814" y="317199"/>
                  <a:pt x="339829" y="309115"/>
                </a:cubicBezTo>
                <a:close/>
                <a:moveTo>
                  <a:pt x="444408" y="238586"/>
                </a:moveTo>
                <a:cubicBezTo>
                  <a:pt x="427754" y="262126"/>
                  <a:pt x="403865" y="281417"/>
                  <a:pt x="373299" y="295946"/>
                </a:cubicBezTo>
                <a:cubicBezTo>
                  <a:pt x="368863" y="298054"/>
                  <a:pt x="364278" y="300058"/>
                  <a:pt x="359563" y="301968"/>
                </a:cubicBezTo>
                <a:cubicBezTo>
                  <a:pt x="363827" y="310698"/>
                  <a:pt x="368128" y="319950"/>
                  <a:pt x="372351" y="329647"/>
                </a:cubicBezTo>
                <a:cubicBezTo>
                  <a:pt x="380026" y="328148"/>
                  <a:pt x="387421" y="327131"/>
                  <a:pt x="394427" y="326486"/>
                </a:cubicBezTo>
                <a:cubicBezTo>
                  <a:pt x="431464" y="323073"/>
                  <a:pt x="462820" y="329101"/>
                  <a:pt x="479772" y="333557"/>
                </a:cubicBezTo>
                <a:cubicBezTo>
                  <a:pt x="479724" y="297310"/>
                  <a:pt x="466398" y="264118"/>
                  <a:pt x="444408" y="238586"/>
                </a:cubicBezTo>
                <a:close/>
                <a:moveTo>
                  <a:pt x="273722" y="200654"/>
                </a:moveTo>
                <a:cubicBezTo>
                  <a:pt x="230930" y="220032"/>
                  <a:pt x="199086" y="259461"/>
                  <a:pt x="190227" y="306878"/>
                </a:cubicBezTo>
                <a:cubicBezTo>
                  <a:pt x="212616" y="307698"/>
                  <a:pt x="273029" y="307863"/>
                  <a:pt x="330158" y="290206"/>
                </a:cubicBezTo>
                <a:cubicBezTo>
                  <a:pt x="328924" y="287881"/>
                  <a:pt x="327699" y="285596"/>
                  <a:pt x="326495" y="283383"/>
                </a:cubicBezTo>
                <a:cubicBezTo>
                  <a:pt x="304197" y="242447"/>
                  <a:pt x="282795" y="212509"/>
                  <a:pt x="273722" y="200654"/>
                </a:cubicBezTo>
                <a:close/>
                <a:moveTo>
                  <a:pt x="333757" y="187737"/>
                </a:moveTo>
                <a:cubicBezTo>
                  <a:pt x="320065" y="187737"/>
                  <a:pt x="306808" y="189635"/>
                  <a:pt x="294234" y="193178"/>
                </a:cubicBezTo>
                <a:cubicBezTo>
                  <a:pt x="305655" y="208617"/>
                  <a:pt x="324855" y="236844"/>
                  <a:pt x="344480" y="272795"/>
                </a:cubicBezTo>
                <a:cubicBezTo>
                  <a:pt x="346308" y="276143"/>
                  <a:pt x="348173" y="279632"/>
                  <a:pt x="350061" y="283228"/>
                </a:cubicBezTo>
                <a:cubicBezTo>
                  <a:pt x="381591" y="270747"/>
                  <a:pt x="410522" y="251937"/>
                  <a:pt x="429379" y="223669"/>
                </a:cubicBezTo>
                <a:cubicBezTo>
                  <a:pt x="429404" y="223632"/>
                  <a:pt x="429434" y="223599"/>
                  <a:pt x="429458" y="223562"/>
                </a:cubicBezTo>
                <a:cubicBezTo>
                  <a:pt x="403811" y="201258"/>
                  <a:pt x="370334" y="187737"/>
                  <a:pt x="333757" y="187737"/>
                </a:cubicBezTo>
                <a:close/>
                <a:moveTo>
                  <a:pt x="333757" y="166878"/>
                </a:moveTo>
                <a:cubicBezTo>
                  <a:pt x="425774" y="166878"/>
                  <a:pt x="500634" y="241738"/>
                  <a:pt x="500634" y="333756"/>
                </a:cubicBezTo>
                <a:cubicBezTo>
                  <a:pt x="500634" y="425773"/>
                  <a:pt x="425774" y="500633"/>
                  <a:pt x="333757" y="500633"/>
                </a:cubicBezTo>
                <a:cubicBezTo>
                  <a:pt x="241738" y="500633"/>
                  <a:pt x="166878" y="425773"/>
                  <a:pt x="166878" y="333756"/>
                </a:cubicBezTo>
                <a:cubicBezTo>
                  <a:pt x="166878" y="263293"/>
                  <a:pt x="210774" y="202891"/>
                  <a:pt x="272658" y="178459"/>
                </a:cubicBezTo>
                <a:cubicBezTo>
                  <a:pt x="272997" y="178308"/>
                  <a:pt x="273340" y="178178"/>
                  <a:pt x="273690" y="178065"/>
                </a:cubicBezTo>
                <a:cubicBezTo>
                  <a:pt x="292337" y="170846"/>
                  <a:pt x="312590" y="166878"/>
                  <a:pt x="333757" y="166878"/>
                </a:cubicBezTo>
                <a:close/>
                <a:moveTo>
                  <a:pt x="545984" y="148360"/>
                </a:moveTo>
                <a:cubicBezTo>
                  <a:pt x="550459" y="144730"/>
                  <a:pt x="557027" y="145415"/>
                  <a:pt x="560655" y="149888"/>
                </a:cubicBezTo>
                <a:cubicBezTo>
                  <a:pt x="602659" y="201663"/>
                  <a:pt x="625792" y="266961"/>
                  <a:pt x="625792" y="333755"/>
                </a:cubicBezTo>
                <a:cubicBezTo>
                  <a:pt x="625792" y="411772"/>
                  <a:pt x="595417" y="485112"/>
                  <a:pt x="540260" y="540267"/>
                </a:cubicBezTo>
                <a:cubicBezTo>
                  <a:pt x="485105" y="595419"/>
                  <a:pt x="411768" y="625792"/>
                  <a:pt x="333756" y="625792"/>
                </a:cubicBezTo>
                <a:cubicBezTo>
                  <a:pt x="261786" y="625792"/>
                  <a:pt x="192643" y="599386"/>
                  <a:pt x="139064" y="551435"/>
                </a:cubicBezTo>
                <a:cubicBezTo>
                  <a:pt x="134773" y="547595"/>
                  <a:pt x="134408" y="541000"/>
                  <a:pt x="138248" y="536708"/>
                </a:cubicBezTo>
                <a:cubicBezTo>
                  <a:pt x="142089" y="532417"/>
                  <a:pt x="148683" y="532052"/>
                  <a:pt x="152975" y="535891"/>
                </a:cubicBezTo>
                <a:cubicBezTo>
                  <a:pt x="202723" y="580413"/>
                  <a:pt x="266927" y="604932"/>
                  <a:pt x="333756" y="604932"/>
                </a:cubicBezTo>
                <a:cubicBezTo>
                  <a:pt x="406195" y="604932"/>
                  <a:pt x="474295" y="576729"/>
                  <a:pt x="525511" y="525515"/>
                </a:cubicBezTo>
                <a:cubicBezTo>
                  <a:pt x="576726" y="474303"/>
                  <a:pt x="604933" y="406200"/>
                  <a:pt x="604933" y="333755"/>
                </a:cubicBezTo>
                <a:cubicBezTo>
                  <a:pt x="604933" y="271731"/>
                  <a:pt x="583455" y="211099"/>
                  <a:pt x="544456" y="163030"/>
                </a:cubicBezTo>
                <a:cubicBezTo>
                  <a:pt x="540827" y="158558"/>
                  <a:pt x="541511" y="151991"/>
                  <a:pt x="545984" y="148360"/>
                </a:cubicBezTo>
                <a:close/>
                <a:moveTo>
                  <a:pt x="333757" y="41719"/>
                </a:moveTo>
                <a:cubicBezTo>
                  <a:pt x="405727" y="41719"/>
                  <a:pt x="474869" y="68127"/>
                  <a:pt x="528448" y="116081"/>
                </a:cubicBezTo>
                <a:cubicBezTo>
                  <a:pt x="532739" y="119923"/>
                  <a:pt x="533104" y="126517"/>
                  <a:pt x="529262" y="130809"/>
                </a:cubicBezTo>
                <a:cubicBezTo>
                  <a:pt x="525422" y="135101"/>
                  <a:pt x="518829" y="135467"/>
                  <a:pt x="514535" y="131624"/>
                </a:cubicBezTo>
                <a:cubicBezTo>
                  <a:pt x="464788" y="87100"/>
                  <a:pt x="400586" y="62579"/>
                  <a:pt x="333757" y="62579"/>
                </a:cubicBezTo>
                <a:cubicBezTo>
                  <a:pt x="184230" y="62579"/>
                  <a:pt x="62579" y="184229"/>
                  <a:pt x="62579" y="333756"/>
                </a:cubicBezTo>
                <a:cubicBezTo>
                  <a:pt x="62579" y="395788"/>
                  <a:pt x="84057" y="456422"/>
                  <a:pt x="123057" y="504490"/>
                </a:cubicBezTo>
                <a:cubicBezTo>
                  <a:pt x="126686" y="508963"/>
                  <a:pt x="126002" y="515530"/>
                  <a:pt x="121529" y="519161"/>
                </a:cubicBezTo>
                <a:cubicBezTo>
                  <a:pt x="119595" y="520729"/>
                  <a:pt x="117272" y="521492"/>
                  <a:pt x="114963" y="521492"/>
                </a:cubicBezTo>
                <a:cubicBezTo>
                  <a:pt x="111928" y="521492"/>
                  <a:pt x="108919" y="520174"/>
                  <a:pt x="106858" y="517633"/>
                </a:cubicBezTo>
                <a:cubicBezTo>
                  <a:pt x="64853" y="465861"/>
                  <a:pt x="41720" y="400558"/>
                  <a:pt x="41720" y="333756"/>
                </a:cubicBezTo>
                <a:cubicBezTo>
                  <a:pt x="41720" y="255755"/>
                  <a:pt x="72098" y="182420"/>
                  <a:pt x="127259" y="127259"/>
                </a:cubicBezTo>
                <a:cubicBezTo>
                  <a:pt x="182420" y="72098"/>
                  <a:pt x="255756" y="41719"/>
                  <a:pt x="333757" y="41719"/>
                </a:cubicBezTo>
                <a:close/>
                <a:moveTo>
                  <a:pt x="333756" y="20859"/>
                </a:moveTo>
                <a:cubicBezTo>
                  <a:pt x="250184" y="20859"/>
                  <a:pt x="171610" y="53407"/>
                  <a:pt x="112508" y="112508"/>
                </a:cubicBezTo>
                <a:cubicBezTo>
                  <a:pt x="53407" y="171611"/>
                  <a:pt x="20859" y="250184"/>
                  <a:pt x="20859" y="333756"/>
                </a:cubicBezTo>
                <a:cubicBezTo>
                  <a:pt x="20859" y="417343"/>
                  <a:pt x="53407" y="495922"/>
                  <a:pt x="112508" y="555018"/>
                </a:cubicBezTo>
                <a:cubicBezTo>
                  <a:pt x="171605" y="614109"/>
                  <a:pt x="250178" y="646653"/>
                  <a:pt x="333756" y="646653"/>
                </a:cubicBezTo>
                <a:cubicBezTo>
                  <a:pt x="417339" y="646653"/>
                  <a:pt x="495915" y="614109"/>
                  <a:pt x="555010" y="555018"/>
                </a:cubicBezTo>
                <a:cubicBezTo>
                  <a:pt x="614107" y="495923"/>
                  <a:pt x="646652" y="417344"/>
                  <a:pt x="646652" y="333756"/>
                </a:cubicBezTo>
                <a:cubicBezTo>
                  <a:pt x="646652" y="250182"/>
                  <a:pt x="614107" y="171608"/>
                  <a:pt x="555010" y="112508"/>
                </a:cubicBezTo>
                <a:cubicBezTo>
                  <a:pt x="495911" y="53407"/>
                  <a:pt x="417335" y="20859"/>
                  <a:pt x="333756" y="20859"/>
                </a:cubicBezTo>
                <a:close/>
                <a:moveTo>
                  <a:pt x="333756" y="0"/>
                </a:moveTo>
                <a:cubicBezTo>
                  <a:pt x="422906" y="0"/>
                  <a:pt x="506722" y="34718"/>
                  <a:pt x="569760" y="97759"/>
                </a:cubicBezTo>
                <a:cubicBezTo>
                  <a:pt x="632796" y="160798"/>
                  <a:pt x="667512" y="244610"/>
                  <a:pt x="667512" y="333756"/>
                </a:cubicBezTo>
                <a:cubicBezTo>
                  <a:pt x="667512" y="422918"/>
                  <a:pt x="632796" y="506735"/>
                  <a:pt x="569759" y="569769"/>
                </a:cubicBezTo>
                <a:cubicBezTo>
                  <a:pt x="506726" y="632801"/>
                  <a:pt x="422911" y="667513"/>
                  <a:pt x="333756" y="667513"/>
                </a:cubicBezTo>
                <a:cubicBezTo>
                  <a:pt x="244607" y="667513"/>
                  <a:pt x="160796" y="632801"/>
                  <a:pt x="97759" y="569769"/>
                </a:cubicBezTo>
                <a:cubicBezTo>
                  <a:pt x="34718" y="506732"/>
                  <a:pt x="0" y="422916"/>
                  <a:pt x="0" y="333756"/>
                </a:cubicBezTo>
                <a:cubicBezTo>
                  <a:pt x="0" y="244612"/>
                  <a:pt x="34718" y="160800"/>
                  <a:pt x="97759" y="97759"/>
                </a:cubicBezTo>
                <a:cubicBezTo>
                  <a:pt x="160799" y="34718"/>
                  <a:pt x="244611" y="0"/>
                  <a:pt x="333756" y="0"/>
                </a:cubicBezTo>
                <a:close/>
              </a:path>
            </a:pathLst>
          </a:custGeom>
          <a:solidFill>
            <a:srgbClr val="0070C0"/>
          </a:solidFill>
        </p:spPr>
        <p:txBody>
          <a:bodyPr wrap="square" rtlCol="0" anchor="ctr">
            <a:noAutofit/>
          </a:bodyPr>
          <a:lstStyle/>
          <a:p>
            <a:pPr algn="ctr"/>
            <a:endParaRPr dirty="0">
              <a:latin typeface="Segoe UI Light" panose="020B0502040204020203" pitchFamily="34" charset="0"/>
            </a:endParaRPr>
          </a:p>
        </p:txBody>
      </p:sp>
      <p:sp>
        <p:nvSpPr>
          <p:cNvPr id="33" name="Freeform: Shape 32">
            <a:extLst>
              <a:ext uri="{FF2B5EF4-FFF2-40B4-BE49-F238E27FC236}">
                <a16:creationId xmlns:a16="http://schemas.microsoft.com/office/drawing/2014/main" id="{FC7C2568-D5EC-0B91-FE9A-6D930031C26D}"/>
              </a:ext>
            </a:extLst>
          </p:cNvPr>
          <p:cNvSpPr/>
          <p:nvPr/>
        </p:nvSpPr>
        <p:spPr>
          <a:xfrm>
            <a:off x="7891983" y="1296066"/>
            <a:ext cx="888458" cy="888457"/>
          </a:xfrm>
          <a:custGeom>
            <a:avLst/>
            <a:gdLst>
              <a:gd name="connsiteX0" fmla="*/ 334911 w 667512"/>
              <a:gd name="connsiteY0" fmla="*/ 384358 h 667511"/>
              <a:gd name="connsiteX1" fmla="*/ 268126 w 667512"/>
              <a:gd name="connsiteY1" fmla="*/ 440051 h 667511"/>
              <a:gd name="connsiteX2" fmla="*/ 261445 w 667512"/>
              <a:gd name="connsiteY2" fmla="*/ 442471 h 667511"/>
              <a:gd name="connsiteX3" fmla="*/ 255746 w 667512"/>
              <a:gd name="connsiteY3" fmla="*/ 440777 h 667511"/>
              <a:gd name="connsiteX4" fmla="*/ 240344 w 667512"/>
              <a:gd name="connsiteY4" fmla="*/ 430728 h 667511"/>
              <a:gd name="connsiteX5" fmla="*/ 240344 w 667512"/>
              <a:gd name="connsiteY5" fmla="*/ 441647 h 667511"/>
              <a:gd name="connsiteX6" fmla="*/ 335126 w 667512"/>
              <a:gd name="connsiteY6" fmla="*/ 498454 h 667511"/>
              <a:gd name="connsiteX7" fmla="*/ 429908 w 667512"/>
              <a:gd name="connsiteY7" fmla="*/ 441647 h 667511"/>
              <a:gd name="connsiteX8" fmla="*/ 429909 w 667512"/>
              <a:gd name="connsiteY8" fmla="*/ 441647 h 667511"/>
              <a:gd name="connsiteX9" fmla="*/ 429909 w 667512"/>
              <a:gd name="connsiteY9" fmla="*/ 430439 h 667511"/>
              <a:gd name="connsiteX10" fmla="*/ 414069 w 667512"/>
              <a:gd name="connsiteY10" fmla="*/ 440776 h 667511"/>
              <a:gd name="connsiteX11" fmla="*/ 408370 w 667512"/>
              <a:gd name="connsiteY11" fmla="*/ 442470 h 667511"/>
              <a:gd name="connsiteX12" fmla="*/ 401689 w 667512"/>
              <a:gd name="connsiteY12" fmla="*/ 440050 h 667511"/>
              <a:gd name="connsiteX13" fmla="*/ 439991 w 667512"/>
              <a:gd name="connsiteY13" fmla="*/ 318174 h 667511"/>
              <a:gd name="connsiteX14" fmla="*/ 352714 w 667512"/>
              <a:gd name="connsiteY14" fmla="*/ 372047 h 667511"/>
              <a:gd name="connsiteX15" fmla="*/ 409126 w 667512"/>
              <a:gd name="connsiteY15" fmla="*/ 419094 h 667511"/>
              <a:gd name="connsiteX16" fmla="*/ 495595 w 667512"/>
              <a:gd name="connsiteY16" fmla="*/ 362674 h 667511"/>
              <a:gd name="connsiteX17" fmla="*/ 229821 w 667512"/>
              <a:gd name="connsiteY17" fmla="*/ 318173 h 667511"/>
              <a:gd name="connsiteX18" fmla="*/ 174216 w 667512"/>
              <a:gd name="connsiteY18" fmla="*/ 362675 h 667511"/>
              <a:gd name="connsiteX19" fmla="*/ 260688 w 667512"/>
              <a:gd name="connsiteY19" fmla="*/ 419094 h 667511"/>
              <a:gd name="connsiteX20" fmla="*/ 317106 w 667512"/>
              <a:gd name="connsiteY20" fmla="*/ 372046 h 667511"/>
              <a:gd name="connsiteX21" fmla="*/ 334910 w 667512"/>
              <a:gd name="connsiteY21" fmla="*/ 252353 h 667511"/>
              <a:gd name="connsiteX22" fmla="*/ 248903 w 667512"/>
              <a:gd name="connsiteY22" fmla="*/ 305437 h 667511"/>
              <a:gd name="connsiteX23" fmla="*/ 334910 w 667512"/>
              <a:gd name="connsiteY23" fmla="*/ 358522 h 667511"/>
              <a:gd name="connsiteX24" fmla="*/ 420911 w 667512"/>
              <a:gd name="connsiteY24" fmla="*/ 305437 h 667511"/>
              <a:gd name="connsiteX25" fmla="*/ 409126 w 667512"/>
              <a:gd name="connsiteY25" fmla="*/ 191779 h 667511"/>
              <a:gd name="connsiteX26" fmla="*/ 352714 w 667512"/>
              <a:gd name="connsiteY26" fmla="*/ 238829 h 667511"/>
              <a:gd name="connsiteX27" fmla="*/ 439988 w 667512"/>
              <a:gd name="connsiteY27" fmla="*/ 292699 h 667511"/>
              <a:gd name="connsiteX28" fmla="*/ 495595 w 667512"/>
              <a:gd name="connsiteY28" fmla="*/ 248174 h 667511"/>
              <a:gd name="connsiteX29" fmla="*/ 260686 w 667512"/>
              <a:gd name="connsiteY29" fmla="*/ 191779 h 667511"/>
              <a:gd name="connsiteX30" fmla="*/ 174215 w 667512"/>
              <a:gd name="connsiteY30" fmla="*/ 248174 h 667511"/>
              <a:gd name="connsiteX31" fmla="*/ 229823 w 667512"/>
              <a:gd name="connsiteY31" fmla="*/ 292699 h 667511"/>
              <a:gd name="connsiteX32" fmla="*/ 317105 w 667512"/>
              <a:gd name="connsiteY32" fmla="*/ 238829 h 667511"/>
              <a:gd name="connsiteX33" fmla="*/ 255746 w 667512"/>
              <a:gd name="connsiteY33" fmla="*/ 170095 h 667511"/>
              <a:gd name="connsiteX34" fmla="*/ 268123 w 667512"/>
              <a:gd name="connsiteY34" fmla="*/ 170821 h 667511"/>
              <a:gd name="connsiteX35" fmla="*/ 334909 w 667512"/>
              <a:gd name="connsiteY35" fmla="*/ 226515 h 667511"/>
              <a:gd name="connsiteX36" fmla="*/ 401686 w 667512"/>
              <a:gd name="connsiteY36" fmla="*/ 170822 h 667511"/>
              <a:gd name="connsiteX37" fmla="*/ 414064 w 667512"/>
              <a:gd name="connsiteY37" fmla="*/ 170096 h 667511"/>
              <a:gd name="connsiteX38" fmla="*/ 519058 w 667512"/>
              <a:gd name="connsiteY38" fmla="*/ 238573 h 667511"/>
              <a:gd name="connsiteX39" fmla="*/ 523779 w 667512"/>
              <a:gd name="connsiteY39" fmla="*/ 246802 h 667511"/>
              <a:gd name="connsiteX40" fmla="*/ 519880 w 667512"/>
              <a:gd name="connsiteY40" fmla="*/ 255449 h 667511"/>
              <a:gd name="connsiteX41" fmla="*/ 457456 w 667512"/>
              <a:gd name="connsiteY41" fmla="*/ 305433 h 667511"/>
              <a:gd name="connsiteX42" fmla="*/ 519877 w 667512"/>
              <a:gd name="connsiteY42" fmla="*/ 355390 h 667511"/>
              <a:gd name="connsiteX43" fmla="*/ 523778 w 667512"/>
              <a:gd name="connsiteY43" fmla="*/ 364038 h 667511"/>
              <a:gd name="connsiteX44" fmla="*/ 519060 w 667512"/>
              <a:gd name="connsiteY44" fmla="*/ 372270 h 667511"/>
              <a:gd name="connsiteX45" fmla="*/ 450603 w 667512"/>
              <a:gd name="connsiteY45" fmla="*/ 416936 h 667511"/>
              <a:gd name="connsiteX46" fmla="*/ 450766 w 667512"/>
              <a:gd name="connsiteY46" fmla="*/ 418717 h 667511"/>
              <a:gd name="connsiteX47" fmla="*/ 450766 w 667512"/>
              <a:gd name="connsiteY47" fmla="*/ 447554 h 667511"/>
              <a:gd name="connsiteX48" fmla="*/ 445699 w 667512"/>
              <a:gd name="connsiteY48" fmla="*/ 456501 h 667511"/>
              <a:gd name="connsiteX49" fmla="*/ 340487 w 667512"/>
              <a:gd name="connsiteY49" fmla="*/ 519557 h 667511"/>
              <a:gd name="connsiteX50" fmla="*/ 335125 w 667512"/>
              <a:gd name="connsiteY50" fmla="*/ 521040 h 667511"/>
              <a:gd name="connsiteX51" fmla="*/ 329763 w 667512"/>
              <a:gd name="connsiteY51" fmla="*/ 519557 h 667511"/>
              <a:gd name="connsiteX52" fmla="*/ 224550 w 667512"/>
              <a:gd name="connsiteY52" fmla="*/ 456501 h 667511"/>
              <a:gd name="connsiteX53" fmla="*/ 219483 w 667512"/>
              <a:gd name="connsiteY53" fmla="*/ 447554 h 667511"/>
              <a:gd name="connsiteX54" fmla="*/ 219483 w 667512"/>
              <a:gd name="connsiteY54" fmla="*/ 418717 h 667511"/>
              <a:gd name="connsiteX55" fmla="*/ 219605 w 667512"/>
              <a:gd name="connsiteY55" fmla="*/ 417197 h 667511"/>
              <a:gd name="connsiteX56" fmla="*/ 150745 w 667512"/>
              <a:gd name="connsiteY56" fmla="*/ 372270 h 667511"/>
              <a:gd name="connsiteX57" fmla="*/ 146026 w 667512"/>
              <a:gd name="connsiteY57" fmla="*/ 364038 h 667511"/>
              <a:gd name="connsiteX58" fmla="*/ 149927 w 667512"/>
              <a:gd name="connsiteY58" fmla="*/ 355391 h 667511"/>
              <a:gd name="connsiteX59" fmla="*/ 212351 w 667512"/>
              <a:gd name="connsiteY59" fmla="*/ 305433 h 667511"/>
              <a:gd name="connsiteX60" fmla="*/ 149926 w 667512"/>
              <a:gd name="connsiteY60" fmla="*/ 255449 h 667511"/>
              <a:gd name="connsiteX61" fmla="*/ 146026 w 667512"/>
              <a:gd name="connsiteY61" fmla="*/ 246801 h 667511"/>
              <a:gd name="connsiteX62" fmla="*/ 150747 w 667512"/>
              <a:gd name="connsiteY62" fmla="*/ 238572 h 667511"/>
              <a:gd name="connsiteX63" fmla="*/ 545985 w 667512"/>
              <a:gd name="connsiteY63" fmla="*/ 148360 h 667511"/>
              <a:gd name="connsiteX64" fmla="*/ 560656 w 667512"/>
              <a:gd name="connsiteY64" fmla="*/ 149887 h 667511"/>
              <a:gd name="connsiteX65" fmla="*/ 625793 w 667512"/>
              <a:gd name="connsiteY65" fmla="*/ 333754 h 667511"/>
              <a:gd name="connsiteX66" fmla="*/ 540261 w 667512"/>
              <a:gd name="connsiteY66" fmla="*/ 540265 h 667511"/>
              <a:gd name="connsiteX67" fmla="*/ 333757 w 667512"/>
              <a:gd name="connsiteY67" fmla="*/ 625792 h 667511"/>
              <a:gd name="connsiteX68" fmla="*/ 139065 w 667512"/>
              <a:gd name="connsiteY68" fmla="*/ 551435 h 667511"/>
              <a:gd name="connsiteX69" fmla="*/ 138249 w 667512"/>
              <a:gd name="connsiteY69" fmla="*/ 536708 h 667511"/>
              <a:gd name="connsiteX70" fmla="*/ 152976 w 667512"/>
              <a:gd name="connsiteY70" fmla="*/ 535890 h 667511"/>
              <a:gd name="connsiteX71" fmla="*/ 333757 w 667512"/>
              <a:gd name="connsiteY71" fmla="*/ 604932 h 667511"/>
              <a:gd name="connsiteX72" fmla="*/ 525512 w 667512"/>
              <a:gd name="connsiteY72" fmla="*/ 525515 h 667511"/>
              <a:gd name="connsiteX73" fmla="*/ 604934 w 667512"/>
              <a:gd name="connsiteY73" fmla="*/ 333754 h 667511"/>
              <a:gd name="connsiteX74" fmla="*/ 544457 w 667512"/>
              <a:gd name="connsiteY74" fmla="*/ 163029 h 667511"/>
              <a:gd name="connsiteX75" fmla="*/ 545985 w 667512"/>
              <a:gd name="connsiteY75" fmla="*/ 148360 h 667511"/>
              <a:gd name="connsiteX76" fmla="*/ 333756 w 667512"/>
              <a:gd name="connsiteY76" fmla="*/ 41719 h 667511"/>
              <a:gd name="connsiteX77" fmla="*/ 528447 w 667512"/>
              <a:gd name="connsiteY77" fmla="*/ 116081 h 667511"/>
              <a:gd name="connsiteX78" fmla="*/ 529261 w 667512"/>
              <a:gd name="connsiteY78" fmla="*/ 130808 h 667511"/>
              <a:gd name="connsiteX79" fmla="*/ 514534 w 667512"/>
              <a:gd name="connsiteY79" fmla="*/ 131623 h 667511"/>
              <a:gd name="connsiteX80" fmla="*/ 333756 w 667512"/>
              <a:gd name="connsiteY80" fmla="*/ 62577 h 667511"/>
              <a:gd name="connsiteX81" fmla="*/ 62578 w 667512"/>
              <a:gd name="connsiteY81" fmla="*/ 333755 h 667511"/>
              <a:gd name="connsiteX82" fmla="*/ 123056 w 667512"/>
              <a:gd name="connsiteY82" fmla="*/ 504489 h 667511"/>
              <a:gd name="connsiteX83" fmla="*/ 121528 w 667512"/>
              <a:gd name="connsiteY83" fmla="*/ 519160 h 667511"/>
              <a:gd name="connsiteX84" fmla="*/ 114962 w 667512"/>
              <a:gd name="connsiteY84" fmla="*/ 521491 h 667511"/>
              <a:gd name="connsiteX85" fmla="*/ 106857 w 667512"/>
              <a:gd name="connsiteY85" fmla="*/ 517632 h 667511"/>
              <a:gd name="connsiteX86" fmla="*/ 41719 w 667512"/>
              <a:gd name="connsiteY86" fmla="*/ 333755 h 667511"/>
              <a:gd name="connsiteX87" fmla="*/ 127258 w 667512"/>
              <a:gd name="connsiteY87" fmla="*/ 127257 h 667511"/>
              <a:gd name="connsiteX88" fmla="*/ 333756 w 667512"/>
              <a:gd name="connsiteY88" fmla="*/ 41719 h 667511"/>
              <a:gd name="connsiteX89" fmla="*/ 333756 w 667512"/>
              <a:gd name="connsiteY89" fmla="*/ 20859 h 667511"/>
              <a:gd name="connsiteX90" fmla="*/ 112508 w 667512"/>
              <a:gd name="connsiteY90" fmla="*/ 112508 h 667511"/>
              <a:gd name="connsiteX91" fmla="*/ 20859 w 667512"/>
              <a:gd name="connsiteY91" fmla="*/ 333756 h 667511"/>
              <a:gd name="connsiteX92" fmla="*/ 112508 w 667512"/>
              <a:gd name="connsiteY92" fmla="*/ 555017 h 667511"/>
              <a:gd name="connsiteX93" fmla="*/ 333756 w 667512"/>
              <a:gd name="connsiteY93" fmla="*/ 646651 h 667511"/>
              <a:gd name="connsiteX94" fmla="*/ 555010 w 667512"/>
              <a:gd name="connsiteY94" fmla="*/ 555017 h 667511"/>
              <a:gd name="connsiteX95" fmla="*/ 646652 w 667512"/>
              <a:gd name="connsiteY95" fmla="*/ 333756 h 667511"/>
              <a:gd name="connsiteX96" fmla="*/ 555010 w 667512"/>
              <a:gd name="connsiteY96" fmla="*/ 112508 h 667511"/>
              <a:gd name="connsiteX97" fmla="*/ 333756 w 667512"/>
              <a:gd name="connsiteY97" fmla="*/ 20859 h 667511"/>
              <a:gd name="connsiteX98" fmla="*/ 333756 w 667512"/>
              <a:gd name="connsiteY98" fmla="*/ 0 h 667511"/>
              <a:gd name="connsiteX99" fmla="*/ 569760 w 667512"/>
              <a:gd name="connsiteY99" fmla="*/ 97759 h 667511"/>
              <a:gd name="connsiteX100" fmla="*/ 667512 w 667512"/>
              <a:gd name="connsiteY100" fmla="*/ 333756 h 667511"/>
              <a:gd name="connsiteX101" fmla="*/ 569759 w 667512"/>
              <a:gd name="connsiteY101" fmla="*/ 569767 h 667511"/>
              <a:gd name="connsiteX102" fmla="*/ 333756 w 667512"/>
              <a:gd name="connsiteY102" fmla="*/ 667511 h 667511"/>
              <a:gd name="connsiteX103" fmla="*/ 97759 w 667512"/>
              <a:gd name="connsiteY103" fmla="*/ 569767 h 667511"/>
              <a:gd name="connsiteX104" fmla="*/ 0 w 667512"/>
              <a:gd name="connsiteY104" fmla="*/ 333756 h 667511"/>
              <a:gd name="connsiteX105" fmla="*/ 97759 w 667512"/>
              <a:gd name="connsiteY105" fmla="*/ 97759 h 667511"/>
              <a:gd name="connsiteX106" fmla="*/ 333756 w 667512"/>
              <a:gd name="connsiteY106" fmla="*/ 0 h 6675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Lst>
            <a:rect l="l" t="t" r="r" b="b"/>
            <a:pathLst>
              <a:path w="667512" h="667511">
                <a:moveTo>
                  <a:pt x="334911" y="384358"/>
                </a:moveTo>
                <a:lnTo>
                  <a:pt x="268126" y="440051"/>
                </a:lnTo>
                <a:cubicBezTo>
                  <a:pt x="266202" y="441656"/>
                  <a:pt x="263828" y="442471"/>
                  <a:pt x="261445" y="442471"/>
                </a:cubicBezTo>
                <a:cubicBezTo>
                  <a:pt x="259468" y="442471"/>
                  <a:pt x="257485" y="441910"/>
                  <a:pt x="255746" y="440777"/>
                </a:cubicBezTo>
                <a:lnTo>
                  <a:pt x="240344" y="430728"/>
                </a:lnTo>
                <a:lnTo>
                  <a:pt x="240344" y="441647"/>
                </a:lnTo>
                <a:lnTo>
                  <a:pt x="335126" y="498454"/>
                </a:lnTo>
                <a:lnTo>
                  <a:pt x="429908" y="441647"/>
                </a:lnTo>
                <a:lnTo>
                  <a:pt x="429909" y="441647"/>
                </a:lnTo>
                <a:lnTo>
                  <a:pt x="429909" y="430439"/>
                </a:lnTo>
                <a:lnTo>
                  <a:pt x="414069" y="440776"/>
                </a:lnTo>
                <a:cubicBezTo>
                  <a:pt x="412330" y="441909"/>
                  <a:pt x="410347" y="442470"/>
                  <a:pt x="408370" y="442470"/>
                </a:cubicBezTo>
                <a:cubicBezTo>
                  <a:pt x="405987" y="442470"/>
                  <a:pt x="403613" y="441655"/>
                  <a:pt x="401689" y="440050"/>
                </a:cubicBezTo>
                <a:close/>
                <a:moveTo>
                  <a:pt x="439991" y="318174"/>
                </a:moveTo>
                <a:lnTo>
                  <a:pt x="352714" y="372047"/>
                </a:lnTo>
                <a:lnTo>
                  <a:pt x="409126" y="419094"/>
                </a:lnTo>
                <a:lnTo>
                  <a:pt x="495595" y="362674"/>
                </a:lnTo>
                <a:close/>
                <a:moveTo>
                  <a:pt x="229821" y="318173"/>
                </a:moveTo>
                <a:lnTo>
                  <a:pt x="174216" y="362675"/>
                </a:lnTo>
                <a:lnTo>
                  <a:pt x="260688" y="419094"/>
                </a:lnTo>
                <a:lnTo>
                  <a:pt x="317106" y="372046"/>
                </a:lnTo>
                <a:close/>
                <a:moveTo>
                  <a:pt x="334910" y="252353"/>
                </a:moveTo>
                <a:lnTo>
                  <a:pt x="248903" y="305437"/>
                </a:lnTo>
                <a:lnTo>
                  <a:pt x="334910" y="358522"/>
                </a:lnTo>
                <a:lnTo>
                  <a:pt x="420911" y="305437"/>
                </a:lnTo>
                <a:close/>
                <a:moveTo>
                  <a:pt x="409126" y="191779"/>
                </a:moveTo>
                <a:lnTo>
                  <a:pt x="352714" y="238829"/>
                </a:lnTo>
                <a:lnTo>
                  <a:pt x="439988" y="292699"/>
                </a:lnTo>
                <a:lnTo>
                  <a:pt x="495595" y="248174"/>
                </a:lnTo>
                <a:close/>
                <a:moveTo>
                  <a:pt x="260686" y="191779"/>
                </a:moveTo>
                <a:lnTo>
                  <a:pt x="174215" y="248174"/>
                </a:lnTo>
                <a:lnTo>
                  <a:pt x="229823" y="292699"/>
                </a:lnTo>
                <a:lnTo>
                  <a:pt x="317105" y="238829"/>
                </a:lnTo>
                <a:close/>
                <a:moveTo>
                  <a:pt x="255746" y="170095"/>
                </a:moveTo>
                <a:cubicBezTo>
                  <a:pt x="259581" y="167592"/>
                  <a:pt x="264605" y="167886"/>
                  <a:pt x="268123" y="170821"/>
                </a:cubicBezTo>
                <a:lnTo>
                  <a:pt x="334909" y="226515"/>
                </a:lnTo>
                <a:lnTo>
                  <a:pt x="401686" y="170822"/>
                </a:lnTo>
                <a:cubicBezTo>
                  <a:pt x="405205" y="167889"/>
                  <a:pt x="410227" y="167593"/>
                  <a:pt x="414064" y="170096"/>
                </a:cubicBezTo>
                <a:lnTo>
                  <a:pt x="519058" y="238573"/>
                </a:lnTo>
                <a:cubicBezTo>
                  <a:pt x="521862" y="240400"/>
                  <a:pt x="523616" y="243460"/>
                  <a:pt x="523779" y="246802"/>
                </a:cubicBezTo>
                <a:cubicBezTo>
                  <a:pt x="523942" y="250143"/>
                  <a:pt x="522492" y="253359"/>
                  <a:pt x="519880" y="255449"/>
                </a:cubicBezTo>
                <a:lnTo>
                  <a:pt x="457456" y="305433"/>
                </a:lnTo>
                <a:lnTo>
                  <a:pt x="519877" y="355390"/>
                </a:lnTo>
                <a:cubicBezTo>
                  <a:pt x="522489" y="357480"/>
                  <a:pt x="523940" y="360697"/>
                  <a:pt x="523778" y="364038"/>
                </a:cubicBezTo>
                <a:cubicBezTo>
                  <a:pt x="523616" y="367380"/>
                  <a:pt x="521861" y="370441"/>
                  <a:pt x="519060" y="372270"/>
                </a:cubicBezTo>
                <a:lnTo>
                  <a:pt x="450603" y="416936"/>
                </a:lnTo>
                <a:cubicBezTo>
                  <a:pt x="450704" y="417515"/>
                  <a:pt x="450766" y="418108"/>
                  <a:pt x="450766" y="418717"/>
                </a:cubicBezTo>
                <a:lnTo>
                  <a:pt x="450766" y="447554"/>
                </a:lnTo>
                <a:cubicBezTo>
                  <a:pt x="450766" y="451220"/>
                  <a:pt x="448842" y="454617"/>
                  <a:pt x="445699" y="456501"/>
                </a:cubicBezTo>
                <a:lnTo>
                  <a:pt x="340487" y="519557"/>
                </a:lnTo>
                <a:cubicBezTo>
                  <a:pt x="338837" y="520547"/>
                  <a:pt x="336981" y="521040"/>
                  <a:pt x="335125" y="521040"/>
                </a:cubicBezTo>
                <a:cubicBezTo>
                  <a:pt x="333268" y="521040"/>
                  <a:pt x="331413" y="520547"/>
                  <a:pt x="329763" y="519557"/>
                </a:cubicBezTo>
                <a:lnTo>
                  <a:pt x="224550" y="456501"/>
                </a:lnTo>
                <a:cubicBezTo>
                  <a:pt x="221407" y="454617"/>
                  <a:pt x="219483" y="451220"/>
                  <a:pt x="219483" y="447554"/>
                </a:cubicBezTo>
                <a:lnTo>
                  <a:pt x="219483" y="418717"/>
                </a:lnTo>
                <a:cubicBezTo>
                  <a:pt x="219483" y="418200"/>
                  <a:pt x="219532" y="417695"/>
                  <a:pt x="219605" y="417197"/>
                </a:cubicBezTo>
                <a:lnTo>
                  <a:pt x="150745" y="372270"/>
                </a:lnTo>
                <a:cubicBezTo>
                  <a:pt x="147943" y="370441"/>
                  <a:pt x="146188" y="367380"/>
                  <a:pt x="146026" y="364038"/>
                </a:cubicBezTo>
                <a:cubicBezTo>
                  <a:pt x="145865" y="360697"/>
                  <a:pt x="147316" y="357482"/>
                  <a:pt x="149927" y="355391"/>
                </a:cubicBezTo>
                <a:lnTo>
                  <a:pt x="212351" y="305433"/>
                </a:lnTo>
                <a:lnTo>
                  <a:pt x="149926" y="255449"/>
                </a:lnTo>
                <a:cubicBezTo>
                  <a:pt x="147315" y="253359"/>
                  <a:pt x="145864" y="250143"/>
                  <a:pt x="146026" y="246801"/>
                </a:cubicBezTo>
                <a:cubicBezTo>
                  <a:pt x="146189" y="243460"/>
                  <a:pt x="147946" y="240399"/>
                  <a:pt x="150747" y="238572"/>
                </a:cubicBezTo>
                <a:close/>
                <a:moveTo>
                  <a:pt x="545985" y="148360"/>
                </a:moveTo>
                <a:cubicBezTo>
                  <a:pt x="550460" y="144730"/>
                  <a:pt x="557027" y="145414"/>
                  <a:pt x="560656" y="149887"/>
                </a:cubicBezTo>
                <a:cubicBezTo>
                  <a:pt x="602660" y="201661"/>
                  <a:pt x="625793" y="266961"/>
                  <a:pt x="625793" y="333754"/>
                </a:cubicBezTo>
                <a:cubicBezTo>
                  <a:pt x="625793" y="411771"/>
                  <a:pt x="595418" y="485112"/>
                  <a:pt x="540261" y="540265"/>
                </a:cubicBezTo>
                <a:cubicBezTo>
                  <a:pt x="485106" y="595419"/>
                  <a:pt x="411769" y="625792"/>
                  <a:pt x="333757" y="625792"/>
                </a:cubicBezTo>
                <a:cubicBezTo>
                  <a:pt x="261787" y="625792"/>
                  <a:pt x="192644" y="599385"/>
                  <a:pt x="139065" y="551435"/>
                </a:cubicBezTo>
                <a:cubicBezTo>
                  <a:pt x="134774" y="547594"/>
                  <a:pt x="134409" y="541000"/>
                  <a:pt x="138249" y="536708"/>
                </a:cubicBezTo>
                <a:cubicBezTo>
                  <a:pt x="142090" y="532415"/>
                  <a:pt x="148684" y="532051"/>
                  <a:pt x="152976" y="535890"/>
                </a:cubicBezTo>
                <a:cubicBezTo>
                  <a:pt x="202724" y="580412"/>
                  <a:pt x="266928" y="604932"/>
                  <a:pt x="333757" y="604932"/>
                </a:cubicBezTo>
                <a:cubicBezTo>
                  <a:pt x="406196" y="604932"/>
                  <a:pt x="474296" y="576728"/>
                  <a:pt x="525512" y="525515"/>
                </a:cubicBezTo>
                <a:cubicBezTo>
                  <a:pt x="576727" y="474302"/>
                  <a:pt x="604934" y="406200"/>
                  <a:pt x="604934" y="333754"/>
                </a:cubicBezTo>
                <a:cubicBezTo>
                  <a:pt x="604934" y="271731"/>
                  <a:pt x="583456" y="211098"/>
                  <a:pt x="544457" y="163029"/>
                </a:cubicBezTo>
                <a:cubicBezTo>
                  <a:pt x="540828" y="158558"/>
                  <a:pt x="541512" y="151989"/>
                  <a:pt x="545985" y="148360"/>
                </a:cubicBezTo>
                <a:close/>
                <a:moveTo>
                  <a:pt x="333756" y="41719"/>
                </a:moveTo>
                <a:cubicBezTo>
                  <a:pt x="405726" y="41719"/>
                  <a:pt x="474868" y="68126"/>
                  <a:pt x="528447" y="116081"/>
                </a:cubicBezTo>
                <a:cubicBezTo>
                  <a:pt x="532738" y="119922"/>
                  <a:pt x="533103" y="126515"/>
                  <a:pt x="529261" y="130808"/>
                </a:cubicBezTo>
                <a:cubicBezTo>
                  <a:pt x="525422" y="135098"/>
                  <a:pt x="518828" y="135466"/>
                  <a:pt x="514534" y="131623"/>
                </a:cubicBezTo>
                <a:cubicBezTo>
                  <a:pt x="464787" y="87099"/>
                  <a:pt x="400585" y="62577"/>
                  <a:pt x="333756" y="62577"/>
                </a:cubicBezTo>
                <a:cubicBezTo>
                  <a:pt x="184229" y="62577"/>
                  <a:pt x="62578" y="184228"/>
                  <a:pt x="62578" y="333755"/>
                </a:cubicBezTo>
                <a:cubicBezTo>
                  <a:pt x="62578" y="395787"/>
                  <a:pt x="84056" y="456421"/>
                  <a:pt x="123056" y="504489"/>
                </a:cubicBezTo>
                <a:cubicBezTo>
                  <a:pt x="126685" y="508961"/>
                  <a:pt x="126001" y="515530"/>
                  <a:pt x="121528" y="519160"/>
                </a:cubicBezTo>
                <a:cubicBezTo>
                  <a:pt x="119594" y="520727"/>
                  <a:pt x="117271" y="521491"/>
                  <a:pt x="114962" y="521491"/>
                </a:cubicBezTo>
                <a:cubicBezTo>
                  <a:pt x="111927" y="521491"/>
                  <a:pt x="108918" y="520172"/>
                  <a:pt x="106857" y="517632"/>
                </a:cubicBezTo>
                <a:cubicBezTo>
                  <a:pt x="64852" y="465861"/>
                  <a:pt x="41719" y="400557"/>
                  <a:pt x="41719" y="333755"/>
                </a:cubicBezTo>
                <a:cubicBezTo>
                  <a:pt x="41719" y="255754"/>
                  <a:pt x="72097" y="182419"/>
                  <a:pt x="127258" y="127257"/>
                </a:cubicBezTo>
                <a:cubicBezTo>
                  <a:pt x="182419" y="72097"/>
                  <a:pt x="255755" y="41719"/>
                  <a:pt x="333756" y="41719"/>
                </a:cubicBezTo>
                <a:close/>
                <a:moveTo>
                  <a:pt x="333756" y="20859"/>
                </a:moveTo>
                <a:cubicBezTo>
                  <a:pt x="250184" y="20859"/>
                  <a:pt x="171610" y="53407"/>
                  <a:pt x="112508" y="112508"/>
                </a:cubicBezTo>
                <a:cubicBezTo>
                  <a:pt x="53407" y="171609"/>
                  <a:pt x="20859" y="250184"/>
                  <a:pt x="20859" y="333756"/>
                </a:cubicBezTo>
                <a:cubicBezTo>
                  <a:pt x="20859" y="417341"/>
                  <a:pt x="53407" y="495922"/>
                  <a:pt x="112508" y="555017"/>
                </a:cubicBezTo>
                <a:cubicBezTo>
                  <a:pt x="171605" y="614109"/>
                  <a:pt x="250178" y="646651"/>
                  <a:pt x="333756" y="646651"/>
                </a:cubicBezTo>
                <a:cubicBezTo>
                  <a:pt x="417339" y="646651"/>
                  <a:pt x="495915" y="614109"/>
                  <a:pt x="555010" y="555017"/>
                </a:cubicBezTo>
                <a:cubicBezTo>
                  <a:pt x="614107" y="495922"/>
                  <a:pt x="646652" y="417343"/>
                  <a:pt x="646652" y="333756"/>
                </a:cubicBezTo>
                <a:cubicBezTo>
                  <a:pt x="646652" y="250181"/>
                  <a:pt x="614107" y="171607"/>
                  <a:pt x="555010" y="112508"/>
                </a:cubicBezTo>
                <a:cubicBezTo>
                  <a:pt x="495911" y="53407"/>
                  <a:pt x="417335" y="20859"/>
                  <a:pt x="333756" y="20859"/>
                </a:cubicBezTo>
                <a:close/>
                <a:moveTo>
                  <a:pt x="333756" y="0"/>
                </a:moveTo>
                <a:cubicBezTo>
                  <a:pt x="422906" y="0"/>
                  <a:pt x="506722" y="34717"/>
                  <a:pt x="569760" y="97759"/>
                </a:cubicBezTo>
                <a:cubicBezTo>
                  <a:pt x="632796" y="160797"/>
                  <a:pt x="667512" y="244610"/>
                  <a:pt x="667512" y="333756"/>
                </a:cubicBezTo>
                <a:cubicBezTo>
                  <a:pt x="667512" y="422917"/>
                  <a:pt x="632796" y="506734"/>
                  <a:pt x="569759" y="569767"/>
                </a:cubicBezTo>
                <a:cubicBezTo>
                  <a:pt x="506726" y="632797"/>
                  <a:pt x="422911" y="667511"/>
                  <a:pt x="333756" y="667511"/>
                </a:cubicBezTo>
                <a:cubicBezTo>
                  <a:pt x="244607" y="667511"/>
                  <a:pt x="160796" y="632797"/>
                  <a:pt x="97759" y="569767"/>
                </a:cubicBezTo>
                <a:cubicBezTo>
                  <a:pt x="34718" y="506732"/>
                  <a:pt x="0" y="422915"/>
                  <a:pt x="0" y="333756"/>
                </a:cubicBezTo>
                <a:cubicBezTo>
                  <a:pt x="0" y="244611"/>
                  <a:pt x="34718" y="160798"/>
                  <a:pt x="97759" y="97759"/>
                </a:cubicBezTo>
                <a:cubicBezTo>
                  <a:pt x="160799" y="34717"/>
                  <a:pt x="244611" y="0"/>
                  <a:pt x="333756" y="0"/>
                </a:cubicBezTo>
                <a:close/>
              </a:path>
            </a:pathLst>
          </a:custGeom>
          <a:solidFill>
            <a:srgbClr val="0070C0"/>
          </a:solidFill>
        </p:spPr>
        <p:txBody>
          <a:bodyPr wrap="square" rtlCol="0" anchor="ctr">
            <a:noAutofit/>
          </a:bodyPr>
          <a:lstStyle/>
          <a:p>
            <a:pPr algn="ctr"/>
            <a:endParaRPr dirty="0">
              <a:latin typeface="Segoe UI Light" panose="020B0502040204020203" pitchFamily="34" charset="0"/>
            </a:endParaRPr>
          </a:p>
        </p:txBody>
      </p:sp>
      <p:sp>
        <p:nvSpPr>
          <p:cNvPr id="34" name="Freeform: Shape 33">
            <a:extLst>
              <a:ext uri="{FF2B5EF4-FFF2-40B4-BE49-F238E27FC236}">
                <a16:creationId xmlns:a16="http://schemas.microsoft.com/office/drawing/2014/main" id="{841F88F7-ABEB-DEB9-307E-DD80DFEB6801}"/>
              </a:ext>
            </a:extLst>
          </p:cNvPr>
          <p:cNvSpPr/>
          <p:nvPr/>
        </p:nvSpPr>
        <p:spPr>
          <a:xfrm>
            <a:off x="10276712" y="1288670"/>
            <a:ext cx="888458" cy="888459"/>
          </a:xfrm>
          <a:custGeom>
            <a:avLst/>
            <a:gdLst>
              <a:gd name="connsiteX0" fmla="*/ 358283 w 667512"/>
              <a:gd name="connsiteY0" fmla="*/ 182524 h 667513"/>
              <a:gd name="connsiteX1" fmla="*/ 312162 w 667512"/>
              <a:gd name="connsiteY1" fmla="*/ 202245 h 667513"/>
              <a:gd name="connsiteX2" fmla="*/ 301019 w 667512"/>
              <a:gd name="connsiteY2" fmla="*/ 239871 h 667513"/>
              <a:gd name="connsiteX3" fmla="*/ 301019 w 667512"/>
              <a:gd name="connsiteY3" fmla="*/ 276811 h 667513"/>
              <a:gd name="connsiteX4" fmla="*/ 290589 w 667512"/>
              <a:gd name="connsiteY4" fmla="*/ 287241 h 667513"/>
              <a:gd name="connsiteX5" fmla="*/ 269092 w 667512"/>
              <a:gd name="connsiteY5" fmla="*/ 287241 h 667513"/>
              <a:gd name="connsiteX6" fmla="*/ 269092 w 667512"/>
              <a:gd name="connsiteY6" fmla="*/ 323448 h 667513"/>
              <a:gd name="connsiteX7" fmla="*/ 290588 w 667512"/>
              <a:gd name="connsiteY7" fmla="*/ 323448 h 667513"/>
              <a:gd name="connsiteX8" fmla="*/ 301018 w 667512"/>
              <a:gd name="connsiteY8" fmla="*/ 333878 h 667513"/>
              <a:gd name="connsiteX9" fmla="*/ 301018 w 667512"/>
              <a:gd name="connsiteY9" fmla="*/ 484990 h 667513"/>
              <a:gd name="connsiteX10" fmla="*/ 347289 w 667512"/>
              <a:gd name="connsiteY10" fmla="*/ 484990 h 667513"/>
              <a:gd name="connsiteX11" fmla="*/ 347289 w 667512"/>
              <a:gd name="connsiteY11" fmla="*/ 333879 h 667513"/>
              <a:gd name="connsiteX12" fmla="*/ 357719 w 667512"/>
              <a:gd name="connsiteY12" fmla="*/ 323449 h 667513"/>
              <a:gd name="connsiteX13" fmla="*/ 393614 w 667512"/>
              <a:gd name="connsiteY13" fmla="*/ 323449 h 667513"/>
              <a:gd name="connsiteX14" fmla="*/ 397346 w 667512"/>
              <a:gd name="connsiteY14" fmla="*/ 287242 h 667513"/>
              <a:gd name="connsiteX15" fmla="*/ 357719 w 667512"/>
              <a:gd name="connsiteY15" fmla="*/ 287242 h 667513"/>
              <a:gd name="connsiteX16" fmla="*/ 347289 w 667512"/>
              <a:gd name="connsiteY16" fmla="*/ 276812 h 667513"/>
              <a:gd name="connsiteX17" fmla="*/ 347289 w 667512"/>
              <a:gd name="connsiteY17" fmla="*/ 243267 h 667513"/>
              <a:gd name="connsiteX18" fmla="*/ 371966 w 667512"/>
              <a:gd name="connsiteY18" fmla="*/ 217276 h 667513"/>
              <a:gd name="connsiteX19" fmla="*/ 397626 w 667512"/>
              <a:gd name="connsiteY19" fmla="*/ 217276 h 667513"/>
              <a:gd name="connsiteX20" fmla="*/ 397626 w 667512"/>
              <a:gd name="connsiteY20" fmla="*/ 182683 h 667513"/>
              <a:gd name="connsiteX21" fmla="*/ 358327 w 667512"/>
              <a:gd name="connsiteY21" fmla="*/ 161663 h 667513"/>
              <a:gd name="connsiteX22" fmla="*/ 408100 w 667512"/>
              <a:gd name="connsiteY22" fmla="*/ 161866 h 667513"/>
              <a:gd name="connsiteX23" fmla="*/ 418488 w 667512"/>
              <a:gd name="connsiteY23" fmla="*/ 172295 h 667513"/>
              <a:gd name="connsiteX24" fmla="*/ 418488 w 667512"/>
              <a:gd name="connsiteY24" fmla="*/ 227704 h 667513"/>
              <a:gd name="connsiteX25" fmla="*/ 408058 w 667512"/>
              <a:gd name="connsiteY25" fmla="*/ 238134 h 667513"/>
              <a:gd name="connsiteX26" fmla="*/ 371968 w 667512"/>
              <a:gd name="connsiteY26" fmla="*/ 238134 h 667513"/>
              <a:gd name="connsiteX27" fmla="*/ 368151 w 667512"/>
              <a:gd name="connsiteY27" fmla="*/ 243266 h 667513"/>
              <a:gd name="connsiteX28" fmla="*/ 368151 w 667512"/>
              <a:gd name="connsiteY28" fmla="*/ 266381 h 667513"/>
              <a:gd name="connsiteX29" fmla="*/ 408907 w 667512"/>
              <a:gd name="connsiteY29" fmla="*/ 266381 h 667513"/>
              <a:gd name="connsiteX30" fmla="*/ 416650 w 667512"/>
              <a:gd name="connsiteY30" fmla="*/ 269824 h 667513"/>
              <a:gd name="connsiteX31" fmla="*/ 419282 w 667512"/>
              <a:gd name="connsiteY31" fmla="*/ 277880 h 667513"/>
              <a:gd name="connsiteX32" fmla="*/ 413402 w 667512"/>
              <a:gd name="connsiteY32" fmla="*/ 334947 h 667513"/>
              <a:gd name="connsiteX33" fmla="*/ 403027 w 667512"/>
              <a:gd name="connsiteY33" fmla="*/ 344308 h 667513"/>
              <a:gd name="connsiteX34" fmla="*/ 368151 w 667512"/>
              <a:gd name="connsiteY34" fmla="*/ 344308 h 667513"/>
              <a:gd name="connsiteX35" fmla="*/ 368151 w 667512"/>
              <a:gd name="connsiteY35" fmla="*/ 495420 h 667513"/>
              <a:gd name="connsiteX36" fmla="*/ 357721 w 667512"/>
              <a:gd name="connsiteY36" fmla="*/ 505850 h 667513"/>
              <a:gd name="connsiteX37" fmla="*/ 290591 w 667512"/>
              <a:gd name="connsiteY37" fmla="*/ 505850 h 667513"/>
              <a:gd name="connsiteX38" fmla="*/ 280161 w 667512"/>
              <a:gd name="connsiteY38" fmla="*/ 495420 h 667513"/>
              <a:gd name="connsiteX39" fmla="*/ 280161 w 667512"/>
              <a:gd name="connsiteY39" fmla="*/ 344306 h 667513"/>
              <a:gd name="connsiteX40" fmla="*/ 258663 w 667512"/>
              <a:gd name="connsiteY40" fmla="*/ 344306 h 667513"/>
              <a:gd name="connsiteX41" fmla="*/ 248234 w 667512"/>
              <a:gd name="connsiteY41" fmla="*/ 333876 h 667513"/>
              <a:gd name="connsiteX42" fmla="*/ 248234 w 667512"/>
              <a:gd name="connsiteY42" fmla="*/ 276809 h 667513"/>
              <a:gd name="connsiteX43" fmla="*/ 258663 w 667512"/>
              <a:gd name="connsiteY43" fmla="*/ 266379 h 667513"/>
              <a:gd name="connsiteX44" fmla="*/ 280161 w 667512"/>
              <a:gd name="connsiteY44" fmla="*/ 266379 h 667513"/>
              <a:gd name="connsiteX45" fmla="*/ 280161 w 667512"/>
              <a:gd name="connsiteY45" fmla="*/ 239869 h 667513"/>
              <a:gd name="connsiteX46" fmla="*/ 295363 w 667512"/>
              <a:gd name="connsiteY46" fmla="*/ 189880 h 667513"/>
              <a:gd name="connsiteX47" fmla="*/ 358327 w 667512"/>
              <a:gd name="connsiteY47" fmla="*/ 161663 h 667513"/>
              <a:gd name="connsiteX48" fmla="*/ 545984 w 667512"/>
              <a:gd name="connsiteY48" fmla="*/ 148360 h 667513"/>
              <a:gd name="connsiteX49" fmla="*/ 560655 w 667512"/>
              <a:gd name="connsiteY49" fmla="*/ 149888 h 667513"/>
              <a:gd name="connsiteX50" fmla="*/ 625792 w 667512"/>
              <a:gd name="connsiteY50" fmla="*/ 333755 h 667513"/>
              <a:gd name="connsiteX51" fmla="*/ 540260 w 667512"/>
              <a:gd name="connsiteY51" fmla="*/ 540267 h 667513"/>
              <a:gd name="connsiteX52" fmla="*/ 333755 w 667512"/>
              <a:gd name="connsiteY52" fmla="*/ 625792 h 667513"/>
              <a:gd name="connsiteX53" fmla="*/ 139064 w 667512"/>
              <a:gd name="connsiteY53" fmla="*/ 551435 h 667513"/>
              <a:gd name="connsiteX54" fmla="*/ 138248 w 667512"/>
              <a:gd name="connsiteY54" fmla="*/ 536708 h 667513"/>
              <a:gd name="connsiteX55" fmla="*/ 152975 w 667512"/>
              <a:gd name="connsiteY55" fmla="*/ 535891 h 667513"/>
              <a:gd name="connsiteX56" fmla="*/ 333755 w 667512"/>
              <a:gd name="connsiteY56" fmla="*/ 604932 h 667513"/>
              <a:gd name="connsiteX57" fmla="*/ 525511 w 667512"/>
              <a:gd name="connsiteY57" fmla="*/ 525517 h 667513"/>
              <a:gd name="connsiteX58" fmla="*/ 604933 w 667512"/>
              <a:gd name="connsiteY58" fmla="*/ 333755 h 667513"/>
              <a:gd name="connsiteX59" fmla="*/ 544456 w 667512"/>
              <a:gd name="connsiteY59" fmla="*/ 163030 h 667513"/>
              <a:gd name="connsiteX60" fmla="*/ 545984 w 667512"/>
              <a:gd name="connsiteY60" fmla="*/ 148360 h 667513"/>
              <a:gd name="connsiteX61" fmla="*/ 333755 w 667512"/>
              <a:gd name="connsiteY61" fmla="*/ 41719 h 667513"/>
              <a:gd name="connsiteX62" fmla="*/ 528446 w 667512"/>
              <a:gd name="connsiteY62" fmla="*/ 116081 h 667513"/>
              <a:gd name="connsiteX63" fmla="*/ 529260 w 667512"/>
              <a:gd name="connsiteY63" fmla="*/ 130809 h 667513"/>
              <a:gd name="connsiteX64" fmla="*/ 514533 w 667512"/>
              <a:gd name="connsiteY64" fmla="*/ 131624 h 667513"/>
              <a:gd name="connsiteX65" fmla="*/ 333755 w 667512"/>
              <a:gd name="connsiteY65" fmla="*/ 62579 h 667513"/>
              <a:gd name="connsiteX66" fmla="*/ 62577 w 667512"/>
              <a:gd name="connsiteY66" fmla="*/ 333756 h 667513"/>
              <a:gd name="connsiteX67" fmla="*/ 123055 w 667512"/>
              <a:gd name="connsiteY67" fmla="*/ 504490 h 667513"/>
              <a:gd name="connsiteX68" fmla="*/ 121527 w 667512"/>
              <a:gd name="connsiteY68" fmla="*/ 519161 h 667513"/>
              <a:gd name="connsiteX69" fmla="*/ 114961 w 667512"/>
              <a:gd name="connsiteY69" fmla="*/ 521492 h 667513"/>
              <a:gd name="connsiteX70" fmla="*/ 106856 w 667512"/>
              <a:gd name="connsiteY70" fmla="*/ 517633 h 667513"/>
              <a:gd name="connsiteX71" fmla="*/ 41718 w 667512"/>
              <a:gd name="connsiteY71" fmla="*/ 333756 h 667513"/>
              <a:gd name="connsiteX72" fmla="*/ 127257 w 667512"/>
              <a:gd name="connsiteY72" fmla="*/ 127259 h 667513"/>
              <a:gd name="connsiteX73" fmla="*/ 333755 w 667512"/>
              <a:gd name="connsiteY73" fmla="*/ 41719 h 667513"/>
              <a:gd name="connsiteX74" fmla="*/ 333756 w 667512"/>
              <a:gd name="connsiteY74" fmla="*/ 20859 h 667513"/>
              <a:gd name="connsiteX75" fmla="*/ 112508 w 667512"/>
              <a:gd name="connsiteY75" fmla="*/ 112509 h 667513"/>
              <a:gd name="connsiteX76" fmla="*/ 20859 w 667512"/>
              <a:gd name="connsiteY76" fmla="*/ 333756 h 667513"/>
              <a:gd name="connsiteX77" fmla="*/ 112508 w 667512"/>
              <a:gd name="connsiteY77" fmla="*/ 555018 h 667513"/>
              <a:gd name="connsiteX78" fmla="*/ 333756 w 667512"/>
              <a:gd name="connsiteY78" fmla="*/ 646653 h 667513"/>
              <a:gd name="connsiteX79" fmla="*/ 555010 w 667512"/>
              <a:gd name="connsiteY79" fmla="*/ 555018 h 667513"/>
              <a:gd name="connsiteX80" fmla="*/ 646652 w 667512"/>
              <a:gd name="connsiteY80" fmla="*/ 333756 h 667513"/>
              <a:gd name="connsiteX81" fmla="*/ 555010 w 667512"/>
              <a:gd name="connsiteY81" fmla="*/ 112508 h 667513"/>
              <a:gd name="connsiteX82" fmla="*/ 333756 w 667512"/>
              <a:gd name="connsiteY82" fmla="*/ 20859 h 667513"/>
              <a:gd name="connsiteX83" fmla="*/ 333756 w 667512"/>
              <a:gd name="connsiteY83" fmla="*/ 0 h 667513"/>
              <a:gd name="connsiteX84" fmla="*/ 569760 w 667512"/>
              <a:gd name="connsiteY84" fmla="*/ 97759 h 667513"/>
              <a:gd name="connsiteX85" fmla="*/ 667512 w 667512"/>
              <a:gd name="connsiteY85" fmla="*/ 333756 h 667513"/>
              <a:gd name="connsiteX86" fmla="*/ 569759 w 667512"/>
              <a:gd name="connsiteY86" fmla="*/ 569769 h 667513"/>
              <a:gd name="connsiteX87" fmla="*/ 333756 w 667512"/>
              <a:gd name="connsiteY87" fmla="*/ 667513 h 667513"/>
              <a:gd name="connsiteX88" fmla="*/ 97759 w 667512"/>
              <a:gd name="connsiteY88" fmla="*/ 569769 h 667513"/>
              <a:gd name="connsiteX89" fmla="*/ 0 w 667512"/>
              <a:gd name="connsiteY89" fmla="*/ 333756 h 667513"/>
              <a:gd name="connsiteX90" fmla="*/ 97759 w 667512"/>
              <a:gd name="connsiteY90" fmla="*/ 97759 h 667513"/>
              <a:gd name="connsiteX91" fmla="*/ 333756 w 667512"/>
              <a:gd name="connsiteY91" fmla="*/ 0 h 667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667512" h="667513">
                <a:moveTo>
                  <a:pt x="358283" y="182524"/>
                </a:moveTo>
                <a:cubicBezTo>
                  <a:pt x="337324" y="182524"/>
                  <a:pt x="321792" y="189159"/>
                  <a:pt x="312162" y="202245"/>
                </a:cubicBezTo>
                <a:cubicBezTo>
                  <a:pt x="302105" y="215913"/>
                  <a:pt x="301019" y="233111"/>
                  <a:pt x="301019" y="239871"/>
                </a:cubicBezTo>
                <a:lnTo>
                  <a:pt x="301019" y="276811"/>
                </a:lnTo>
                <a:cubicBezTo>
                  <a:pt x="301019" y="282571"/>
                  <a:pt x="296349" y="287241"/>
                  <a:pt x="290589" y="287241"/>
                </a:cubicBezTo>
                <a:lnTo>
                  <a:pt x="269092" y="287241"/>
                </a:lnTo>
                <a:lnTo>
                  <a:pt x="269092" y="323448"/>
                </a:lnTo>
                <a:lnTo>
                  <a:pt x="290588" y="323448"/>
                </a:lnTo>
                <a:cubicBezTo>
                  <a:pt x="296348" y="323448"/>
                  <a:pt x="301018" y="328118"/>
                  <a:pt x="301018" y="333878"/>
                </a:cubicBezTo>
                <a:lnTo>
                  <a:pt x="301018" y="484990"/>
                </a:lnTo>
                <a:lnTo>
                  <a:pt x="347289" y="484990"/>
                </a:lnTo>
                <a:lnTo>
                  <a:pt x="347289" y="333879"/>
                </a:lnTo>
                <a:cubicBezTo>
                  <a:pt x="347289" y="328119"/>
                  <a:pt x="351959" y="323449"/>
                  <a:pt x="357719" y="323449"/>
                </a:cubicBezTo>
                <a:lnTo>
                  <a:pt x="393614" y="323449"/>
                </a:lnTo>
                <a:lnTo>
                  <a:pt x="397346" y="287242"/>
                </a:lnTo>
                <a:lnTo>
                  <a:pt x="357719" y="287242"/>
                </a:lnTo>
                <a:cubicBezTo>
                  <a:pt x="351959" y="287242"/>
                  <a:pt x="347289" y="282572"/>
                  <a:pt x="347289" y="276812"/>
                </a:cubicBezTo>
                <a:lnTo>
                  <a:pt x="347289" y="243267"/>
                </a:lnTo>
                <a:cubicBezTo>
                  <a:pt x="347289" y="225311"/>
                  <a:pt x="359683" y="217276"/>
                  <a:pt x="371966" y="217276"/>
                </a:cubicBezTo>
                <a:lnTo>
                  <a:pt x="397626" y="217276"/>
                </a:lnTo>
                <a:lnTo>
                  <a:pt x="397626" y="182683"/>
                </a:lnTo>
                <a:close/>
                <a:moveTo>
                  <a:pt x="358327" y="161663"/>
                </a:moveTo>
                <a:lnTo>
                  <a:pt x="408100" y="161866"/>
                </a:lnTo>
                <a:cubicBezTo>
                  <a:pt x="413844" y="161888"/>
                  <a:pt x="418488" y="166550"/>
                  <a:pt x="418488" y="172295"/>
                </a:cubicBezTo>
                <a:lnTo>
                  <a:pt x="418488" y="227704"/>
                </a:lnTo>
                <a:cubicBezTo>
                  <a:pt x="418488" y="233464"/>
                  <a:pt x="413818" y="238134"/>
                  <a:pt x="408058" y="238134"/>
                </a:cubicBezTo>
                <a:lnTo>
                  <a:pt x="371968" y="238134"/>
                </a:lnTo>
                <a:cubicBezTo>
                  <a:pt x="369662" y="238134"/>
                  <a:pt x="368151" y="238491"/>
                  <a:pt x="368151" y="243266"/>
                </a:cubicBezTo>
                <a:lnTo>
                  <a:pt x="368151" y="266381"/>
                </a:lnTo>
                <a:lnTo>
                  <a:pt x="408907" y="266381"/>
                </a:lnTo>
                <a:cubicBezTo>
                  <a:pt x="411859" y="266381"/>
                  <a:pt x="414672" y="267631"/>
                  <a:pt x="416650" y="269824"/>
                </a:cubicBezTo>
                <a:cubicBezTo>
                  <a:pt x="418629" y="272015"/>
                  <a:pt x="419585" y="274944"/>
                  <a:pt x="419282" y="277880"/>
                </a:cubicBezTo>
                <a:lnTo>
                  <a:pt x="413402" y="334947"/>
                </a:lnTo>
                <a:cubicBezTo>
                  <a:pt x="412855" y="340266"/>
                  <a:pt x="408374" y="344308"/>
                  <a:pt x="403027" y="344308"/>
                </a:cubicBezTo>
                <a:lnTo>
                  <a:pt x="368151" y="344308"/>
                </a:lnTo>
                <a:lnTo>
                  <a:pt x="368151" y="495420"/>
                </a:lnTo>
                <a:cubicBezTo>
                  <a:pt x="368151" y="501179"/>
                  <a:pt x="363481" y="505850"/>
                  <a:pt x="357721" y="505850"/>
                </a:cubicBezTo>
                <a:lnTo>
                  <a:pt x="290591" y="505850"/>
                </a:lnTo>
                <a:cubicBezTo>
                  <a:pt x="284829" y="505850"/>
                  <a:pt x="280161" y="501179"/>
                  <a:pt x="280161" y="495420"/>
                </a:cubicBezTo>
                <a:lnTo>
                  <a:pt x="280161" y="344306"/>
                </a:lnTo>
                <a:lnTo>
                  <a:pt x="258663" y="344306"/>
                </a:lnTo>
                <a:cubicBezTo>
                  <a:pt x="252903" y="344306"/>
                  <a:pt x="248234" y="339636"/>
                  <a:pt x="248234" y="333876"/>
                </a:cubicBezTo>
                <a:lnTo>
                  <a:pt x="248234" y="276809"/>
                </a:lnTo>
                <a:cubicBezTo>
                  <a:pt x="248234" y="271049"/>
                  <a:pt x="252903" y="266379"/>
                  <a:pt x="258663" y="266379"/>
                </a:cubicBezTo>
                <a:lnTo>
                  <a:pt x="280161" y="266379"/>
                </a:lnTo>
                <a:lnTo>
                  <a:pt x="280161" y="239869"/>
                </a:lnTo>
                <a:cubicBezTo>
                  <a:pt x="280161" y="228915"/>
                  <a:pt x="282136" y="207854"/>
                  <a:pt x="295363" y="189880"/>
                </a:cubicBezTo>
                <a:cubicBezTo>
                  <a:pt x="304836" y="177008"/>
                  <a:pt x="323450" y="161663"/>
                  <a:pt x="358327" y="161663"/>
                </a:cubicBezTo>
                <a:close/>
                <a:moveTo>
                  <a:pt x="545984" y="148360"/>
                </a:moveTo>
                <a:cubicBezTo>
                  <a:pt x="550459" y="144730"/>
                  <a:pt x="557026" y="145415"/>
                  <a:pt x="560655" y="149888"/>
                </a:cubicBezTo>
                <a:cubicBezTo>
                  <a:pt x="602659" y="201663"/>
                  <a:pt x="625792" y="266960"/>
                  <a:pt x="625792" y="333755"/>
                </a:cubicBezTo>
                <a:cubicBezTo>
                  <a:pt x="625792" y="411772"/>
                  <a:pt x="595417" y="485111"/>
                  <a:pt x="540260" y="540267"/>
                </a:cubicBezTo>
                <a:cubicBezTo>
                  <a:pt x="485105" y="595419"/>
                  <a:pt x="411768" y="625792"/>
                  <a:pt x="333755" y="625792"/>
                </a:cubicBezTo>
                <a:cubicBezTo>
                  <a:pt x="261785" y="625792"/>
                  <a:pt x="192643" y="599386"/>
                  <a:pt x="139064" y="551435"/>
                </a:cubicBezTo>
                <a:cubicBezTo>
                  <a:pt x="134773" y="547595"/>
                  <a:pt x="134408" y="541000"/>
                  <a:pt x="138248" y="536708"/>
                </a:cubicBezTo>
                <a:cubicBezTo>
                  <a:pt x="142089" y="532417"/>
                  <a:pt x="148683" y="532052"/>
                  <a:pt x="152975" y="535891"/>
                </a:cubicBezTo>
                <a:cubicBezTo>
                  <a:pt x="202723" y="580413"/>
                  <a:pt x="266926" y="604932"/>
                  <a:pt x="333755" y="604932"/>
                </a:cubicBezTo>
                <a:cubicBezTo>
                  <a:pt x="406195" y="604932"/>
                  <a:pt x="474295" y="576729"/>
                  <a:pt x="525511" y="525517"/>
                </a:cubicBezTo>
                <a:cubicBezTo>
                  <a:pt x="576726" y="474303"/>
                  <a:pt x="604933" y="406200"/>
                  <a:pt x="604933" y="333755"/>
                </a:cubicBezTo>
                <a:cubicBezTo>
                  <a:pt x="604933" y="271730"/>
                  <a:pt x="583455" y="211099"/>
                  <a:pt x="544456" y="163030"/>
                </a:cubicBezTo>
                <a:cubicBezTo>
                  <a:pt x="540827" y="158558"/>
                  <a:pt x="541511" y="151991"/>
                  <a:pt x="545984" y="148360"/>
                </a:cubicBezTo>
                <a:close/>
                <a:moveTo>
                  <a:pt x="333755" y="41719"/>
                </a:moveTo>
                <a:cubicBezTo>
                  <a:pt x="405725" y="41719"/>
                  <a:pt x="474867" y="68127"/>
                  <a:pt x="528446" y="116081"/>
                </a:cubicBezTo>
                <a:cubicBezTo>
                  <a:pt x="532737" y="119923"/>
                  <a:pt x="533102" y="126517"/>
                  <a:pt x="529260" y="130809"/>
                </a:cubicBezTo>
                <a:cubicBezTo>
                  <a:pt x="525421" y="135099"/>
                  <a:pt x="518827" y="135467"/>
                  <a:pt x="514533" y="131624"/>
                </a:cubicBezTo>
                <a:cubicBezTo>
                  <a:pt x="464786" y="87100"/>
                  <a:pt x="400584" y="62579"/>
                  <a:pt x="333755" y="62579"/>
                </a:cubicBezTo>
                <a:cubicBezTo>
                  <a:pt x="184227" y="62579"/>
                  <a:pt x="62577" y="184229"/>
                  <a:pt x="62577" y="333756"/>
                </a:cubicBezTo>
                <a:cubicBezTo>
                  <a:pt x="62577" y="395788"/>
                  <a:pt x="84055" y="456422"/>
                  <a:pt x="123055" y="504490"/>
                </a:cubicBezTo>
                <a:cubicBezTo>
                  <a:pt x="126684" y="508963"/>
                  <a:pt x="126000" y="515530"/>
                  <a:pt x="121527" y="519161"/>
                </a:cubicBezTo>
                <a:cubicBezTo>
                  <a:pt x="119593" y="520729"/>
                  <a:pt x="117270" y="521492"/>
                  <a:pt x="114961" y="521492"/>
                </a:cubicBezTo>
                <a:cubicBezTo>
                  <a:pt x="111926" y="521492"/>
                  <a:pt x="108917" y="520174"/>
                  <a:pt x="106856" y="517633"/>
                </a:cubicBezTo>
                <a:cubicBezTo>
                  <a:pt x="64851" y="465861"/>
                  <a:pt x="41718" y="400559"/>
                  <a:pt x="41718" y="333756"/>
                </a:cubicBezTo>
                <a:cubicBezTo>
                  <a:pt x="41718" y="255755"/>
                  <a:pt x="72096" y="182419"/>
                  <a:pt x="127257" y="127259"/>
                </a:cubicBezTo>
                <a:cubicBezTo>
                  <a:pt x="182418" y="72098"/>
                  <a:pt x="255753" y="41719"/>
                  <a:pt x="333755" y="41719"/>
                </a:cubicBezTo>
                <a:close/>
                <a:moveTo>
                  <a:pt x="333756" y="20859"/>
                </a:moveTo>
                <a:cubicBezTo>
                  <a:pt x="250184" y="20859"/>
                  <a:pt x="171610" y="53407"/>
                  <a:pt x="112508" y="112509"/>
                </a:cubicBezTo>
                <a:cubicBezTo>
                  <a:pt x="53407" y="171611"/>
                  <a:pt x="20859" y="250184"/>
                  <a:pt x="20859" y="333756"/>
                </a:cubicBezTo>
                <a:cubicBezTo>
                  <a:pt x="20859" y="417343"/>
                  <a:pt x="53407" y="495922"/>
                  <a:pt x="112508" y="555018"/>
                </a:cubicBezTo>
                <a:cubicBezTo>
                  <a:pt x="171605" y="614109"/>
                  <a:pt x="250178" y="646653"/>
                  <a:pt x="333756" y="646653"/>
                </a:cubicBezTo>
                <a:cubicBezTo>
                  <a:pt x="417339" y="646653"/>
                  <a:pt x="495915" y="614109"/>
                  <a:pt x="555010" y="555018"/>
                </a:cubicBezTo>
                <a:cubicBezTo>
                  <a:pt x="614107" y="495923"/>
                  <a:pt x="646652" y="417344"/>
                  <a:pt x="646652" y="333756"/>
                </a:cubicBezTo>
                <a:cubicBezTo>
                  <a:pt x="646652" y="250182"/>
                  <a:pt x="614107" y="171608"/>
                  <a:pt x="555010" y="112508"/>
                </a:cubicBezTo>
                <a:cubicBezTo>
                  <a:pt x="495911" y="53407"/>
                  <a:pt x="417335" y="20859"/>
                  <a:pt x="333756" y="20859"/>
                </a:cubicBezTo>
                <a:close/>
                <a:moveTo>
                  <a:pt x="333756" y="0"/>
                </a:moveTo>
                <a:cubicBezTo>
                  <a:pt x="422906" y="0"/>
                  <a:pt x="506722" y="34718"/>
                  <a:pt x="569760" y="97759"/>
                </a:cubicBezTo>
                <a:cubicBezTo>
                  <a:pt x="632796" y="160798"/>
                  <a:pt x="667512" y="244609"/>
                  <a:pt x="667512" y="333756"/>
                </a:cubicBezTo>
                <a:cubicBezTo>
                  <a:pt x="667512" y="422918"/>
                  <a:pt x="632796" y="506735"/>
                  <a:pt x="569759" y="569769"/>
                </a:cubicBezTo>
                <a:cubicBezTo>
                  <a:pt x="506726" y="632801"/>
                  <a:pt x="422911" y="667513"/>
                  <a:pt x="333756" y="667513"/>
                </a:cubicBezTo>
                <a:cubicBezTo>
                  <a:pt x="244607" y="667513"/>
                  <a:pt x="160796" y="632801"/>
                  <a:pt x="97759" y="569769"/>
                </a:cubicBezTo>
                <a:cubicBezTo>
                  <a:pt x="34718" y="506732"/>
                  <a:pt x="0" y="422916"/>
                  <a:pt x="0" y="333756"/>
                </a:cubicBezTo>
                <a:cubicBezTo>
                  <a:pt x="0" y="244612"/>
                  <a:pt x="34718" y="160800"/>
                  <a:pt x="97759" y="97759"/>
                </a:cubicBezTo>
                <a:cubicBezTo>
                  <a:pt x="160799" y="34718"/>
                  <a:pt x="244611" y="0"/>
                  <a:pt x="333756" y="0"/>
                </a:cubicBezTo>
                <a:close/>
              </a:path>
            </a:pathLst>
          </a:custGeom>
          <a:solidFill>
            <a:srgbClr val="0070C0"/>
          </a:solidFill>
        </p:spPr>
        <p:txBody>
          <a:bodyPr wrap="square" rtlCol="0" anchor="ctr">
            <a:noAutofit/>
          </a:bodyPr>
          <a:lstStyle/>
          <a:p>
            <a:pPr algn="ctr"/>
            <a:endParaRPr dirty="0">
              <a:latin typeface="Segoe UI Light" panose="020B0502040204020203" pitchFamily="34" charset="0"/>
            </a:endParaRPr>
          </a:p>
        </p:txBody>
      </p:sp>
      <p:sp>
        <p:nvSpPr>
          <p:cNvPr id="36" name="Title 35">
            <a:extLst>
              <a:ext uri="{FF2B5EF4-FFF2-40B4-BE49-F238E27FC236}">
                <a16:creationId xmlns:a16="http://schemas.microsoft.com/office/drawing/2014/main" id="{C55CFD41-589F-77BA-24C8-721B3C3FD6A3}"/>
              </a:ext>
            </a:extLst>
          </p:cNvPr>
          <p:cNvSpPr>
            <a:spLocks noGrp="1"/>
          </p:cNvSpPr>
          <p:nvPr>
            <p:ph type="ctrTitle"/>
          </p:nvPr>
        </p:nvSpPr>
        <p:spPr/>
        <p:txBody>
          <a:bodyPr/>
          <a:lstStyle/>
          <a:p>
            <a:r>
              <a:rPr lang="en-US" dirty="0"/>
              <a:t>Social Circle Icons</a:t>
            </a:r>
          </a:p>
        </p:txBody>
      </p:sp>
      <p:sp>
        <p:nvSpPr>
          <p:cNvPr id="37" name="Subtitle 36">
            <a:extLst>
              <a:ext uri="{FF2B5EF4-FFF2-40B4-BE49-F238E27FC236}">
                <a16:creationId xmlns:a16="http://schemas.microsoft.com/office/drawing/2014/main" id="{10ADCFE5-C57E-6328-3ECF-DFE7E8DBAF8F}"/>
              </a:ext>
            </a:extLst>
          </p:cNvPr>
          <p:cNvSpPr>
            <a:spLocks noGrp="1"/>
          </p:cNvSpPr>
          <p:nvPr>
            <p:ph type="subTitle" idx="1"/>
          </p:nvPr>
        </p:nvSpPr>
        <p:spPr/>
        <p:txBody>
          <a:bodyPr/>
          <a:lstStyle/>
          <a:p>
            <a:r>
              <a:rPr lang="en-US" dirty="0"/>
              <a:t>20 fully editable PPT based Icons on Social Circles and Platforms</a:t>
            </a:r>
          </a:p>
        </p:txBody>
      </p:sp>
    </p:spTree>
    <p:extLst>
      <p:ext uri="{BB962C8B-B14F-4D97-AF65-F5344CB8AC3E}">
        <p14:creationId xmlns:p14="http://schemas.microsoft.com/office/powerpoint/2010/main" val="235943356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10.0.22621.0"/>
  <p:tag name="AS_RELEASE_DATE" val="2023.01.14"/>
  <p:tag name="AS_TITLE" val="Aspose.Slides for .NET 4.0 Client Profile"/>
  <p:tag name="AS_VERSION" val="23.1"/>
</p:tagLst>
</file>

<file path=ppt/theme/theme1.xml><?xml version="1.0" encoding="utf-8"?>
<a:theme xmlns:a="http://schemas.openxmlformats.org/drawingml/2006/main" name="2_Single Infographics">
  <a:themeElements>
    <a:clrScheme name="PPTI Mark I">
      <a:dk1>
        <a:srgbClr val="2B2929"/>
      </a:dk1>
      <a:lt1>
        <a:sysClr val="window" lastClr="FFFFFF"/>
      </a:lt1>
      <a:dk2>
        <a:srgbClr val="2B2929"/>
      </a:dk2>
      <a:lt2>
        <a:srgbClr val="E7E6E6"/>
      </a:lt2>
      <a:accent1>
        <a:srgbClr val="89B9BD"/>
      </a:accent1>
      <a:accent2>
        <a:srgbClr val="647BBA"/>
      </a:accent2>
      <a:accent3>
        <a:srgbClr val="44546A"/>
      </a:accent3>
      <a:accent4>
        <a:srgbClr val="49C39A"/>
      </a:accent4>
      <a:accent5>
        <a:srgbClr val="8F9FB3"/>
      </a:accent5>
      <a:accent6>
        <a:srgbClr val="7F82F9"/>
      </a:accent6>
      <a:hlink>
        <a:srgbClr val="00B0F0"/>
      </a:hlink>
      <a:folHlink>
        <a:srgbClr val="C000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Calibri Light" panose="020F0302020204030204"/>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Calibri" panose="020F0502020204030204"/>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191</Words>
  <Application>Microsoft Office PowerPoint</Application>
  <PresentationFormat>Widescreen</PresentationFormat>
  <Paragraphs>27</Paragraphs>
  <Slides>1</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Arial</vt:lpstr>
      <vt:lpstr>Segoe UI Light</vt:lpstr>
      <vt:lpstr>2_Single Infographics</vt:lpstr>
      <vt:lpstr>Social Circle Icons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2023-11-12T06:51:13Z</dcterms:created>
  <dcterms:modified xsi:type="dcterms:W3CDTF">2023-11-12T07:54:57Z</dcterms:modified>
</cp:coreProperties>
</file>