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49" r:id="rId1"/>
  </p:sldMasterIdLst>
  <p:notesMasterIdLst>
    <p:notesMasterId r:id="rId3"/>
  </p:notesMasterIdLst>
  <p:sldIdLst>
    <p:sldId id="351" r:id="rId2"/>
  </p:sldIdLst>
  <p:sldSz cx="12192000" cy="6858000"/>
  <p:notesSz cx="6858000" cy="9144000"/>
  <p:custDataLst>
    <p:tags r:id="rId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A8D4"/>
    <a:srgbClr val="DF6FD2"/>
    <a:srgbClr val="962288"/>
    <a:srgbClr val="99DFC3"/>
    <a:srgbClr val="8B2E92"/>
    <a:srgbClr val="2F8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8" autoAdjust="0"/>
    <p:restoredTop sz="77946" autoAdjust="0"/>
  </p:normalViewPr>
  <p:slideViewPr>
    <p:cSldViewPr snapToGrid="0">
      <p:cViewPr varScale="1">
        <p:scale>
          <a:sx n="59" d="100"/>
          <a:sy n="59" d="100"/>
        </p:scale>
        <p:origin x="1086" y="30"/>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egoe UI Light" panose="020B0502040204020203" pitchFamily="34" charset="0"/>
                <a:cs typeface="Segoe UI Light" panose="020B0502040204020203"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egoe UI Light" panose="020B0502040204020203" pitchFamily="34" charset="0"/>
                <a:cs typeface="Segoe UI Light" panose="020B0502040204020203" pitchFamily="34" charset="0"/>
              </a:defRPr>
            </a:lvl1pPr>
          </a:lstStyle>
          <a:p>
            <a:fld id="{3422AD36-7347-4C06-9DC9-6ED257F5C8B6}" type="datetimeFigureOut">
              <a:rPr lang="en-IN" smtClean="0"/>
              <a:pPr/>
              <a:t>12-11-2023</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egoe UI Light" panose="020B0502040204020203" pitchFamily="34" charset="0"/>
                <a:cs typeface="Segoe UI Light" panose="020B0502040204020203"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egoe UI Light" panose="020B0502040204020203" pitchFamily="34" charset="0"/>
                <a:cs typeface="Segoe UI Light" panose="020B0502040204020203" pitchFamily="34" charset="0"/>
              </a:defRPr>
            </a:lvl1pPr>
          </a:lstStyle>
          <a:p>
            <a:fld id="{2169B572-C8AD-456B-A8F3-D903636EB891}" type="slidenum">
              <a:rPr lang="en-IN" smtClean="0"/>
              <a:pPr/>
              <a:t>‹#›</a:t>
            </a:fld>
            <a:endParaRPr lang="en-IN" dirty="0"/>
          </a:p>
        </p:txBody>
      </p:sp>
    </p:spTree>
    <p:extLst>
      <p:ext uri="{BB962C8B-B14F-4D97-AF65-F5344CB8AC3E}">
        <p14:creationId xmlns:p14="http://schemas.microsoft.com/office/powerpoint/2010/main" val="313642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1pPr>
    <a:lvl2pPr marL="4572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2pPr>
    <a:lvl3pPr marL="9144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3pPr>
    <a:lvl4pPr marL="13716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4pPr>
    <a:lvl5pPr marL="18288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F1F1F"/>
                </a:solidFill>
                <a:effectLst/>
              </a:rPr>
              <a:t>In a world saturated with digital noise, visual communication has emerged as a powerful tool for capturing attention, conveying messages, and shaping perceptions. Influencer icons, a subset of social media icons, have emerged as a prominent visual language within this realm, serving as symbols of influence, credibility, and connection.</a:t>
            </a:r>
          </a:p>
          <a:p>
            <a:pPr algn="l"/>
            <a:endParaRPr lang="en-US" b="0" i="0" dirty="0">
              <a:solidFill>
                <a:srgbClr val="1F1F1F"/>
              </a:solidFill>
              <a:effectLst/>
            </a:endParaRPr>
          </a:p>
          <a:p>
            <a:pPr algn="l"/>
            <a:endParaRPr lang="en-US" b="0" i="0" dirty="0">
              <a:solidFill>
                <a:srgbClr val="1F1F1F"/>
              </a:solidFill>
              <a:effectLst/>
            </a:endParaRPr>
          </a:p>
          <a:p>
            <a:pPr algn="l"/>
            <a:r>
              <a:rPr lang="en-US" b="0" i="0" dirty="0">
                <a:solidFill>
                  <a:srgbClr val="1F1F1F"/>
                </a:solidFill>
                <a:effectLst/>
              </a:rPr>
              <a:t>Influencer icons are not mere images; they are distilled representations of individuals who have garnered significant followings and influence on social media platforms. These icons often feature stylized portraits, recognizable avatars, or symbolic representations of the influencer's brand or niche. Their presence within social media interactions and marketing campaigns carries a unique weight, influencing consumer behavior and brand perception.</a:t>
            </a:r>
          </a:p>
          <a:p>
            <a:endParaRPr lang="en-US" dirty="0"/>
          </a:p>
        </p:txBody>
      </p:sp>
      <p:sp>
        <p:nvSpPr>
          <p:cNvPr id="4" name="Slide Number Placeholder 3"/>
          <p:cNvSpPr>
            <a:spLocks noGrp="1"/>
          </p:cNvSpPr>
          <p:nvPr>
            <p:ph type="sldNum" sz="quarter" idx="5"/>
          </p:nvPr>
        </p:nvSpPr>
        <p:spPr/>
        <p:txBody>
          <a:bodyPr/>
          <a:lstStyle/>
          <a:p>
            <a:fld id="{2169B572-C8AD-456B-A8F3-D903636EB891}" type="slidenum">
              <a:rPr lang="en-IN" smtClean="0"/>
              <a:t>1</a:t>
            </a:fld>
            <a:endParaRPr lang="en-IN" dirty="0"/>
          </a:p>
        </p:txBody>
      </p:sp>
    </p:spTree>
    <p:extLst>
      <p:ext uri="{BB962C8B-B14F-4D97-AF65-F5344CB8AC3E}">
        <p14:creationId xmlns:p14="http://schemas.microsoft.com/office/powerpoint/2010/main" val="1755150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Subtitle Layout">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b">
            <a:normAutofit/>
          </a:bodyPr>
          <a:lstStyle>
            <a:lvl1pPr algn="ctr">
              <a:defRPr sz="4400">
                <a:solidFill>
                  <a:schemeClr val="tx1">
                    <a:lumMod val="75000"/>
                    <a:lumOff val="25000"/>
                  </a:schemeClr>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lstStyle>
            <a:lvl1pPr marL="0" indent="0" algn="ctr">
              <a:buNone/>
              <a:defRPr sz="2400">
                <a:solidFill>
                  <a:schemeClr val="tx1">
                    <a:lumMod val="75000"/>
                    <a:lumOff val="25000"/>
                  </a:schemeClr>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689294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Subtitle Layout">
    <p:bg>
      <p:bgPr>
        <a:gradFill>
          <a:gsLst>
            <a:gs pos="0">
              <a:schemeClr val="tx1">
                <a:lumMod val="85000"/>
                <a:lumOff val="15000"/>
              </a:schemeClr>
            </a:gs>
            <a:gs pos="100000">
              <a:schemeClr val="tx2">
                <a:lumMod val="75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94404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Title and Subtitle Layout">
    <p:bg>
      <p:bgPr>
        <a:gradFill>
          <a:gsLst>
            <a:gs pos="0">
              <a:schemeClr val="tx2">
                <a:lumMod val="60000"/>
                <a:lumOff val="40000"/>
              </a:schemeClr>
            </a:gs>
            <a:gs pos="100000">
              <a:schemeClr val="tx2">
                <a:lumMod val="75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56156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Subtitle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737598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itle and Subtitle Layout">
    <p:bg>
      <p:bgPr>
        <a:gradFill flip="none" rotWithShape="1">
          <a:gsLst>
            <a:gs pos="0">
              <a:srgbClr val="E74FBC"/>
            </a:gs>
            <a:gs pos="100000">
              <a:srgbClr val="39186E"/>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293729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itle and Subtitle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
        <p:nvSpPr>
          <p:cNvPr id="4" name="Google Shape;17;p1">
            <a:extLst>
              <a:ext uri="{FF2B5EF4-FFF2-40B4-BE49-F238E27FC236}">
                <a16:creationId xmlns:a16="http://schemas.microsoft.com/office/drawing/2014/main" id="{64A75ED8-0037-CD1A-EB60-81474E34E45F}"/>
              </a:ext>
            </a:extLst>
          </p:cNvPr>
          <p:cNvSpPr/>
          <p:nvPr/>
        </p:nvSpPr>
        <p:spPr>
          <a:xfrm>
            <a:off x="0" y="0"/>
            <a:ext cx="12192000" cy="6858000"/>
          </a:xfrm>
          <a:prstGeom prst="rect">
            <a:avLst/>
          </a:prstGeom>
          <a:gradFill>
            <a:gsLst>
              <a:gs pos="0">
                <a:srgbClr val="0C0C0C">
                  <a:alpha val="0"/>
                </a:srgbClr>
              </a:gs>
              <a:gs pos="100000">
                <a:srgbClr val="5FC7CE">
                  <a:alpha val="2000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Segoe UI Light" panose="020B0502040204020203" pitchFamily="34" charset="0"/>
              <a:ea typeface="Calibri"/>
              <a:cs typeface="Segoe UI Light" panose="020B0502040204020203" pitchFamily="34" charset="0"/>
              <a:sym typeface="Calibri"/>
            </a:endParaRPr>
          </a:p>
        </p:txBody>
      </p:sp>
    </p:spTree>
    <p:extLst>
      <p:ext uri="{BB962C8B-B14F-4D97-AF65-F5344CB8AC3E}">
        <p14:creationId xmlns:p14="http://schemas.microsoft.com/office/powerpoint/2010/main" val="13902163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egoe UI Light" panose="020B0502040204020203" pitchFamily="34" charset="0"/>
              </a:defRPr>
            </a:lvl1pPr>
          </a:lstStyle>
          <a:p>
            <a:fld id="{11C25975-27CE-4883-8C32-2A83F50C922D}" type="datetimeFigureOut">
              <a:rPr lang="en-IN" smtClean="0"/>
              <a:pPr/>
              <a:t>12-11-2023</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egoe UI Light" panose="020B0502040204020203" pitchFamily="34" charset="0"/>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Segoe UI Light" panose="020B0502040204020203" pitchFamily="34" charset="0"/>
              </a:defRPr>
            </a:lvl1pPr>
          </a:lstStyle>
          <a:p>
            <a:fld id="{48467091-3221-42C3-99DB-58DD329649E8}" type="slidenum">
              <a:rPr lang="en-IN" smtClean="0"/>
              <a:pPr/>
              <a:t>‹#›</a:t>
            </a:fld>
            <a:endParaRPr lang="en-IN" dirty="0"/>
          </a:p>
        </p:txBody>
      </p:sp>
    </p:spTree>
    <p:extLst>
      <p:ext uri="{BB962C8B-B14F-4D97-AF65-F5344CB8AC3E}">
        <p14:creationId xmlns:p14="http://schemas.microsoft.com/office/powerpoint/2010/main" val="2539392019"/>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Lst>
  <p:txStyles>
    <p:titleStyle>
      <a:lvl1pPr algn="l" defTabSz="914400" rtl="0" eaLnBrk="1" latinLnBrk="0" hangingPunct="1">
        <a:lnSpc>
          <a:spcPct val="90000"/>
        </a:lnSpc>
        <a:spcBef>
          <a:spcPct val="0"/>
        </a:spcBef>
        <a:buNone/>
        <a:defRPr sz="4400" kern="1200">
          <a:solidFill>
            <a:schemeClr val="tx1"/>
          </a:solidFill>
          <a:latin typeface="Segoe UI Light" panose="020B0502040204020203" pitchFamily="34" charset="0"/>
          <a:ea typeface="+mj-ea"/>
          <a:cs typeface="Segoe UI Light"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47335-E102-BD81-77DA-9DDF4952C5F9}"/>
              </a:ext>
            </a:extLst>
          </p:cNvPr>
          <p:cNvSpPr>
            <a:spLocks noGrp="1"/>
          </p:cNvSpPr>
          <p:nvPr>
            <p:ph type="ctrTitle"/>
          </p:nvPr>
        </p:nvSpPr>
        <p:spPr/>
        <p:txBody>
          <a:bodyPr/>
          <a:lstStyle/>
          <a:p>
            <a:r>
              <a:rPr lang="en-US" dirty="0"/>
              <a:t>Influencer Icons</a:t>
            </a:r>
          </a:p>
        </p:txBody>
      </p:sp>
      <p:sp>
        <p:nvSpPr>
          <p:cNvPr id="3" name="Subtitle 2">
            <a:extLst>
              <a:ext uri="{FF2B5EF4-FFF2-40B4-BE49-F238E27FC236}">
                <a16:creationId xmlns:a16="http://schemas.microsoft.com/office/drawing/2014/main" id="{57573FCD-5F79-B3BD-025C-710BE3FF4D45}"/>
              </a:ext>
            </a:extLst>
          </p:cNvPr>
          <p:cNvSpPr>
            <a:spLocks noGrp="1"/>
          </p:cNvSpPr>
          <p:nvPr>
            <p:ph type="subTitle" idx="1"/>
          </p:nvPr>
        </p:nvSpPr>
        <p:spPr/>
        <p:txBody>
          <a:bodyPr/>
          <a:lstStyle/>
          <a:p>
            <a:r>
              <a:rPr lang="en-US" dirty="0"/>
              <a:t>20 fully editable PPT based Icons representing various aspects of social influencers</a:t>
            </a:r>
          </a:p>
        </p:txBody>
      </p:sp>
      <p:grpSp>
        <p:nvGrpSpPr>
          <p:cNvPr id="36" name="Group 35">
            <a:extLst>
              <a:ext uri="{FF2B5EF4-FFF2-40B4-BE49-F238E27FC236}">
                <a16:creationId xmlns:a16="http://schemas.microsoft.com/office/drawing/2014/main" id="{4E12D725-2FE8-A01C-162B-6127BAA70A6A}"/>
              </a:ext>
            </a:extLst>
          </p:cNvPr>
          <p:cNvGrpSpPr/>
          <p:nvPr/>
        </p:nvGrpSpPr>
        <p:grpSpPr>
          <a:xfrm>
            <a:off x="310896" y="1451182"/>
            <a:ext cx="11382622" cy="5301113"/>
            <a:chOff x="310896" y="1451182"/>
            <a:chExt cx="11382622" cy="5301113"/>
          </a:xfrm>
        </p:grpSpPr>
        <p:sp>
          <p:nvSpPr>
            <p:cNvPr id="101" name="TextBox1" descr="TextBox1" title="TextBox1">
              <a:extLst>
                <a:ext uri="{FF2B5EF4-FFF2-40B4-BE49-F238E27FC236}">
                  <a16:creationId xmlns:a16="http://schemas.microsoft.com/office/drawing/2014/main" id="{4CC45146-4E2A-67B6-C8E3-7D125A1BD1C7}"/>
                </a:ext>
              </a:extLst>
            </p:cNvPr>
            <p:cNvSpPr txBox="1"/>
            <p:nvPr/>
          </p:nvSpPr>
          <p:spPr>
            <a:xfrm>
              <a:off x="312420" y="2173327"/>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vlog</a:t>
              </a:r>
            </a:p>
          </p:txBody>
        </p:sp>
        <p:sp>
          <p:nvSpPr>
            <p:cNvPr id="111" name="TextBox2" descr="TextBox2" title="TextBox2">
              <a:extLst>
                <a:ext uri="{FF2B5EF4-FFF2-40B4-BE49-F238E27FC236}">
                  <a16:creationId xmlns:a16="http://schemas.microsoft.com/office/drawing/2014/main" id="{53352135-240E-88A0-4FEB-4134FC60E1AC}"/>
                </a:ext>
              </a:extLst>
            </p:cNvPr>
            <p:cNvSpPr txBox="1"/>
            <p:nvPr/>
          </p:nvSpPr>
          <p:spPr>
            <a:xfrm>
              <a:off x="2701407" y="2172035"/>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activism</a:t>
              </a:r>
            </a:p>
          </p:txBody>
        </p:sp>
        <p:sp>
          <p:nvSpPr>
            <p:cNvPr id="122" name="TextBox3" descr="TextBox3" title="TextBox3">
              <a:extLst>
                <a:ext uri="{FF2B5EF4-FFF2-40B4-BE49-F238E27FC236}">
                  <a16:creationId xmlns:a16="http://schemas.microsoft.com/office/drawing/2014/main" id="{DB0F3B17-57FF-A0E3-7C1D-98E682533F81}"/>
                </a:ext>
              </a:extLst>
            </p:cNvPr>
            <p:cNvSpPr txBox="1"/>
            <p:nvPr/>
          </p:nvSpPr>
          <p:spPr>
            <a:xfrm>
              <a:off x="5183762" y="2167135"/>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tv show</a:t>
              </a:r>
            </a:p>
          </p:txBody>
        </p:sp>
        <p:sp>
          <p:nvSpPr>
            <p:cNvPr id="136" name="TextBox4" descr="TextBox4" title="TextBox4">
              <a:extLst>
                <a:ext uri="{FF2B5EF4-FFF2-40B4-BE49-F238E27FC236}">
                  <a16:creationId xmlns:a16="http://schemas.microsoft.com/office/drawing/2014/main" id="{91050CA8-4DA8-A2EC-8F63-7CAE9ACE594D}"/>
                </a:ext>
              </a:extLst>
            </p:cNvPr>
            <p:cNvSpPr txBox="1"/>
            <p:nvPr/>
          </p:nvSpPr>
          <p:spPr>
            <a:xfrm>
              <a:off x="7572749" y="2167135"/>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promotion</a:t>
              </a:r>
            </a:p>
          </p:txBody>
        </p:sp>
        <p:sp>
          <p:nvSpPr>
            <p:cNvPr id="145" name="TextBox5" descr="TextBox5" title="TextBox5">
              <a:extLst>
                <a:ext uri="{FF2B5EF4-FFF2-40B4-BE49-F238E27FC236}">
                  <a16:creationId xmlns:a16="http://schemas.microsoft.com/office/drawing/2014/main" id="{EA8EBF86-6347-3E1E-527D-4EE789E126CB}"/>
                </a:ext>
              </a:extLst>
            </p:cNvPr>
            <p:cNvSpPr txBox="1"/>
            <p:nvPr/>
          </p:nvSpPr>
          <p:spPr>
            <a:xfrm>
              <a:off x="9975727" y="2170275"/>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celebrity</a:t>
              </a:r>
            </a:p>
          </p:txBody>
        </p:sp>
        <p:sp>
          <p:nvSpPr>
            <p:cNvPr id="157" name="TextBox6" descr="TextBox6" title="TextBox6">
              <a:extLst>
                <a:ext uri="{FF2B5EF4-FFF2-40B4-BE49-F238E27FC236}">
                  <a16:creationId xmlns:a16="http://schemas.microsoft.com/office/drawing/2014/main" id="{B77F0E0B-4BB7-7C61-837D-ADF8D27B3B4D}"/>
                </a:ext>
              </a:extLst>
            </p:cNvPr>
            <p:cNvSpPr txBox="1"/>
            <p:nvPr/>
          </p:nvSpPr>
          <p:spPr>
            <a:xfrm>
              <a:off x="312420" y="3552981"/>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barter</a:t>
              </a:r>
            </a:p>
          </p:txBody>
        </p:sp>
        <p:sp>
          <p:nvSpPr>
            <p:cNvPr id="166" name="TextBox7" descr="TextBox7" title="TextBox7">
              <a:extLst>
                <a:ext uri="{FF2B5EF4-FFF2-40B4-BE49-F238E27FC236}">
                  <a16:creationId xmlns:a16="http://schemas.microsoft.com/office/drawing/2014/main" id="{CFE225B1-E6C4-359A-90D8-7775B91C72C0}"/>
                </a:ext>
              </a:extLst>
            </p:cNvPr>
            <p:cNvSpPr txBox="1"/>
            <p:nvPr/>
          </p:nvSpPr>
          <p:spPr>
            <a:xfrm>
              <a:off x="2748091" y="3551690"/>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targeting</a:t>
              </a:r>
            </a:p>
          </p:txBody>
        </p:sp>
        <p:sp>
          <p:nvSpPr>
            <p:cNvPr id="183" name="TextBox8" descr="TextBox8" title="TextBox8">
              <a:extLst>
                <a:ext uri="{FF2B5EF4-FFF2-40B4-BE49-F238E27FC236}">
                  <a16:creationId xmlns:a16="http://schemas.microsoft.com/office/drawing/2014/main" id="{CDD1A4E9-C7DD-DA28-CCD3-AC817AD91952}"/>
                </a:ext>
              </a:extLst>
            </p:cNvPr>
            <p:cNvSpPr txBox="1"/>
            <p:nvPr/>
          </p:nvSpPr>
          <p:spPr>
            <a:xfrm>
              <a:off x="5183762" y="3546790"/>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blogging</a:t>
              </a:r>
            </a:p>
          </p:txBody>
        </p:sp>
        <p:sp>
          <p:nvSpPr>
            <p:cNvPr id="206" name="TextBox9" descr="TextBox9" title="TextBox9">
              <a:extLst>
                <a:ext uri="{FF2B5EF4-FFF2-40B4-BE49-F238E27FC236}">
                  <a16:creationId xmlns:a16="http://schemas.microsoft.com/office/drawing/2014/main" id="{3D5A6064-A9FD-1634-459F-A50995B7A169}"/>
                </a:ext>
              </a:extLst>
            </p:cNvPr>
            <p:cNvSpPr txBox="1"/>
            <p:nvPr/>
          </p:nvSpPr>
          <p:spPr>
            <a:xfrm>
              <a:off x="7571232" y="3547872"/>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followers</a:t>
              </a:r>
            </a:p>
          </p:txBody>
        </p:sp>
        <p:sp>
          <p:nvSpPr>
            <p:cNvPr id="213" name="TextBox10" descr="TextBox10" title="TextBox10">
              <a:extLst>
                <a:ext uri="{FF2B5EF4-FFF2-40B4-BE49-F238E27FC236}">
                  <a16:creationId xmlns:a16="http://schemas.microsoft.com/office/drawing/2014/main" id="{FBE127F6-FDF8-888B-50B2-A2534E8923C0}"/>
                </a:ext>
              </a:extLst>
            </p:cNvPr>
            <p:cNvSpPr txBox="1"/>
            <p:nvPr/>
          </p:nvSpPr>
          <p:spPr>
            <a:xfrm>
              <a:off x="9975727" y="3549929"/>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celebrity</a:t>
              </a:r>
            </a:p>
          </p:txBody>
        </p:sp>
        <p:sp>
          <p:nvSpPr>
            <p:cNvPr id="233" name="TextBox11" descr="TextBox11" title="TextBox11">
              <a:extLst>
                <a:ext uri="{FF2B5EF4-FFF2-40B4-BE49-F238E27FC236}">
                  <a16:creationId xmlns:a16="http://schemas.microsoft.com/office/drawing/2014/main" id="{C86931E9-D38D-5792-C03F-B8744144D38C}"/>
                </a:ext>
              </a:extLst>
            </p:cNvPr>
            <p:cNvSpPr txBox="1"/>
            <p:nvPr/>
          </p:nvSpPr>
          <p:spPr>
            <a:xfrm>
              <a:off x="312420" y="4950039"/>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celebrity</a:t>
              </a:r>
            </a:p>
          </p:txBody>
        </p:sp>
        <p:sp>
          <p:nvSpPr>
            <p:cNvPr id="241" name="TextBox12" descr="TextBox12" title="TextBox12">
              <a:extLst>
                <a:ext uri="{FF2B5EF4-FFF2-40B4-BE49-F238E27FC236}">
                  <a16:creationId xmlns:a16="http://schemas.microsoft.com/office/drawing/2014/main" id="{5478E383-9627-0672-C0CE-113E2AB32A4D}"/>
                </a:ext>
              </a:extLst>
            </p:cNvPr>
            <p:cNvSpPr txBox="1"/>
            <p:nvPr/>
          </p:nvSpPr>
          <p:spPr>
            <a:xfrm>
              <a:off x="2748091" y="4948746"/>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fans</a:t>
              </a:r>
            </a:p>
          </p:txBody>
        </p:sp>
        <p:sp>
          <p:nvSpPr>
            <p:cNvPr id="250" name="TextBox13" descr="TextBox13" title="TextBox13">
              <a:extLst>
                <a:ext uri="{FF2B5EF4-FFF2-40B4-BE49-F238E27FC236}">
                  <a16:creationId xmlns:a16="http://schemas.microsoft.com/office/drawing/2014/main" id="{8F413E3A-8051-3219-538D-5E415BE8A47C}"/>
                </a:ext>
              </a:extLst>
            </p:cNvPr>
            <p:cNvSpPr txBox="1"/>
            <p:nvPr/>
          </p:nvSpPr>
          <p:spPr>
            <a:xfrm>
              <a:off x="5184648" y="4946904"/>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celebrity</a:t>
              </a:r>
            </a:p>
          </p:txBody>
        </p:sp>
        <p:sp>
          <p:nvSpPr>
            <p:cNvPr id="260" name="TextBox14" descr="TextBox14" title="TextBox14">
              <a:extLst>
                <a:ext uri="{FF2B5EF4-FFF2-40B4-BE49-F238E27FC236}">
                  <a16:creationId xmlns:a16="http://schemas.microsoft.com/office/drawing/2014/main" id="{267711C3-6BBC-BEF4-C22C-34AF48CB4D47}"/>
                </a:ext>
              </a:extLst>
            </p:cNvPr>
            <p:cNvSpPr txBox="1"/>
            <p:nvPr/>
          </p:nvSpPr>
          <p:spPr>
            <a:xfrm>
              <a:off x="7572749" y="4943847"/>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fame</a:t>
              </a:r>
            </a:p>
          </p:txBody>
        </p:sp>
        <p:sp>
          <p:nvSpPr>
            <p:cNvPr id="275" name="TextBox15" descr="TextBox15" title="TextBox15">
              <a:extLst>
                <a:ext uri="{FF2B5EF4-FFF2-40B4-BE49-F238E27FC236}">
                  <a16:creationId xmlns:a16="http://schemas.microsoft.com/office/drawing/2014/main" id="{4FD4E7D7-EFBA-B1DB-79EA-1AAD271A2719}"/>
                </a:ext>
              </a:extLst>
            </p:cNvPr>
            <p:cNvSpPr txBox="1"/>
            <p:nvPr/>
          </p:nvSpPr>
          <p:spPr>
            <a:xfrm>
              <a:off x="9975727" y="4946986"/>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marketing</a:t>
              </a:r>
            </a:p>
          </p:txBody>
        </p:sp>
        <p:sp>
          <p:nvSpPr>
            <p:cNvPr id="289" name="TextBox16" descr="TextBox16" title="TextBox16">
              <a:extLst>
                <a:ext uri="{FF2B5EF4-FFF2-40B4-BE49-F238E27FC236}">
                  <a16:creationId xmlns:a16="http://schemas.microsoft.com/office/drawing/2014/main" id="{A28143EE-5C7E-8617-9F8B-0223C7AA78F6}"/>
                </a:ext>
              </a:extLst>
            </p:cNvPr>
            <p:cNvSpPr txBox="1"/>
            <p:nvPr/>
          </p:nvSpPr>
          <p:spPr>
            <a:xfrm>
              <a:off x="310896" y="6373368"/>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marketing</a:t>
              </a:r>
            </a:p>
          </p:txBody>
        </p:sp>
        <p:sp>
          <p:nvSpPr>
            <p:cNvPr id="302" name="TextBox17" descr="TextBox17" title="TextBox17">
              <a:extLst>
                <a:ext uri="{FF2B5EF4-FFF2-40B4-BE49-F238E27FC236}">
                  <a16:creationId xmlns:a16="http://schemas.microsoft.com/office/drawing/2014/main" id="{04AEC699-849E-E2CE-2ACA-EC3EAE126FB6}"/>
                </a:ext>
              </a:extLst>
            </p:cNvPr>
            <p:cNvSpPr txBox="1"/>
            <p:nvPr/>
          </p:nvSpPr>
          <p:spPr>
            <a:xfrm>
              <a:off x="2748091" y="6370801"/>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marketing</a:t>
              </a:r>
            </a:p>
          </p:txBody>
        </p:sp>
        <p:sp>
          <p:nvSpPr>
            <p:cNvPr id="319" name="TextBox18" descr="TextBox18" title="TextBox18">
              <a:extLst>
                <a:ext uri="{FF2B5EF4-FFF2-40B4-BE49-F238E27FC236}">
                  <a16:creationId xmlns:a16="http://schemas.microsoft.com/office/drawing/2014/main" id="{63356E28-D3D8-8175-213A-E7092102706A}"/>
                </a:ext>
              </a:extLst>
            </p:cNvPr>
            <p:cNvSpPr txBox="1"/>
            <p:nvPr/>
          </p:nvSpPr>
          <p:spPr>
            <a:xfrm>
              <a:off x="5183762" y="6365901"/>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celebrity</a:t>
              </a:r>
            </a:p>
          </p:txBody>
        </p:sp>
        <p:sp>
          <p:nvSpPr>
            <p:cNvPr id="335" name="TextBox19" descr="TextBox19" title="TextBox19">
              <a:extLst>
                <a:ext uri="{FF2B5EF4-FFF2-40B4-BE49-F238E27FC236}">
                  <a16:creationId xmlns:a16="http://schemas.microsoft.com/office/drawing/2014/main" id="{9F69DC9A-4A1A-7668-12CF-6453015F8E16}"/>
                </a:ext>
              </a:extLst>
            </p:cNvPr>
            <p:cNvSpPr txBox="1"/>
            <p:nvPr/>
          </p:nvSpPr>
          <p:spPr>
            <a:xfrm>
              <a:off x="7572749" y="6365901"/>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marketing</a:t>
              </a:r>
            </a:p>
          </p:txBody>
        </p:sp>
        <p:sp>
          <p:nvSpPr>
            <p:cNvPr id="345" name="TextBox20" descr="TextBox20" title="TextBox20">
              <a:extLst>
                <a:ext uri="{FF2B5EF4-FFF2-40B4-BE49-F238E27FC236}">
                  <a16:creationId xmlns:a16="http://schemas.microsoft.com/office/drawing/2014/main" id="{6E7E64D9-8DAE-72DE-8371-FCF980DF3CC5}"/>
                </a:ext>
              </a:extLst>
            </p:cNvPr>
            <p:cNvSpPr txBox="1"/>
            <p:nvPr/>
          </p:nvSpPr>
          <p:spPr>
            <a:xfrm>
              <a:off x="9975727" y="6369041"/>
              <a:ext cx="1717791" cy="378927"/>
            </a:xfrm>
            <a:prstGeom prst="rect">
              <a:avLst/>
            </a:prstGeom>
            <a:noFill/>
          </p:spPr>
          <p:txBody>
            <a:bodyPr wrap="square" lIns="88900" tIns="38100" rIns="177800" bIns="76200" rtlCol="0" anchor="ctr" anchorCtr="0">
              <a:noAutofit/>
            </a:bodyPr>
            <a:lstStyle/>
            <a:p>
              <a:pPr algn="ctr" defTabSz="914217"/>
              <a:r>
                <a:rPr lang="en-IN" sz="1600">
                  <a:latin typeface="Segoe UI Light" panose="020B0502040204020203" pitchFamily="34" charset="0"/>
                  <a:ea typeface="Segoe UI Emoji" panose="020B0502040204020203" pitchFamily="34" charset="0"/>
                  <a:cs typeface="Segoe UI Light" panose="020B0502040204020203" pitchFamily="34" charset="0"/>
                </a:rPr>
                <a:t>marketing</a:t>
              </a:r>
            </a:p>
          </p:txBody>
        </p:sp>
        <p:sp>
          <p:nvSpPr>
            <p:cNvPr id="13" name="Freeform: Shape 12">
              <a:extLst>
                <a:ext uri="{FF2B5EF4-FFF2-40B4-BE49-F238E27FC236}">
                  <a16:creationId xmlns:a16="http://schemas.microsoft.com/office/drawing/2014/main" id="{A76D7800-5B23-3E13-0E39-8A907C7242C6}"/>
                </a:ext>
              </a:extLst>
            </p:cNvPr>
            <p:cNvSpPr/>
            <p:nvPr/>
          </p:nvSpPr>
          <p:spPr>
            <a:xfrm>
              <a:off x="883901" y="1505291"/>
              <a:ext cx="595950" cy="463483"/>
            </a:xfrm>
            <a:custGeom>
              <a:avLst/>
              <a:gdLst>
                <a:gd name="connsiteX0" fmla="*/ 14144 w 595950"/>
                <a:gd name="connsiteY0" fmla="*/ 422152 h 463483"/>
                <a:gd name="connsiteX1" fmla="*/ 48069 w 595950"/>
                <a:gd name="connsiteY1" fmla="*/ 449999 h 463483"/>
                <a:gd name="connsiteX2" fmla="*/ 547882 w 595950"/>
                <a:gd name="connsiteY2" fmla="*/ 449999 h 463483"/>
                <a:gd name="connsiteX3" fmla="*/ 581806 w 595950"/>
                <a:gd name="connsiteY3" fmla="*/ 422152 h 463483"/>
                <a:gd name="connsiteX4" fmla="*/ 560562 w 595950"/>
                <a:gd name="connsiteY4" fmla="*/ 422152 h 463483"/>
                <a:gd name="connsiteX5" fmla="*/ 35391 w 595950"/>
                <a:gd name="connsiteY5" fmla="*/ 422152 h 463483"/>
                <a:gd name="connsiteX6" fmla="*/ 94647 w 595950"/>
                <a:gd name="connsiteY6" fmla="*/ 358210 h 463483"/>
                <a:gd name="connsiteX7" fmla="*/ 94647 w 595950"/>
                <a:gd name="connsiteY7" fmla="*/ 371594 h 463483"/>
                <a:gd name="connsiteX8" fmla="*/ 106242 w 595950"/>
                <a:gd name="connsiteY8" fmla="*/ 364904 h 463483"/>
                <a:gd name="connsiteX9" fmla="*/ 391075 w 595950"/>
                <a:gd name="connsiteY9" fmla="*/ 348681 h 463483"/>
                <a:gd name="connsiteX10" fmla="*/ 385874 w 595950"/>
                <a:gd name="connsiteY10" fmla="*/ 353879 h 463483"/>
                <a:gd name="connsiteX11" fmla="*/ 385874 w 595950"/>
                <a:gd name="connsiteY11" fmla="*/ 375929 h 463483"/>
                <a:gd name="connsiteX12" fmla="*/ 391075 w 595950"/>
                <a:gd name="connsiteY12" fmla="*/ 381120 h 463483"/>
                <a:gd name="connsiteX13" fmla="*/ 396268 w 595950"/>
                <a:gd name="connsiteY13" fmla="*/ 375929 h 463483"/>
                <a:gd name="connsiteX14" fmla="*/ 396268 w 595950"/>
                <a:gd name="connsiteY14" fmla="*/ 353879 h 463483"/>
                <a:gd name="connsiteX15" fmla="*/ 391075 w 595950"/>
                <a:gd name="connsiteY15" fmla="*/ 348681 h 463483"/>
                <a:gd name="connsiteX16" fmla="*/ 84532 w 595950"/>
                <a:gd name="connsiteY16" fmla="*/ 340697 h 463483"/>
                <a:gd name="connsiteX17" fmla="*/ 91273 w 595950"/>
                <a:gd name="connsiteY17" fmla="*/ 340697 h 463483"/>
                <a:gd name="connsiteX18" fmla="*/ 123096 w 595950"/>
                <a:gd name="connsiteY18" fmla="*/ 359067 h 463483"/>
                <a:gd name="connsiteX19" fmla="*/ 126469 w 595950"/>
                <a:gd name="connsiteY19" fmla="*/ 364906 h 463483"/>
                <a:gd name="connsiteX20" fmla="*/ 123096 w 595950"/>
                <a:gd name="connsiteY20" fmla="*/ 370744 h 463483"/>
                <a:gd name="connsiteX21" fmla="*/ 91273 w 595950"/>
                <a:gd name="connsiteY21" fmla="*/ 389111 h 463483"/>
                <a:gd name="connsiteX22" fmla="*/ 87905 w 595950"/>
                <a:gd name="connsiteY22" fmla="*/ 390014 h 463483"/>
                <a:gd name="connsiteX23" fmla="*/ 84532 w 595950"/>
                <a:gd name="connsiteY23" fmla="*/ 389111 h 463483"/>
                <a:gd name="connsiteX24" fmla="*/ 81164 w 595950"/>
                <a:gd name="connsiteY24" fmla="*/ 383271 h 463483"/>
                <a:gd name="connsiteX25" fmla="*/ 81164 w 595950"/>
                <a:gd name="connsiteY25" fmla="*/ 346536 h 463483"/>
                <a:gd name="connsiteX26" fmla="*/ 84532 w 595950"/>
                <a:gd name="connsiteY26" fmla="*/ 340697 h 463483"/>
                <a:gd name="connsiteX27" fmla="*/ 391075 w 595950"/>
                <a:gd name="connsiteY27" fmla="*/ 335199 h 463483"/>
                <a:gd name="connsiteX28" fmla="*/ 409749 w 595950"/>
                <a:gd name="connsiteY28" fmla="*/ 353879 h 463483"/>
                <a:gd name="connsiteX29" fmla="*/ 409749 w 595950"/>
                <a:gd name="connsiteY29" fmla="*/ 358161 h 463483"/>
                <a:gd name="connsiteX30" fmla="*/ 527141 w 595950"/>
                <a:gd name="connsiteY30" fmla="*/ 358161 h 463483"/>
                <a:gd name="connsiteX31" fmla="*/ 533884 w 595950"/>
                <a:gd name="connsiteY31" fmla="*/ 364899 h 463483"/>
                <a:gd name="connsiteX32" fmla="*/ 527141 w 595950"/>
                <a:gd name="connsiteY32" fmla="*/ 371641 h 463483"/>
                <a:gd name="connsiteX33" fmla="*/ 409749 w 595950"/>
                <a:gd name="connsiteY33" fmla="*/ 371641 h 463483"/>
                <a:gd name="connsiteX34" fmla="*/ 409749 w 595950"/>
                <a:gd name="connsiteY34" fmla="*/ 375929 h 463483"/>
                <a:gd name="connsiteX35" fmla="*/ 391075 w 595950"/>
                <a:gd name="connsiteY35" fmla="*/ 394601 h 463483"/>
                <a:gd name="connsiteX36" fmla="*/ 372391 w 595950"/>
                <a:gd name="connsiteY36" fmla="*/ 375929 h 463483"/>
                <a:gd name="connsiteX37" fmla="*/ 372391 w 595950"/>
                <a:gd name="connsiteY37" fmla="*/ 371641 h 463483"/>
                <a:gd name="connsiteX38" fmla="*/ 159517 w 595950"/>
                <a:gd name="connsiteY38" fmla="*/ 371641 h 463483"/>
                <a:gd name="connsiteX39" fmla="*/ 152776 w 595950"/>
                <a:gd name="connsiteY39" fmla="*/ 364899 h 463483"/>
                <a:gd name="connsiteX40" fmla="*/ 159517 w 595950"/>
                <a:gd name="connsiteY40" fmla="*/ 358157 h 463483"/>
                <a:gd name="connsiteX41" fmla="*/ 372391 w 595950"/>
                <a:gd name="connsiteY41" fmla="*/ 358157 h 463483"/>
                <a:gd name="connsiteX42" fmla="*/ 372391 w 595950"/>
                <a:gd name="connsiteY42" fmla="*/ 353879 h 463483"/>
                <a:gd name="connsiteX43" fmla="*/ 391075 w 595950"/>
                <a:gd name="connsiteY43" fmla="*/ 335199 h 463483"/>
                <a:gd name="connsiteX44" fmla="*/ 260646 w 595950"/>
                <a:gd name="connsiteY44" fmla="*/ 247954 h 463483"/>
                <a:gd name="connsiteX45" fmla="*/ 311437 w 595950"/>
                <a:gd name="connsiteY45" fmla="*/ 247954 h 463483"/>
                <a:gd name="connsiteX46" fmla="*/ 361139 w 595950"/>
                <a:gd name="connsiteY46" fmla="*/ 296023 h 463483"/>
                <a:gd name="connsiteX47" fmla="*/ 354397 w 595950"/>
                <a:gd name="connsiteY47" fmla="*/ 302765 h 463483"/>
                <a:gd name="connsiteX48" fmla="*/ 347656 w 595950"/>
                <a:gd name="connsiteY48" fmla="*/ 296023 h 463483"/>
                <a:gd name="connsiteX49" fmla="*/ 311435 w 595950"/>
                <a:gd name="connsiteY49" fmla="*/ 261434 h 463483"/>
                <a:gd name="connsiteX50" fmla="*/ 260645 w 595950"/>
                <a:gd name="connsiteY50" fmla="*/ 261434 h 463483"/>
                <a:gd name="connsiteX51" fmla="*/ 224418 w 595950"/>
                <a:gd name="connsiteY51" fmla="*/ 296023 h 463483"/>
                <a:gd name="connsiteX52" fmla="*/ 217676 w 595950"/>
                <a:gd name="connsiteY52" fmla="*/ 302765 h 463483"/>
                <a:gd name="connsiteX53" fmla="*/ 210937 w 595950"/>
                <a:gd name="connsiteY53" fmla="*/ 296023 h 463483"/>
                <a:gd name="connsiteX54" fmla="*/ 260646 w 595950"/>
                <a:gd name="connsiteY54" fmla="*/ 247954 h 463483"/>
                <a:gd name="connsiteX55" fmla="*/ 272393 w 595950"/>
                <a:gd name="connsiteY55" fmla="*/ 177587 h 463483"/>
                <a:gd name="connsiteX56" fmla="*/ 251657 w 595950"/>
                <a:gd name="connsiteY56" fmla="*/ 193043 h 463483"/>
                <a:gd name="connsiteX57" fmla="*/ 288009 w 595950"/>
                <a:gd name="connsiteY57" fmla="*/ 224793 h 463483"/>
                <a:gd name="connsiteX58" fmla="*/ 324375 w 595950"/>
                <a:gd name="connsiteY58" fmla="*/ 192459 h 463483"/>
                <a:gd name="connsiteX59" fmla="*/ 319314 w 595950"/>
                <a:gd name="connsiteY59" fmla="*/ 179563 h 463483"/>
                <a:gd name="connsiteX60" fmla="*/ 288238 w 595950"/>
                <a:gd name="connsiteY60" fmla="*/ 178575 h 463483"/>
                <a:gd name="connsiteX61" fmla="*/ 272393 w 595950"/>
                <a:gd name="connsiteY61" fmla="*/ 177587 h 463483"/>
                <a:gd name="connsiteX62" fmla="*/ 332763 w 595950"/>
                <a:gd name="connsiteY62" fmla="*/ 138829 h 463483"/>
                <a:gd name="connsiteX63" fmla="*/ 327912 w 595950"/>
                <a:gd name="connsiteY63" fmla="*/ 143877 h 463483"/>
                <a:gd name="connsiteX64" fmla="*/ 302001 w 595950"/>
                <a:gd name="connsiteY64" fmla="*/ 147000 h 463483"/>
                <a:gd name="connsiteX65" fmla="*/ 284204 w 595950"/>
                <a:gd name="connsiteY65" fmla="*/ 144666 h 463483"/>
                <a:gd name="connsiteX66" fmla="*/ 259606 w 595950"/>
                <a:gd name="connsiteY66" fmla="*/ 150705 h 463483"/>
                <a:gd name="connsiteX67" fmla="*/ 246204 w 595950"/>
                <a:gd name="connsiteY67" fmla="*/ 172100 h 463483"/>
                <a:gd name="connsiteX68" fmla="*/ 246003 w 595950"/>
                <a:gd name="connsiteY68" fmla="*/ 175631 h 463483"/>
                <a:gd name="connsiteX69" fmla="*/ 272072 w 595950"/>
                <a:gd name="connsiteY69" fmla="*/ 164105 h 463483"/>
                <a:gd name="connsiteX70" fmla="*/ 289454 w 595950"/>
                <a:gd name="connsiteY70" fmla="*/ 165144 h 463483"/>
                <a:gd name="connsiteX71" fmla="*/ 330411 w 595950"/>
                <a:gd name="connsiteY71" fmla="*/ 162429 h 463483"/>
                <a:gd name="connsiteX72" fmla="*/ 332763 w 595950"/>
                <a:gd name="connsiteY72" fmla="*/ 138829 h 463483"/>
                <a:gd name="connsiteX73" fmla="*/ 329288 w 595950"/>
                <a:gd name="connsiteY73" fmla="*/ 115130 h 463483"/>
                <a:gd name="connsiteX74" fmla="*/ 336814 w 595950"/>
                <a:gd name="connsiteY74" fmla="*/ 117514 h 463483"/>
                <a:gd name="connsiteX75" fmla="*/ 345132 w 595950"/>
                <a:gd name="connsiteY75" fmla="*/ 163976 h 463483"/>
                <a:gd name="connsiteX76" fmla="*/ 337809 w 595950"/>
                <a:gd name="connsiteY76" fmla="*/ 195202 h 463483"/>
                <a:gd name="connsiteX77" fmla="*/ 288009 w 595950"/>
                <a:gd name="connsiteY77" fmla="*/ 238277 h 463483"/>
                <a:gd name="connsiteX78" fmla="*/ 238356 w 595950"/>
                <a:gd name="connsiteY78" fmla="*/ 196302 h 463483"/>
                <a:gd name="connsiteX79" fmla="*/ 232894 w 595950"/>
                <a:gd name="connsiteY79" fmla="*/ 169958 h 463483"/>
                <a:gd name="connsiteX80" fmla="*/ 252396 w 595950"/>
                <a:gd name="connsiteY80" fmla="*/ 139311 h 463483"/>
                <a:gd name="connsiteX81" fmla="*/ 305572 w 595950"/>
                <a:gd name="connsiteY81" fmla="*/ 134000 h 463483"/>
                <a:gd name="connsiteX82" fmla="*/ 319740 w 595950"/>
                <a:gd name="connsiteY82" fmla="*/ 133152 h 463483"/>
                <a:gd name="connsiteX83" fmla="*/ 324660 w 595950"/>
                <a:gd name="connsiteY83" fmla="*/ 121531 h 463483"/>
                <a:gd name="connsiteX84" fmla="*/ 329288 w 595950"/>
                <a:gd name="connsiteY84" fmla="*/ 115130 h 463483"/>
                <a:gd name="connsiteX85" fmla="*/ 75544 w 595950"/>
                <a:gd name="connsiteY85" fmla="*/ 105312 h 463483"/>
                <a:gd name="connsiteX86" fmla="*/ 75544 w 595950"/>
                <a:gd name="connsiteY86" fmla="*/ 316829 h 463483"/>
                <a:gd name="connsiteX87" fmla="*/ 520405 w 595950"/>
                <a:gd name="connsiteY87" fmla="*/ 316829 h 463483"/>
                <a:gd name="connsiteX88" fmla="*/ 520405 w 595950"/>
                <a:gd name="connsiteY88" fmla="*/ 105312 h 463483"/>
                <a:gd name="connsiteX89" fmla="*/ 68804 w 595950"/>
                <a:gd name="connsiteY89" fmla="*/ 91830 h 463483"/>
                <a:gd name="connsiteX90" fmla="*/ 527148 w 595950"/>
                <a:gd name="connsiteY90" fmla="*/ 91830 h 463483"/>
                <a:gd name="connsiteX91" fmla="*/ 533890 w 595950"/>
                <a:gd name="connsiteY91" fmla="*/ 98570 h 463483"/>
                <a:gd name="connsiteX92" fmla="*/ 533890 w 595950"/>
                <a:gd name="connsiteY92" fmla="*/ 323571 h 463483"/>
                <a:gd name="connsiteX93" fmla="*/ 527148 w 595950"/>
                <a:gd name="connsiteY93" fmla="*/ 330314 h 463483"/>
                <a:gd name="connsiteX94" fmla="*/ 68804 w 595950"/>
                <a:gd name="connsiteY94" fmla="*/ 330314 h 463483"/>
                <a:gd name="connsiteX95" fmla="*/ 62063 w 595950"/>
                <a:gd name="connsiteY95" fmla="*/ 323571 h 463483"/>
                <a:gd name="connsiteX96" fmla="*/ 62063 w 595950"/>
                <a:gd name="connsiteY96" fmla="*/ 98570 h 463483"/>
                <a:gd name="connsiteX97" fmla="*/ 68804 w 595950"/>
                <a:gd name="connsiteY97" fmla="*/ 91830 h 463483"/>
                <a:gd name="connsiteX98" fmla="*/ 42133 w 595950"/>
                <a:gd name="connsiteY98" fmla="*/ 73177 h 463483"/>
                <a:gd name="connsiteX99" fmla="*/ 42133 w 595950"/>
                <a:gd name="connsiteY99" fmla="*/ 408670 h 463483"/>
                <a:gd name="connsiteX100" fmla="*/ 553820 w 595950"/>
                <a:gd name="connsiteY100" fmla="*/ 408670 h 463483"/>
                <a:gd name="connsiteX101" fmla="*/ 553820 w 595950"/>
                <a:gd name="connsiteY101" fmla="*/ 73177 h 463483"/>
                <a:gd name="connsiteX102" fmla="*/ 176221 w 595950"/>
                <a:gd name="connsiteY102" fmla="*/ 31851 h 463483"/>
                <a:gd name="connsiteX103" fmla="*/ 171030 w 595950"/>
                <a:gd name="connsiteY103" fmla="*/ 36587 h 463483"/>
                <a:gd name="connsiteX104" fmla="*/ 176221 w 595950"/>
                <a:gd name="connsiteY104" fmla="*/ 41324 h 463483"/>
                <a:gd name="connsiteX105" fmla="*/ 181423 w 595950"/>
                <a:gd name="connsiteY105" fmla="*/ 36587 h 463483"/>
                <a:gd name="connsiteX106" fmla="*/ 176221 w 595950"/>
                <a:gd name="connsiteY106" fmla="*/ 31851 h 463483"/>
                <a:gd name="connsiteX107" fmla="*/ 133262 w 595950"/>
                <a:gd name="connsiteY107" fmla="*/ 31851 h 463483"/>
                <a:gd name="connsiteX108" fmla="*/ 128060 w 595950"/>
                <a:gd name="connsiteY108" fmla="*/ 36587 h 463483"/>
                <a:gd name="connsiteX109" fmla="*/ 133262 w 595950"/>
                <a:gd name="connsiteY109" fmla="*/ 41324 h 463483"/>
                <a:gd name="connsiteX110" fmla="*/ 138453 w 595950"/>
                <a:gd name="connsiteY110" fmla="*/ 36587 h 463483"/>
                <a:gd name="connsiteX111" fmla="*/ 133262 w 595950"/>
                <a:gd name="connsiteY111" fmla="*/ 31851 h 463483"/>
                <a:gd name="connsiteX112" fmla="*/ 90290 w 595950"/>
                <a:gd name="connsiteY112" fmla="*/ 31851 h 463483"/>
                <a:gd name="connsiteX113" fmla="*/ 85088 w 595950"/>
                <a:gd name="connsiteY113" fmla="*/ 36587 h 463483"/>
                <a:gd name="connsiteX114" fmla="*/ 90290 w 595950"/>
                <a:gd name="connsiteY114" fmla="*/ 41324 h 463483"/>
                <a:gd name="connsiteX115" fmla="*/ 95481 w 595950"/>
                <a:gd name="connsiteY115" fmla="*/ 36587 h 463483"/>
                <a:gd name="connsiteX116" fmla="*/ 90290 w 595950"/>
                <a:gd name="connsiteY116" fmla="*/ 31851 h 463483"/>
                <a:gd name="connsiteX117" fmla="*/ 176221 w 595950"/>
                <a:gd name="connsiteY117" fmla="*/ 18370 h 463483"/>
                <a:gd name="connsiteX118" fmla="*/ 194906 w 595950"/>
                <a:gd name="connsiteY118" fmla="*/ 36587 h 463483"/>
                <a:gd name="connsiteX119" fmla="*/ 176221 w 595950"/>
                <a:gd name="connsiteY119" fmla="*/ 54806 h 463483"/>
                <a:gd name="connsiteX120" fmla="*/ 157549 w 595950"/>
                <a:gd name="connsiteY120" fmla="*/ 36587 h 463483"/>
                <a:gd name="connsiteX121" fmla="*/ 176221 w 595950"/>
                <a:gd name="connsiteY121" fmla="*/ 18370 h 463483"/>
                <a:gd name="connsiteX122" fmla="*/ 133262 w 595950"/>
                <a:gd name="connsiteY122" fmla="*/ 18370 h 463483"/>
                <a:gd name="connsiteX123" fmla="*/ 151935 w 595950"/>
                <a:gd name="connsiteY123" fmla="*/ 36587 h 463483"/>
                <a:gd name="connsiteX124" fmla="*/ 133262 w 595950"/>
                <a:gd name="connsiteY124" fmla="*/ 54806 h 463483"/>
                <a:gd name="connsiteX125" fmla="*/ 114579 w 595950"/>
                <a:gd name="connsiteY125" fmla="*/ 36587 h 463483"/>
                <a:gd name="connsiteX126" fmla="*/ 133262 w 595950"/>
                <a:gd name="connsiteY126" fmla="*/ 18370 h 463483"/>
                <a:gd name="connsiteX127" fmla="*/ 90290 w 595950"/>
                <a:gd name="connsiteY127" fmla="*/ 18370 h 463483"/>
                <a:gd name="connsiteX128" fmla="*/ 108963 w 595950"/>
                <a:gd name="connsiteY128" fmla="*/ 36587 h 463483"/>
                <a:gd name="connsiteX129" fmla="*/ 90290 w 595950"/>
                <a:gd name="connsiteY129" fmla="*/ 54806 h 463483"/>
                <a:gd name="connsiteX130" fmla="*/ 71607 w 595950"/>
                <a:gd name="connsiteY130" fmla="*/ 36587 h 463483"/>
                <a:gd name="connsiteX131" fmla="*/ 90290 w 595950"/>
                <a:gd name="connsiteY131" fmla="*/ 18370 h 463483"/>
                <a:gd name="connsiteX132" fmla="*/ 80009 w 595950"/>
                <a:gd name="connsiteY132" fmla="*/ 13481 h 463483"/>
                <a:gd name="connsiteX133" fmla="*/ 42133 w 595950"/>
                <a:gd name="connsiteY133" fmla="*/ 51358 h 463483"/>
                <a:gd name="connsiteX134" fmla="*/ 42133 w 595950"/>
                <a:gd name="connsiteY134" fmla="*/ 59693 h 463483"/>
                <a:gd name="connsiteX135" fmla="*/ 553822 w 595950"/>
                <a:gd name="connsiteY135" fmla="*/ 59693 h 463483"/>
                <a:gd name="connsiteX136" fmla="*/ 553822 w 595950"/>
                <a:gd name="connsiteY136" fmla="*/ 51358 h 463483"/>
                <a:gd name="connsiteX137" fmla="*/ 515945 w 595950"/>
                <a:gd name="connsiteY137" fmla="*/ 13481 h 463483"/>
                <a:gd name="connsiteX138" fmla="*/ 80009 w 595950"/>
                <a:gd name="connsiteY138" fmla="*/ 0 h 463483"/>
                <a:gd name="connsiteX139" fmla="*/ 515945 w 595950"/>
                <a:gd name="connsiteY139" fmla="*/ 0 h 463483"/>
                <a:gd name="connsiteX140" fmla="*/ 567304 w 595950"/>
                <a:gd name="connsiteY140" fmla="*/ 51358 h 463483"/>
                <a:gd name="connsiteX141" fmla="*/ 567304 w 595950"/>
                <a:gd name="connsiteY141" fmla="*/ 408670 h 463483"/>
                <a:gd name="connsiteX142" fmla="*/ 589209 w 595950"/>
                <a:gd name="connsiteY142" fmla="*/ 408670 h 463483"/>
                <a:gd name="connsiteX143" fmla="*/ 595950 w 595950"/>
                <a:gd name="connsiteY143" fmla="*/ 415412 h 463483"/>
                <a:gd name="connsiteX144" fmla="*/ 547879 w 595950"/>
                <a:gd name="connsiteY144" fmla="*/ 463483 h 463483"/>
                <a:gd name="connsiteX145" fmla="*/ 48069 w 595950"/>
                <a:gd name="connsiteY145" fmla="*/ 463483 h 463483"/>
                <a:gd name="connsiteX146" fmla="*/ 0 w 595950"/>
                <a:gd name="connsiteY146" fmla="*/ 415412 h 463483"/>
                <a:gd name="connsiteX147" fmla="*/ 6741 w 595950"/>
                <a:gd name="connsiteY147" fmla="*/ 408670 h 463483"/>
                <a:gd name="connsiteX148" fmla="*/ 28651 w 595950"/>
                <a:gd name="connsiteY148" fmla="*/ 408670 h 463483"/>
                <a:gd name="connsiteX149" fmla="*/ 28651 w 595950"/>
                <a:gd name="connsiteY149" fmla="*/ 66453 h 463483"/>
                <a:gd name="connsiteX150" fmla="*/ 28647 w 595950"/>
                <a:gd name="connsiteY150" fmla="*/ 66434 h 463483"/>
                <a:gd name="connsiteX151" fmla="*/ 28651 w 595950"/>
                <a:gd name="connsiteY151" fmla="*/ 66417 h 463483"/>
                <a:gd name="connsiteX152" fmla="*/ 28651 w 595950"/>
                <a:gd name="connsiteY152" fmla="*/ 51358 h 463483"/>
                <a:gd name="connsiteX153" fmla="*/ 80009 w 595950"/>
                <a:gd name="connsiteY153" fmla="*/ 0 h 46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595950" h="463483">
                  <a:moveTo>
                    <a:pt x="14144" y="422152"/>
                  </a:moveTo>
                  <a:cubicBezTo>
                    <a:pt x="17286" y="438008"/>
                    <a:pt x="31301" y="449999"/>
                    <a:pt x="48069" y="449999"/>
                  </a:cubicBezTo>
                  <a:lnTo>
                    <a:pt x="547882" y="449999"/>
                  </a:lnTo>
                  <a:cubicBezTo>
                    <a:pt x="564646" y="449999"/>
                    <a:pt x="578666" y="438008"/>
                    <a:pt x="581806" y="422152"/>
                  </a:cubicBezTo>
                  <a:lnTo>
                    <a:pt x="560562" y="422152"/>
                  </a:lnTo>
                  <a:lnTo>
                    <a:pt x="35391" y="422152"/>
                  </a:lnTo>
                  <a:close/>
                  <a:moveTo>
                    <a:pt x="94647" y="358210"/>
                  </a:moveTo>
                  <a:lnTo>
                    <a:pt x="94647" y="371594"/>
                  </a:lnTo>
                  <a:lnTo>
                    <a:pt x="106242" y="364904"/>
                  </a:lnTo>
                  <a:close/>
                  <a:moveTo>
                    <a:pt x="391075" y="348681"/>
                  </a:moveTo>
                  <a:cubicBezTo>
                    <a:pt x="388208" y="348681"/>
                    <a:pt x="385874" y="351015"/>
                    <a:pt x="385874" y="353879"/>
                  </a:cubicBezTo>
                  <a:lnTo>
                    <a:pt x="385874" y="375929"/>
                  </a:lnTo>
                  <a:cubicBezTo>
                    <a:pt x="385874" y="378790"/>
                    <a:pt x="388208" y="381120"/>
                    <a:pt x="391075" y="381120"/>
                  </a:cubicBezTo>
                  <a:cubicBezTo>
                    <a:pt x="393937" y="381120"/>
                    <a:pt x="396268" y="378790"/>
                    <a:pt x="396268" y="375929"/>
                  </a:cubicBezTo>
                  <a:lnTo>
                    <a:pt x="396268" y="353879"/>
                  </a:lnTo>
                  <a:cubicBezTo>
                    <a:pt x="396268" y="351015"/>
                    <a:pt x="393937" y="348681"/>
                    <a:pt x="391075" y="348681"/>
                  </a:cubicBezTo>
                  <a:close/>
                  <a:moveTo>
                    <a:pt x="84532" y="340697"/>
                  </a:moveTo>
                  <a:cubicBezTo>
                    <a:pt x="86617" y="339492"/>
                    <a:pt x="89189" y="339492"/>
                    <a:pt x="91273" y="340697"/>
                  </a:cubicBezTo>
                  <a:lnTo>
                    <a:pt x="123096" y="359067"/>
                  </a:lnTo>
                  <a:cubicBezTo>
                    <a:pt x="125186" y="360269"/>
                    <a:pt x="126469" y="362493"/>
                    <a:pt x="126469" y="364906"/>
                  </a:cubicBezTo>
                  <a:cubicBezTo>
                    <a:pt x="126469" y="367318"/>
                    <a:pt x="125186" y="369541"/>
                    <a:pt x="123096" y="370744"/>
                  </a:cubicBezTo>
                  <a:lnTo>
                    <a:pt x="91273" y="389111"/>
                  </a:lnTo>
                  <a:cubicBezTo>
                    <a:pt x="90233" y="389713"/>
                    <a:pt x="89068" y="390014"/>
                    <a:pt x="87905" y="390014"/>
                  </a:cubicBezTo>
                  <a:cubicBezTo>
                    <a:pt x="86742" y="390014"/>
                    <a:pt x="85576" y="389713"/>
                    <a:pt x="84532" y="389111"/>
                  </a:cubicBezTo>
                  <a:cubicBezTo>
                    <a:pt x="82447" y="387906"/>
                    <a:pt x="81164" y="385679"/>
                    <a:pt x="81164" y="383271"/>
                  </a:cubicBezTo>
                  <a:lnTo>
                    <a:pt x="81164" y="346536"/>
                  </a:lnTo>
                  <a:cubicBezTo>
                    <a:pt x="81164" y="344127"/>
                    <a:pt x="82447" y="341900"/>
                    <a:pt x="84532" y="340697"/>
                  </a:cubicBezTo>
                  <a:close/>
                  <a:moveTo>
                    <a:pt x="391075" y="335199"/>
                  </a:moveTo>
                  <a:cubicBezTo>
                    <a:pt x="401371" y="335199"/>
                    <a:pt x="409749" y="343579"/>
                    <a:pt x="409749" y="353879"/>
                  </a:cubicBezTo>
                  <a:lnTo>
                    <a:pt x="409749" y="358161"/>
                  </a:lnTo>
                  <a:lnTo>
                    <a:pt x="527141" y="358161"/>
                  </a:lnTo>
                  <a:cubicBezTo>
                    <a:pt x="530863" y="358161"/>
                    <a:pt x="533881" y="361177"/>
                    <a:pt x="533884" y="364899"/>
                  </a:cubicBezTo>
                  <a:cubicBezTo>
                    <a:pt x="533884" y="368624"/>
                    <a:pt x="530863" y="371641"/>
                    <a:pt x="527141" y="371641"/>
                  </a:cubicBezTo>
                  <a:lnTo>
                    <a:pt x="409749" y="371641"/>
                  </a:lnTo>
                  <a:lnTo>
                    <a:pt x="409749" y="375929"/>
                  </a:lnTo>
                  <a:cubicBezTo>
                    <a:pt x="409749" y="386224"/>
                    <a:pt x="401373" y="394601"/>
                    <a:pt x="391075" y="394601"/>
                  </a:cubicBezTo>
                  <a:cubicBezTo>
                    <a:pt x="380772" y="394601"/>
                    <a:pt x="372391" y="386226"/>
                    <a:pt x="372391" y="375929"/>
                  </a:cubicBezTo>
                  <a:lnTo>
                    <a:pt x="372391" y="371641"/>
                  </a:lnTo>
                  <a:lnTo>
                    <a:pt x="159517" y="371641"/>
                  </a:lnTo>
                  <a:cubicBezTo>
                    <a:pt x="155793" y="371641"/>
                    <a:pt x="152776" y="368621"/>
                    <a:pt x="152776" y="364899"/>
                  </a:cubicBezTo>
                  <a:cubicBezTo>
                    <a:pt x="152776" y="361176"/>
                    <a:pt x="155793" y="358157"/>
                    <a:pt x="159517" y="358157"/>
                  </a:cubicBezTo>
                  <a:lnTo>
                    <a:pt x="372391" y="358157"/>
                  </a:lnTo>
                  <a:lnTo>
                    <a:pt x="372391" y="353879"/>
                  </a:lnTo>
                  <a:cubicBezTo>
                    <a:pt x="372391" y="343579"/>
                    <a:pt x="380772" y="335199"/>
                    <a:pt x="391075" y="335199"/>
                  </a:cubicBezTo>
                  <a:close/>
                  <a:moveTo>
                    <a:pt x="260646" y="247954"/>
                  </a:moveTo>
                  <a:lnTo>
                    <a:pt x="311437" y="247954"/>
                  </a:lnTo>
                  <a:cubicBezTo>
                    <a:pt x="338844" y="247954"/>
                    <a:pt x="361139" y="269516"/>
                    <a:pt x="361139" y="296023"/>
                  </a:cubicBezTo>
                  <a:cubicBezTo>
                    <a:pt x="361139" y="299749"/>
                    <a:pt x="358122" y="302765"/>
                    <a:pt x="354397" y="302765"/>
                  </a:cubicBezTo>
                  <a:cubicBezTo>
                    <a:pt x="350672" y="302765"/>
                    <a:pt x="347656" y="299747"/>
                    <a:pt x="347656" y="296023"/>
                  </a:cubicBezTo>
                  <a:cubicBezTo>
                    <a:pt x="347656" y="276950"/>
                    <a:pt x="331407" y="261434"/>
                    <a:pt x="311435" y="261434"/>
                  </a:cubicBezTo>
                  <a:lnTo>
                    <a:pt x="260645" y="261434"/>
                  </a:lnTo>
                  <a:cubicBezTo>
                    <a:pt x="240670" y="261434"/>
                    <a:pt x="224418" y="276952"/>
                    <a:pt x="224418" y="296023"/>
                  </a:cubicBezTo>
                  <a:cubicBezTo>
                    <a:pt x="224418" y="299749"/>
                    <a:pt x="221402" y="302765"/>
                    <a:pt x="217676" y="302765"/>
                  </a:cubicBezTo>
                  <a:cubicBezTo>
                    <a:pt x="213952" y="302765"/>
                    <a:pt x="210935" y="299749"/>
                    <a:pt x="210937" y="296023"/>
                  </a:cubicBezTo>
                  <a:cubicBezTo>
                    <a:pt x="210937" y="269516"/>
                    <a:pt x="233236" y="247954"/>
                    <a:pt x="260646" y="247954"/>
                  </a:cubicBezTo>
                  <a:close/>
                  <a:moveTo>
                    <a:pt x="272393" y="177587"/>
                  </a:moveTo>
                  <a:cubicBezTo>
                    <a:pt x="257090" y="177947"/>
                    <a:pt x="252772" y="188797"/>
                    <a:pt x="251657" y="193043"/>
                  </a:cubicBezTo>
                  <a:cubicBezTo>
                    <a:pt x="253398" y="210974"/>
                    <a:pt x="268962" y="224793"/>
                    <a:pt x="288009" y="224793"/>
                  </a:cubicBezTo>
                  <a:cubicBezTo>
                    <a:pt x="307261" y="224793"/>
                    <a:pt x="322928" y="210493"/>
                    <a:pt x="324375" y="192459"/>
                  </a:cubicBezTo>
                  <a:cubicBezTo>
                    <a:pt x="324235" y="191042"/>
                    <a:pt x="323336" y="184527"/>
                    <a:pt x="319314" y="179563"/>
                  </a:cubicBezTo>
                  <a:cubicBezTo>
                    <a:pt x="309601" y="180450"/>
                    <a:pt x="298567" y="179512"/>
                    <a:pt x="288238" y="178575"/>
                  </a:cubicBezTo>
                  <a:cubicBezTo>
                    <a:pt x="282123" y="178019"/>
                    <a:pt x="276336" y="177507"/>
                    <a:pt x="272393" y="177587"/>
                  </a:cubicBezTo>
                  <a:close/>
                  <a:moveTo>
                    <a:pt x="332763" y="138829"/>
                  </a:moveTo>
                  <a:cubicBezTo>
                    <a:pt x="331474" y="140645"/>
                    <a:pt x="329883" y="142373"/>
                    <a:pt x="327912" y="143877"/>
                  </a:cubicBezTo>
                  <a:cubicBezTo>
                    <a:pt x="321359" y="148875"/>
                    <a:pt x="312636" y="149928"/>
                    <a:pt x="302001" y="147000"/>
                  </a:cubicBezTo>
                  <a:cubicBezTo>
                    <a:pt x="296717" y="145548"/>
                    <a:pt x="290499" y="144666"/>
                    <a:pt x="284204" y="144666"/>
                  </a:cubicBezTo>
                  <a:cubicBezTo>
                    <a:pt x="275393" y="144666"/>
                    <a:pt x="266421" y="146393"/>
                    <a:pt x="259606" y="150705"/>
                  </a:cubicBezTo>
                  <a:cubicBezTo>
                    <a:pt x="252311" y="155325"/>
                    <a:pt x="247926" y="162322"/>
                    <a:pt x="246204" y="172100"/>
                  </a:cubicBezTo>
                  <a:cubicBezTo>
                    <a:pt x="246097" y="172883"/>
                    <a:pt x="246001" y="174129"/>
                    <a:pt x="246003" y="175631"/>
                  </a:cubicBezTo>
                  <a:cubicBezTo>
                    <a:pt x="251366" y="169472"/>
                    <a:pt x="259713" y="164399"/>
                    <a:pt x="272072" y="164105"/>
                  </a:cubicBezTo>
                  <a:cubicBezTo>
                    <a:pt x="276795" y="163985"/>
                    <a:pt x="282946" y="164555"/>
                    <a:pt x="289454" y="165144"/>
                  </a:cubicBezTo>
                  <a:cubicBezTo>
                    <a:pt x="303166" y="166390"/>
                    <a:pt x="323772" y="168257"/>
                    <a:pt x="330411" y="162429"/>
                  </a:cubicBezTo>
                  <a:cubicBezTo>
                    <a:pt x="336211" y="155156"/>
                    <a:pt x="335246" y="146134"/>
                    <a:pt x="332763" y="138829"/>
                  </a:cubicBezTo>
                  <a:close/>
                  <a:moveTo>
                    <a:pt x="329288" y="115130"/>
                  </a:moveTo>
                  <a:cubicBezTo>
                    <a:pt x="332045" y="114216"/>
                    <a:pt x="335081" y="115173"/>
                    <a:pt x="336814" y="117514"/>
                  </a:cubicBezTo>
                  <a:cubicBezTo>
                    <a:pt x="337649" y="118638"/>
                    <a:pt x="355038" y="142620"/>
                    <a:pt x="345132" y="163976"/>
                  </a:cubicBezTo>
                  <a:cubicBezTo>
                    <a:pt x="346306" y="169650"/>
                    <a:pt x="347853" y="183868"/>
                    <a:pt x="337809" y="195202"/>
                  </a:cubicBezTo>
                  <a:cubicBezTo>
                    <a:pt x="335023" y="219396"/>
                    <a:pt x="313763" y="238277"/>
                    <a:pt x="288009" y="238277"/>
                  </a:cubicBezTo>
                  <a:cubicBezTo>
                    <a:pt x="262633" y="238277"/>
                    <a:pt x="241631" y="220156"/>
                    <a:pt x="238356" y="196302"/>
                  </a:cubicBezTo>
                  <a:cubicBezTo>
                    <a:pt x="230956" y="185811"/>
                    <a:pt x="232651" y="171617"/>
                    <a:pt x="232894" y="169958"/>
                  </a:cubicBezTo>
                  <a:cubicBezTo>
                    <a:pt x="235310" y="156224"/>
                    <a:pt x="241863" y="145980"/>
                    <a:pt x="252396" y="139311"/>
                  </a:cubicBezTo>
                  <a:cubicBezTo>
                    <a:pt x="268589" y="129074"/>
                    <a:pt x="290491" y="129855"/>
                    <a:pt x="305572" y="134000"/>
                  </a:cubicBezTo>
                  <a:cubicBezTo>
                    <a:pt x="311946" y="135749"/>
                    <a:pt x="316712" y="135459"/>
                    <a:pt x="319740" y="133152"/>
                  </a:cubicBezTo>
                  <a:cubicBezTo>
                    <a:pt x="324448" y="129563"/>
                    <a:pt x="324660" y="121612"/>
                    <a:pt x="324660" y="121531"/>
                  </a:cubicBezTo>
                  <a:cubicBezTo>
                    <a:pt x="324660" y="118622"/>
                    <a:pt x="326526" y="116039"/>
                    <a:pt x="329288" y="115130"/>
                  </a:cubicBezTo>
                  <a:close/>
                  <a:moveTo>
                    <a:pt x="75544" y="105312"/>
                  </a:moveTo>
                  <a:lnTo>
                    <a:pt x="75544" y="316829"/>
                  </a:lnTo>
                  <a:lnTo>
                    <a:pt x="520405" y="316829"/>
                  </a:lnTo>
                  <a:lnTo>
                    <a:pt x="520405" y="105312"/>
                  </a:lnTo>
                  <a:close/>
                  <a:moveTo>
                    <a:pt x="68804" y="91830"/>
                  </a:moveTo>
                  <a:lnTo>
                    <a:pt x="527148" y="91830"/>
                  </a:lnTo>
                  <a:cubicBezTo>
                    <a:pt x="530871" y="91830"/>
                    <a:pt x="533890" y="94848"/>
                    <a:pt x="533890" y="98570"/>
                  </a:cubicBezTo>
                  <a:lnTo>
                    <a:pt x="533890" y="323571"/>
                  </a:lnTo>
                  <a:cubicBezTo>
                    <a:pt x="533890" y="327297"/>
                    <a:pt x="530872" y="330314"/>
                    <a:pt x="527148" y="330314"/>
                  </a:cubicBezTo>
                  <a:lnTo>
                    <a:pt x="68804" y="330314"/>
                  </a:lnTo>
                  <a:cubicBezTo>
                    <a:pt x="65080" y="330314"/>
                    <a:pt x="62063" y="327297"/>
                    <a:pt x="62063" y="323571"/>
                  </a:cubicBezTo>
                  <a:lnTo>
                    <a:pt x="62063" y="98570"/>
                  </a:lnTo>
                  <a:cubicBezTo>
                    <a:pt x="62063" y="94846"/>
                    <a:pt x="65080" y="91830"/>
                    <a:pt x="68804" y="91830"/>
                  </a:cubicBezTo>
                  <a:close/>
                  <a:moveTo>
                    <a:pt x="42133" y="73177"/>
                  </a:moveTo>
                  <a:lnTo>
                    <a:pt x="42133" y="408670"/>
                  </a:lnTo>
                  <a:lnTo>
                    <a:pt x="553820" y="408670"/>
                  </a:lnTo>
                  <a:lnTo>
                    <a:pt x="553820" y="73177"/>
                  </a:lnTo>
                  <a:close/>
                  <a:moveTo>
                    <a:pt x="176221" y="31851"/>
                  </a:moveTo>
                  <a:cubicBezTo>
                    <a:pt x="173363" y="31851"/>
                    <a:pt x="171030" y="33976"/>
                    <a:pt x="171030" y="36587"/>
                  </a:cubicBezTo>
                  <a:cubicBezTo>
                    <a:pt x="171030" y="39199"/>
                    <a:pt x="173360" y="41324"/>
                    <a:pt x="176221" y="41324"/>
                  </a:cubicBezTo>
                  <a:cubicBezTo>
                    <a:pt x="179089" y="41324"/>
                    <a:pt x="181423" y="39199"/>
                    <a:pt x="181423" y="36587"/>
                  </a:cubicBezTo>
                  <a:cubicBezTo>
                    <a:pt x="181423" y="33976"/>
                    <a:pt x="179089" y="31851"/>
                    <a:pt x="176221" y="31851"/>
                  </a:cubicBezTo>
                  <a:close/>
                  <a:moveTo>
                    <a:pt x="133262" y="31851"/>
                  </a:moveTo>
                  <a:cubicBezTo>
                    <a:pt x="130394" y="31851"/>
                    <a:pt x="128060" y="33976"/>
                    <a:pt x="128060" y="36587"/>
                  </a:cubicBezTo>
                  <a:cubicBezTo>
                    <a:pt x="128060" y="39199"/>
                    <a:pt x="130394" y="41324"/>
                    <a:pt x="133262" y="41324"/>
                  </a:cubicBezTo>
                  <a:cubicBezTo>
                    <a:pt x="136124" y="41324"/>
                    <a:pt x="138453" y="39199"/>
                    <a:pt x="138453" y="36587"/>
                  </a:cubicBezTo>
                  <a:cubicBezTo>
                    <a:pt x="138453" y="33976"/>
                    <a:pt x="136124" y="31851"/>
                    <a:pt x="133262" y="31851"/>
                  </a:cubicBezTo>
                  <a:close/>
                  <a:moveTo>
                    <a:pt x="90290" y="31851"/>
                  </a:moveTo>
                  <a:cubicBezTo>
                    <a:pt x="87422" y="31851"/>
                    <a:pt x="85088" y="33976"/>
                    <a:pt x="85088" y="36587"/>
                  </a:cubicBezTo>
                  <a:cubicBezTo>
                    <a:pt x="85088" y="39199"/>
                    <a:pt x="87422" y="41324"/>
                    <a:pt x="90290" y="41324"/>
                  </a:cubicBezTo>
                  <a:cubicBezTo>
                    <a:pt x="93152" y="41324"/>
                    <a:pt x="95481" y="39199"/>
                    <a:pt x="95481" y="36587"/>
                  </a:cubicBezTo>
                  <a:cubicBezTo>
                    <a:pt x="95481" y="33976"/>
                    <a:pt x="93152" y="31851"/>
                    <a:pt x="90290" y="31851"/>
                  </a:cubicBezTo>
                  <a:close/>
                  <a:moveTo>
                    <a:pt x="176221" y="18370"/>
                  </a:moveTo>
                  <a:cubicBezTo>
                    <a:pt x="186525" y="18370"/>
                    <a:pt x="194906" y="26539"/>
                    <a:pt x="194906" y="36587"/>
                  </a:cubicBezTo>
                  <a:cubicBezTo>
                    <a:pt x="194906" y="46635"/>
                    <a:pt x="186525" y="54806"/>
                    <a:pt x="176221" y="54806"/>
                  </a:cubicBezTo>
                  <a:cubicBezTo>
                    <a:pt x="165926" y="54806"/>
                    <a:pt x="157549" y="46635"/>
                    <a:pt x="157549" y="36587"/>
                  </a:cubicBezTo>
                  <a:cubicBezTo>
                    <a:pt x="157549" y="26539"/>
                    <a:pt x="165924" y="18370"/>
                    <a:pt x="176221" y="18370"/>
                  </a:cubicBezTo>
                  <a:close/>
                  <a:moveTo>
                    <a:pt x="133262" y="18370"/>
                  </a:moveTo>
                  <a:cubicBezTo>
                    <a:pt x="143557" y="18370"/>
                    <a:pt x="151935" y="26539"/>
                    <a:pt x="151935" y="36587"/>
                  </a:cubicBezTo>
                  <a:cubicBezTo>
                    <a:pt x="151935" y="46635"/>
                    <a:pt x="143560" y="54806"/>
                    <a:pt x="133262" y="54806"/>
                  </a:cubicBezTo>
                  <a:cubicBezTo>
                    <a:pt x="122958" y="54806"/>
                    <a:pt x="114579" y="46635"/>
                    <a:pt x="114579" y="36587"/>
                  </a:cubicBezTo>
                  <a:cubicBezTo>
                    <a:pt x="114579" y="26539"/>
                    <a:pt x="122958" y="18370"/>
                    <a:pt x="133262" y="18370"/>
                  </a:cubicBezTo>
                  <a:close/>
                  <a:moveTo>
                    <a:pt x="90290" y="18370"/>
                  </a:moveTo>
                  <a:cubicBezTo>
                    <a:pt x="100585" y="18370"/>
                    <a:pt x="108963" y="26539"/>
                    <a:pt x="108963" y="36587"/>
                  </a:cubicBezTo>
                  <a:cubicBezTo>
                    <a:pt x="108963" y="46635"/>
                    <a:pt x="100588" y="54806"/>
                    <a:pt x="90290" y="54806"/>
                  </a:cubicBezTo>
                  <a:cubicBezTo>
                    <a:pt x="79986" y="54806"/>
                    <a:pt x="71607" y="46635"/>
                    <a:pt x="71607" y="36587"/>
                  </a:cubicBezTo>
                  <a:cubicBezTo>
                    <a:pt x="71607" y="26539"/>
                    <a:pt x="79986" y="18370"/>
                    <a:pt x="90290" y="18370"/>
                  </a:cubicBezTo>
                  <a:close/>
                  <a:moveTo>
                    <a:pt x="80009" y="13481"/>
                  </a:moveTo>
                  <a:cubicBezTo>
                    <a:pt x="59123" y="13481"/>
                    <a:pt x="42133" y="30471"/>
                    <a:pt x="42133" y="51358"/>
                  </a:cubicBezTo>
                  <a:lnTo>
                    <a:pt x="42133" y="59693"/>
                  </a:lnTo>
                  <a:lnTo>
                    <a:pt x="553822" y="59693"/>
                  </a:lnTo>
                  <a:lnTo>
                    <a:pt x="553822" y="51358"/>
                  </a:lnTo>
                  <a:cubicBezTo>
                    <a:pt x="553822" y="30471"/>
                    <a:pt x="536832" y="13481"/>
                    <a:pt x="515945" y="13481"/>
                  </a:cubicBezTo>
                  <a:close/>
                  <a:moveTo>
                    <a:pt x="80009" y="0"/>
                  </a:moveTo>
                  <a:lnTo>
                    <a:pt x="515945" y="0"/>
                  </a:lnTo>
                  <a:cubicBezTo>
                    <a:pt x="544263" y="0"/>
                    <a:pt x="567304" y="23040"/>
                    <a:pt x="567304" y="51358"/>
                  </a:cubicBezTo>
                  <a:lnTo>
                    <a:pt x="567304" y="408670"/>
                  </a:lnTo>
                  <a:lnTo>
                    <a:pt x="589209" y="408670"/>
                  </a:lnTo>
                  <a:cubicBezTo>
                    <a:pt x="592935" y="408670"/>
                    <a:pt x="595951" y="411688"/>
                    <a:pt x="595950" y="415412"/>
                  </a:cubicBezTo>
                  <a:cubicBezTo>
                    <a:pt x="595950" y="441920"/>
                    <a:pt x="574386" y="463483"/>
                    <a:pt x="547879" y="463483"/>
                  </a:cubicBezTo>
                  <a:lnTo>
                    <a:pt x="48069" y="463483"/>
                  </a:lnTo>
                  <a:cubicBezTo>
                    <a:pt x="21562" y="463483"/>
                    <a:pt x="0" y="441920"/>
                    <a:pt x="0" y="415412"/>
                  </a:cubicBezTo>
                  <a:cubicBezTo>
                    <a:pt x="0" y="411688"/>
                    <a:pt x="3019" y="408670"/>
                    <a:pt x="6741" y="408670"/>
                  </a:cubicBezTo>
                  <a:lnTo>
                    <a:pt x="28651" y="408670"/>
                  </a:lnTo>
                  <a:lnTo>
                    <a:pt x="28651" y="66453"/>
                  </a:lnTo>
                  <a:cubicBezTo>
                    <a:pt x="28651" y="66446"/>
                    <a:pt x="28647" y="66441"/>
                    <a:pt x="28647" y="66434"/>
                  </a:cubicBezTo>
                  <a:cubicBezTo>
                    <a:pt x="28647" y="66427"/>
                    <a:pt x="28651" y="66424"/>
                    <a:pt x="28651" y="66417"/>
                  </a:cubicBezTo>
                  <a:lnTo>
                    <a:pt x="28651" y="51358"/>
                  </a:lnTo>
                  <a:cubicBezTo>
                    <a:pt x="28651" y="23040"/>
                    <a:pt x="51691" y="0"/>
                    <a:pt x="80009"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14" name="Freeform: Shape 13">
              <a:extLst>
                <a:ext uri="{FF2B5EF4-FFF2-40B4-BE49-F238E27FC236}">
                  <a16:creationId xmlns:a16="http://schemas.microsoft.com/office/drawing/2014/main" id="{87259CFD-7D8A-232C-1710-C9788149D0D8}"/>
                </a:ext>
              </a:extLst>
            </p:cNvPr>
            <p:cNvSpPr/>
            <p:nvPr/>
          </p:nvSpPr>
          <p:spPr>
            <a:xfrm>
              <a:off x="3284504" y="1455489"/>
              <a:ext cx="563990" cy="570320"/>
            </a:xfrm>
            <a:custGeom>
              <a:avLst/>
              <a:gdLst>
                <a:gd name="connsiteX0" fmla="*/ 184280 w 563990"/>
                <a:gd name="connsiteY0" fmla="*/ 515537 h 570320"/>
                <a:gd name="connsiteX1" fmla="*/ 184280 w 563990"/>
                <a:gd name="connsiteY1" fmla="*/ 533936 h 570320"/>
                <a:gd name="connsiteX2" fmla="*/ 208429 w 563990"/>
                <a:gd name="connsiteY2" fmla="*/ 556914 h 570320"/>
                <a:gd name="connsiteX3" fmla="*/ 232575 w 563990"/>
                <a:gd name="connsiteY3" fmla="*/ 533936 h 570320"/>
                <a:gd name="connsiteX4" fmla="*/ 232575 w 563990"/>
                <a:gd name="connsiteY4" fmla="*/ 515537 h 570320"/>
                <a:gd name="connsiteX5" fmla="*/ 176665 w 563990"/>
                <a:gd name="connsiteY5" fmla="*/ 469888 h 570320"/>
                <a:gd name="connsiteX6" fmla="*/ 160548 w 563990"/>
                <a:gd name="connsiteY6" fmla="*/ 486010 h 570320"/>
                <a:gd name="connsiteX7" fmla="*/ 166836 w 563990"/>
                <a:gd name="connsiteY7" fmla="*/ 498698 h 570320"/>
                <a:gd name="connsiteX8" fmla="*/ 168152 w 563990"/>
                <a:gd name="connsiteY8" fmla="*/ 499644 h 570320"/>
                <a:gd name="connsiteX9" fmla="*/ 176666 w 563990"/>
                <a:gd name="connsiteY9" fmla="*/ 502133 h 570320"/>
                <a:gd name="connsiteX10" fmla="*/ 240190 w 563990"/>
                <a:gd name="connsiteY10" fmla="*/ 502133 h 570320"/>
                <a:gd name="connsiteX11" fmla="*/ 256303 w 563990"/>
                <a:gd name="connsiteY11" fmla="*/ 486010 h 570320"/>
                <a:gd name="connsiteX12" fmla="*/ 240187 w 563990"/>
                <a:gd name="connsiteY12" fmla="*/ 469888 h 570320"/>
                <a:gd name="connsiteX13" fmla="*/ 222164 w 563990"/>
                <a:gd name="connsiteY13" fmla="*/ 424241 h 570320"/>
                <a:gd name="connsiteX14" fmla="*/ 196561 w 563990"/>
                <a:gd name="connsiteY14" fmla="*/ 437939 h 570320"/>
                <a:gd name="connsiteX15" fmla="*/ 171641 w 563990"/>
                <a:gd name="connsiteY15" fmla="*/ 425275 h 570320"/>
                <a:gd name="connsiteX16" fmla="*/ 160546 w 563990"/>
                <a:gd name="connsiteY16" fmla="*/ 440364 h 570320"/>
                <a:gd name="connsiteX17" fmla="*/ 177578 w 563990"/>
                <a:gd name="connsiteY17" fmla="*/ 456481 h 570320"/>
                <a:gd name="connsiteX18" fmla="*/ 248767 w 563990"/>
                <a:gd name="connsiteY18" fmla="*/ 456481 h 570320"/>
                <a:gd name="connsiteX19" fmla="*/ 265807 w 563990"/>
                <a:gd name="connsiteY19" fmla="*/ 440364 h 570320"/>
                <a:gd name="connsiteX20" fmla="*/ 248767 w 563990"/>
                <a:gd name="connsiteY20" fmla="*/ 424241 h 570320"/>
                <a:gd name="connsiteX21" fmla="*/ 166123 w 563990"/>
                <a:gd name="connsiteY21" fmla="*/ 382826 h 570320"/>
                <a:gd name="connsiteX22" fmla="*/ 160546 w 563990"/>
                <a:gd name="connsiteY22" fmla="*/ 394718 h 570320"/>
                <a:gd name="connsiteX23" fmla="*/ 166123 w 563990"/>
                <a:gd name="connsiteY23" fmla="*/ 406601 h 570320"/>
                <a:gd name="connsiteX24" fmla="*/ 226998 w 563990"/>
                <a:gd name="connsiteY24" fmla="*/ 378590 h 570320"/>
                <a:gd name="connsiteX25" fmla="*/ 226998 w 563990"/>
                <a:gd name="connsiteY25" fmla="*/ 408406 h 570320"/>
                <a:gd name="connsiteX26" fmla="*/ 226744 w 563990"/>
                <a:gd name="connsiteY26" fmla="*/ 410835 h 570320"/>
                <a:gd name="connsiteX27" fmla="*/ 248767 w 563990"/>
                <a:gd name="connsiteY27" fmla="*/ 410835 h 570320"/>
                <a:gd name="connsiteX28" fmla="*/ 263010 w 563990"/>
                <a:gd name="connsiteY28" fmla="*/ 410835 h 570320"/>
                <a:gd name="connsiteX29" fmla="*/ 280036 w 563990"/>
                <a:gd name="connsiteY29" fmla="*/ 394713 h 570320"/>
                <a:gd name="connsiteX30" fmla="*/ 263012 w 563990"/>
                <a:gd name="connsiteY30" fmla="*/ 378590 h 570320"/>
                <a:gd name="connsiteX31" fmla="*/ 226998 w 563990"/>
                <a:gd name="connsiteY31" fmla="*/ 332944 h 570320"/>
                <a:gd name="connsiteX32" fmla="*/ 226998 w 563990"/>
                <a:gd name="connsiteY32" fmla="*/ 365182 h 570320"/>
                <a:gd name="connsiteX33" fmla="*/ 248767 w 563990"/>
                <a:gd name="connsiteY33" fmla="*/ 365182 h 570320"/>
                <a:gd name="connsiteX34" fmla="*/ 265807 w 563990"/>
                <a:gd name="connsiteY34" fmla="*/ 349059 h 570320"/>
                <a:gd name="connsiteX35" fmla="*/ 248767 w 563990"/>
                <a:gd name="connsiteY35" fmla="*/ 332944 h 570320"/>
                <a:gd name="connsiteX36" fmla="*/ 184280 w 563990"/>
                <a:gd name="connsiteY36" fmla="*/ 291856 h 570320"/>
                <a:gd name="connsiteX37" fmla="*/ 184280 w 563990"/>
                <a:gd name="connsiteY37" fmla="*/ 301277 h 570320"/>
                <a:gd name="connsiteX38" fmla="*/ 194447 w 563990"/>
                <a:gd name="connsiteY38" fmla="*/ 301275 h 570320"/>
                <a:gd name="connsiteX39" fmla="*/ 223863 w 563990"/>
                <a:gd name="connsiteY39" fmla="*/ 319540 h 570320"/>
                <a:gd name="connsiteX40" fmla="*/ 232578 w 563990"/>
                <a:gd name="connsiteY40" fmla="*/ 319540 h 570320"/>
                <a:gd name="connsiteX41" fmla="*/ 232578 w 563990"/>
                <a:gd name="connsiteY41" fmla="*/ 291856 h 570320"/>
                <a:gd name="connsiteX42" fmla="*/ 234530 w 563990"/>
                <a:gd name="connsiteY42" fmla="*/ 230407 h 570320"/>
                <a:gd name="connsiteX43" fmla="*/ 241232 w 563990"/>
                <a:gd name="connsiteY43" fmla="*/ 237109 h 570320"/>
                <a:gd name="connsiteX44" fmla="*/ 241232 w 563990"/>
                <a:gd name="connsiteY44" fmla="*/ 266897 h 570320"/>
                <a:gd name="connsiteX45" fmla="*/ 234530 w 563990"/>
                <a:gd name="connsiteY45" fmla="*/ 273599 h 570320"/>
                <a:gd name="connsiteX46" fmla="*/ 227828 w 563990"/>
                <a:gd name="connsiteY46" fmla="*/ 266897 h 570320"/>
                <a:gd name="connsiteX47" fmla="*/ 227828 w 563990"/>
                <a:gd name="connsiteY47" fmla="*/ 237109 h 570320"/>
                <a:gd name="connsiteX48" fmla="*/ 234530 w 563990"/>
                <a:gd name="connsiteY48" fmla="*/ 230407 h 570320"/>
                <a:gd name="connsiteX49" fmla="*/ 177578 w 563990"/>
                <a:gd name="connsiteY49" fmla="*/ 230407 h 570320"/>
                <a:gd name="connsiteX50" fmla="*/ 184280 w 563990"/>
                <a:gd name="connsiteY50" fmla="*/ 237109 h 570320"/>
                <a:gd name="connsiteX51" fmla="*/ 184280 w 563990"/>
                <a:gd name="connsiteY51" fmla="*/ 266897 h 570320"/>
                <a:gd name="connsiteX52" fmla="*/ 177578 w 563990"/>
                <a:gd name="connsiteY52" fmla="*/ 273599 h 570320"/>
                <a:gd name="connsiteX53" fmla="*/ 170876 w 563990"/>
                <a:gd name="connsiteY53" fmla="*/ 266897 h 570320"/>
                <a:gd name="connsiteX54" fmla="*/ 170876 w 563990"/>
                <a:gd name="connsiteY54" fmla="*/ 237109 h 570320"/>
                <a:gd name="connsiteX55" fmla="*/ 177578 w 563990"/>
                <a:gd name="connsiteY55" fmla="*/ 230407 h 570320"/>
                <a:gd name="connsiteX56" fmla="*/ 234530 w 563990"/>
                <a:gd name="connsiteY56" fmla="*/ 130136 h 570320"/>
                <a:gd name="connsiteX57" fmla="*/ 241233 w 563990"/>
                <a:gd name="connsiteY57" fmla="*/ 136838 h 570320"/>
                <a:gd name="connsiteX58" fmla="*/ 241233 w 563990"/>
                <a:gd name="connsiteY58" fmla="*/ 212040 h 570320"/>
                <a:gd name="connsiteX59" fmla="*/ 234530 w 563990"/>
                <a:gd name="connsiteY59" fmla="*/ 218742 h 570320"/>
                <a:gd name="connsiteX60" fmla="*/ 227829 w 563990"/>
                <a:gd name="connsiteY60" fmla="*/ 212040 h 570320"/>
                <a:gd name="connsiteX61" fmla="*/ 227829 w 563990"/>
                <a:gd name="connsiteY61" fmla="*/ 136838 h 570320"/>
                <a:gd name="connsiteX62" fmla="*/ 234530 w 563990"/>
                <a:gd name="connsiteY62" fmla="*/ 130136 h 570320"/>
                <a:gd name="connsiteX63" fmla="*/ 177578 w 563990"/>
                <a:gd name="connsiteY63" fmla="*/ 130136 h 570320"/>
                <a:gd name="connsiteX64" fmla="*/ 184280 w 563990"/>
                <a:gd name="connsiteY64" fmla="*/ 136838 h 570320"/>
                <a:gd name="connsiteX65" fmla="*/ 184280 w 563990"/>
                <a:gd name="connsiteY65" fmla="*/ 212040 h 570320"/>
                <a:gd name="connsiteX66" fmla="*/ 177578 w 563990"/>
                <a:gd name="connsiteY66" fmla="*/ 218742 h 570320"/>
                <a:gd name="connsiteX67" fmla="*/ 170876 w 563990"/>
                <a:gd name="connsiteY67" fmla="*/ 212040 h 570320"/>
                <a:gd name="connsiteX68" fmla="*/ 170876 w 563990"/>
                <a:gd name="connsiteY68" fmla="*/ 136838 h 570320"/>
                <a:gd name="connsiteX69" fmla="*/ 177578 w 563990"/>
                <a:gd name="connsiteY69" fmla="*/ 130136 h 570320"/>
                <a:gd name="connsiteX70" fmla="*/ 338714 w 563990"/>
                <a:gd name="connsiteY70" fmla="*/ 116990 h 570320"/>
                <a:gd name="connsiteX71" fmla="*/ 321923 w 563990"/>
                <a:gd name="connsiteY71" fmla="*/ 161904 h 570320"/>
                <a:gd name="connsiteX72" fmla="*/ 395912 w 563990"/>
                <a:gd name="connsiteY72" fmla="*/ 232801 h 570320"/>
                <a:gd name="connsiteX73" fmla="*/ 442562 w 563990"/>
                <a:gd name="connsiteY73" fmla="*/ 216868 h 570320"/>
                <a:gd name="connsiteX74" fmla="*/ 395913 w 563990"/>
                <a:gd name="connsiteY74" fmla="*/ 91004 h 570320"/>
                <a:gd name="connsiteX75" fmla="*/ 348354 w 563990"/>
                <a:gd name="connsiteY75" fmla="*/ 107666 h 570320"/>
                <a:gd name="connsiteX76" fmla="*/ 452330 w 563990"/>
                <a:gd name="connsiteY76" fmla="*/ 207667 h 570320"/>
                <a:gd name="connsiteX77" fmla="*/ 469897 w 563990"/>
                <a:gd name="connsiteY77" fmla="*/ 161907 h 570320"/>
                <a:gd name="connsiteX78" fmla="*/ 395913 w 563990"/>
                <a:gd name="connsiteY78" fmla="*/ 91004 h 570320"/>
                <a:gd name="connsiteX79" fmla="*/ 395912 w 563990"/>
                <a:gd name="connsiteY79" fmla="*/ 77600 h 570320"/>
                <a:gd name="connsiteX80" fmla="*/ 483307 w 563990"/>
                <a:gd name="connsiteY80" fmla="*/ 161907 h 570320"/>
                <a:gd name="connsiteX81" fmla="*/ 395912 w 563990"/>
                <a:gd name="connsiteY81" fmla="*/ 246207 h 570320"/>
                <a:gd name="connsiteX82" fmla="*/ 308519 w 563990"/>
                <a:gd name="connsiteY82" fmla="*/ 161907 h 570320"/>
                <a:gd name="connsiteX83" fmla="*/ 395912 w 563990"/>
                <a:gd name="connsiteY83" fmla="*/ 77600 h 570320"/>
                <a:gd name="connsiteX84" fmla="*/ 234530 w 563990"/>
                <a:gd name="connsiteY84" fmla="*/ 50210 h 570320"/>
                <a:gd name="connsiteX85" fmla="*/ 241233 w 563990"/>
                <a:gd name="connsiteY85" fmla="*/ 56911 h 570320"/>
                <a:gd name="connsiteX86" fmla="*/ 241233 w 563990"/>
                <a:gd name="connsiteY86" fmla="*/ 86700 h 570320"/>
                <a:gd name="connsiteX87" fmla="*/ 234530 w 563990"/>
                <a:gd name="connsiteY87" fmla="*/ 93402 h 570320"/>
                <a:gd name="connsiteX88" fmla="*/ 227829 w 563990"/>
                <a:gd name="connsiteY88" fmla="*/ 86700 h 570320"/>
                <a:gd name="connsiteX89" fmla="*/ 227829 w 563990"/>
                <a:gd name="connsiteY89" fmla="*/ 56911 h 570320"/>
                <a:gd name="connsiteX90" fmla="*/ 234530 w 563990"/>
                <a:gd name="connsiteY90" fmla="*/ 50210 h 570320"/>
                <a:gd name="connsiteX91" fmla="*/ 177578 w 563990"/>
                <a:gd name="connsiteY91" fmla="*/ 50210 h 570320"/>
                <a:gd name="connsiteX92" fmla="*/ 184281 w 563990"/>
                <a:gd name="connsiteY92" fmla="*/ 56911 h 570320"/>
                <a:gd name="connsiteX93" fmla="*/ 184281 w 563990"/>
                <a:gd name="connsiteY93" fmla="*/ 86700 h 570320"/>
                <a:gd name="connsiteX94" fmla="*/ 177578 w 563990"/>
                <a:gd name="connsiteY94" fmla="*/ 93402 h 570320"/>
                <a:gd name="connsiteX95" fmla="*/ 170876 w 563990"/>
                <a:gd name="connsiteY95" fmla="*/ 86700 h 570320"/>
                <a:gd name="connsiteX96" fmla="*/ 170876 w 563990"/>
                <a:gd name="connsiteY96" fmla="*/ 56911 h 570320"/>
                <a:gd name="connsiteX97" fmla="*/ 177578 w 563990"/>
                <a:gd name="connsiteY97" fmla="*/ 50210 h 570320"/>
                <a:gd name="connsiteX98" fmla="*/ 151052 w 563990"/>
                <a:gd name="connsiteY98" fmla="*/ 45355 h 570320"/>
                <a:gd name="connsiteX99" fmla="*/ 151052 w 563990"/>
                <a:gd name="connsiteY99" fmla="*/ 278454 h 570320"/>
                <a:gd name="connsiteX100" fmla="*/ 550576 w 563990"/>
                <a:gd name="connsiteY100" fmla="*/ 278454 h 570320"/>
                <a:gd name="connsiteX101" fmla="*/ 550578 w 563990"/>
                <a:gd name="connsiteY101" fmla="*/ 278454 h 570320"/>
                <a:gd name="connsiteX102" fmla="*/ 550578 w 563990"/>
                <a:gd name="connsiteY102" fmla="*/ 45355 h 570320"/>
                <a:gd name="connsiteX103" fmla="*/ 208429 w 563990"/>
                <a:gd name="connsiteY103" fmla="*/ 13404 h 570320"/>
                <a:gd name="connsiteX104" fmla="*/ 184750 w 563990"/>
                <a:gd name="connsiteY104" fmla="*/ 31952 h 570320"/>
                <a:gd name="connsiteX105" fmla="*/ 232106 w 563990"/>
                <a:gd name="connsiteY105" fmla="*/ 31952 h 570320"/>
                <a:gd name="connsiteX106" fmla="*/ 208429 w 563990"/>
                <a:gd name="connsiteY106" fmla="*/ 13404 h 570320"/>
                <a:gd name="connsiteX107" fmla="*/ 208429 w 563990"/>
                <a:gd name="connsiteY107" fmla="*/ 0 h 570320"/>
                <a:gd name="connsiteX108" fmla="*/ 245517 w 563990"/>
                <a:gd name="connsiteY108" fmla="*/ 31952 h 570320"/>
                <a:gd name="connsiteX109" fmla="*/ 557284 w 563990"/>
                <a:gd name="connsiteY109" fmla="*/ 31952 h 570320"/>
                <a:gd name="connsiteX110" fmla="*/ 563990 w 563990"/>
                <a:gd name="connsiteY110" fmla="*/ 38653 h 570320"/>
                <a:gd name="connsiteX111" fmla="*/ 563990 w 563990"/>
                <a:gd name="connsiteY111" fmla="*/ 285152 h 570320"/>
                <a:gd name="connsiteX112" fmla="*/ 557284 w 563990"/>
                <a:gd name="connsiteY112" fmla="*/ 291854 h 570320"/>
                <a:gd name="connsiteX113" fmla="*/ 245982 w 563990"/>
                <a:gd name="connsiteY113" fmla="*/ 291854 h 570320"/>
                <a:gd name="connsiteX114" fmla="*/ 245982 w 563990"/>
                <a:gd name="connsiteY114" fmla="*/ 319538 h 570320"/>
                <a:gd name="connsiteX115" fmla="*/ 248767 w 563990"/>
                <a:gd name="connsiteY115" fmla="*/ 319538 h 570320"/>
                <a:gd name="connsiteX116" fmla="*/ 279210 w 563990"/>
                <a:gd name="connsiteY116" fmla="*/ 349058 h 570320"/>
                <a:gd name="connsiteX117" fmla="*/ 272851 w 563990"/>
                <a:gd name="connsiteY117" fmla="*/ 366909 h 570320"/>
                <a:gd name="connsiteX118" fmla="*/ 293437 w 563990"/>
                <a:gd name="connsiteY118" fmla="*/ 394713 h 570320"/>
                <a:gd name="connsiteX119" fmla="*/ 272851 w 563990"/>
                <a:gd name="connsiteY119" fmla="*/ 422518 h 570320"/>
                <a:gd name="connsiteX120" fmla="*/ 279208 w 563990"/>
                <a:gd name="connsiteY120" fmla="*/ 440364 h 570320"/>
                <a:gd name="connsiteX121" fmla="*/ 262307 w 563990"/>
                <a:gd name="connsiteY121" fmla="*/ 466662 h 570320"/>
                <a:gd name="connsiteX122" fmla="*/ 269708 w 563990"/>
                <a:gd name="connsiteY122" fmla="*/ 486011 h 570320"/>
                <a:gd name="connsiteX123" fmla="*/ 245977 w 563990"/>
                <a:gd name="connsiteY123" fmla="*/ 514952 h 570320"/>
                <a:gd name="connsiteX124" fmla="*/ 245977 w 563990"/>
                <a:gd name="connsiteY124" fmla="*/ 533938 h 570320"/>
                <a:gd name="connsiteX125" fmla="*/ 208429 w 563990"/>
                <a:gd name="connsiteY125" fmla="*/ 570320 h 570320"/>
                <a:gd name="connsiteX126" fmla="*/ 170876 w 563990"/>
                <a:gd name="connsiteY126" fmla="*/ 533938 h 570320"/>
                <a:gd name="connsiteX127" fmla="*/ 170876 w 563990"/>
                <a:gd name="connsiteY127" fmla="*/ 514952 h 570320"/>
                <a:gd name="connsiteX128" fmla="*/ 161066 w 563990"/>
                <a:gd name="connsiteY128" fmla="*/ 510973 h 570320"/>
                <a:gd name="connsiteX129" fmla="*/ 104481 w 563990"/>
                <a:gd name="connsiteY129" fmla="*/ 510973 h 570320"/>
                <a:gd name="connsiteX130" fmla="*/ 63224 w 563990"/>
                <a:gd name="connsiteY130" fmla="*/ 499399 h 570320"/>
                <a:gd name="connsiteX131" fmla="*/ 49086 w 563990"/>
                <a:gd name="connsiteY131" fmla="*/ 488149 h 570320"/>
                <a:gd name="connsiteX132" fmla="*/ 6706 w 563990"/>
                <a:gd name="connsiteY132" fmla="*/ 488149 h 570320"/>
                <a:gd name="connsiteX133" fmla="*/ 5 w 563990"/>
                <a:gd name="connsiteY133" fmla="*/ 481447 h 570320"/>
                <a:gd name="connsiteX134" fmla="*/ 6706 w 563990"/>
                <a:gd name="connsiteY134" fmla="*/ 474745 h 570320"/>
                <a:gd name="connsiteX135" fmla="*/ 38647 w 563990"/>
                <a:gd name="connsiteY135" fmla="*/ 474745 h 570320"/>
                <a:gd name="connsiteX136" fmla="*/ 41061 w 563990"/>
                <a:gd name="connsiteY136" fmla="*/ 466461 h 570320"/>
                <a:gd name="connsiteX137" fmla="*/ 50320 w 563990"/>
                <a:gd name="connsiteY137" fmla="*/ 468498 h 570320"/>
                <a:gd name="connsiteX138" fmla="*/ 70244 w 563990"/>
                <a:gd name="connsiteY138" fmla="*/ 487980 h 570320"/>
                <a:gd name="connsiteX139" fmla="*/ 104481 w 563990"/>
                <a:gd name="connsiteY139" fmla="*/ 497571 h 570320"/>
                <a:gd name="connsiteX140" fmla="*/ 149511 w 563990"/>
                <a:gd name="connsiteY140" fmla="*/ 497571 h 570320"/>
                <a:gd name="connsiteX141" fmla="*/ 147147 w 563990"/>
                <a:gd name="connsiteY141" fmla="*/ 486010 h 570320"/>
                <a:gd name="connsiteX142" fmla="*/ 158339 w 563990"/>
                <a:gd name="connsiteY142" fmla="*/ 463049 h 570320"/>
                <a:gd name="connsiteX143" fmla="*/ 147141 w 563990"/>
                <a:gd name="connsiteY143" fmla="*/ 440364 h 570320"/>
                <a:gd name="connsiteX144" fmla="*/ 158396 w 563990"/>
                <a:gd name="connsiteY144" fmla="*/ 417537 h 570320"/>
                <a:gd name="connsiteX145" fmla="*/ 147141 w 563990"/>
                <a:gd name="connsiteY145" fmla="*/ 394718 h 570320"/>
                <a:gd name="connsiteX146" fmla="*/ 161827 w 563990"/>
                <a:gd name="connsiteY146" fmla="*/ 369458 h 570320"/>
                <a:gd name="connsiteX147" fmla="*/ 141397 w 563990"/>
                <a:gd name="connsiteY147" fmla="*/ 369458 h 570320"/>
                <a:gd name="connsiteX148" fmla="*/ 74507 w 563990"/>
                <a:gd name="connsiteY148" fmla="*/ 437798 h 570320"/>
                <a:gd name="connsiteX149" fmla="*/ 73147 w 563990"/>
                <a:gd name="connsiteY149" fmla="*/ 437941 h 570320"/>
                <a:gd name="connsiteX150" fmla="*/ 66590 w 563990"/>
                <a:gd name="connsiteY150" fmla="*/ 432587 h 570320"/>
                <a:gd name="connsiteX151" fmla="*/ 71801 w 563990"/>
                <a:gd name="connsiteY151" fmla="*/ 424671 h 570320"/>
                <a:gd name="connsiteX152" fmla="*/ 128176 w 563990"/>
                <a:gd name="connsiteY152" fmla="*/ 363309 h 570320"/>
                <a:gd name="connsiteX153" fmla="*/ 129935 w 563990"/>
                <a:gd name="connsiteY153" fmla="*/ 358223 h 570320"/>
                <a:gd name="connsiteX154" fmla="*/ 134856 w 563990"/>
                <a:gd name="connsiteY154" fmla="*/ 356056 h 570320"/>
                <a:gd name="connsiteX155" fmla="*/ 172824 w 563990"/>
                <a:gd name="connsiteY155" fmla="*/ 356056 h 570320"/>
                <a:gd name="connsiteX156" fmla="*/ 179525 w 563990"/>
                <a:gd name="connsiteY156" fmla="*/ 362757 h 570320"/>
                <a:gd name="connsiteX157" fmla="*/ 179525 w 563990"/>
                <a:gd name="connsiteY157" fmla="*/ 408408 h 570320"/>
                <a:gd name="connsiteX158" fmla="*/ 196559 w 563990"/>
                <a:gd name="connsiteY158" fmla="*/ 424535 h 570320"/>
                <a:gd name="connsiteX159" fmla="*/ 213591 w 563990"/>
                <a:gd name="connsiteY159" fmla="*/ 408408 h 570320"/>
                <a:gd name="connsiteX160" fmla="*/ 213591 w 563990"/>
                <a:gd name="connsiteY160" fmla="*/ 332834 h 570320"/>
                <a:gd name="connsiteX161" fmla="*/ 194447 w 563990"/>
                <a:gd name="connsiteY161" fmla="*/ 314678 h 570320"/>
                <a:gd name="connsiteX162" fmla="*/ 130116 w 563990"/>
                <a:gd name="connsiteY162" fmla="*/ 314678 h 570320"/>
                <a:gd name="connsiteX163" fmla="*/ 51061 w 563990"/>
                <a:gd name="connsiteY163" fmla="*/ 373931 h 570320"/>
                <a:gd name="connsiteX164" fmla="*/ 42632 w 563990"/>
                <a:gd name="connsiteY164" fmla="*/ 378272 h 570320"/>
                <a:gd name="connsiteX165" fmla="*/ 38292 w 563990"/>
                <a:gd name="connsiteY165" fmla="*/ 369843 h 570320"/>
                <a:gd name="connsiteX166" fmla="*/ 46616 w 563990"/>
                <a:gd name="connsiteY166" fmla="*/ 351201 h 570320"/>
                <a:gd name="connsiteX167" fmla="*/ 6701 w 563990"/>
                <a:gd name="connsiteY167" fmla="*/ 351201 h 570320"/>
                <a:gd name="connsiteX168" fmla="*/ 0 w 563990"/>
                <a:gd name="connsiteY168" fmla="*/ 344498 h 570320"/>
                <a:gd name="connsiteX169" fmla="*/ 6701 w 563990"/>
                <a:gd name="connsiteY169" fmla="*/ 337797 h 570320"/>
                <a:gd name="connsiteX170" fmla="*/ 56047 w 563990"/>
                <a:gd name="connsiteY170" fmla="*/ 337797 h 570320"/>
                <a:gd name="connsiteX171" fmla="*/ 129658 w 563990"/>
                <a:gd name="connsiteY171" fmla="*/ 301288 h 570320"/>
                <a:gd name="connsiteX172" fmla="*/ 170874 w 563990"/>
                <a:gd name="connsiteY172" fmla="*/ 301279 h 570320"/>
                <a:gd name="connsiteX173" fmla="*/ 170874 w 563990"/>
                <a:gd name="connsiteY173" fmla="*/ 291856 h 570320"/>
                <a:gd name="connsiteX174" fmla="*/ 144348 w 563990"/>
                <a:gd name="connsiteY174" fmla="*/ 291856 h 570320"/>
                <a:gd name="connsiteX175" fmla="*/ 137645 w 563990"/>
                <a:gd name="connsiteY175" fmla="*/ 285154 h 570320"/>
                <a:gd name="connsiteX176" fmla="*/ 137645 w 563990"/>
                <a:gd name="connsiteY176" fmla="*/ 38653 h 570320"/>
                <a:gd name="connsiteX177" fmla="*/ 144348 w 563990"/>
                <a:gd name="connsiteY177" fmla="*/ 31952 h 570320"/>
                <a:gd name="connsiteX178" fmla="*/ 171337 w 563990"/>
                <a:gd name="connsiteY178" fmla="*/ 31952 h 570320"/>
                <a:gd name="connsiteX179" fmla="*/ 208429 w 563990"/>
                <a:gd name="connsiteY179" fmla="*/ 0 h 57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563990" h="570320">
                  <a:moveTo>
                    <a:pt x="184280" y="515537"/>
                  </a:moveTo>
                  <a:lnTo>
                    <a:pt x="184280" y="533936"/>
                  </a:lnTo>
                  <a:cubicBezTo>
                    <a:pt x="184280" y="546605"/>
                    <a:pt x="195112" y="556914"/>
                    <a:pt x="208429" y="556914"/>
                  </a:cubicBezTo>
                  <a:cubicBezTo>
                    <a:pt x="221742" y="556914"/>
                    <a:pt x="232574" y="546605"/>
                    <a:pt x="232575" y="533936"/>
                  </a:cubicBezTo>
                  <a:lnTo>
                    <a:pt x="232575" y="515537"/>
                  </a:lnTo>
                  <a:close/>
                  <a:moveTo>
                    <a:pt x="176665" y="469888"/>
                  </a:moveTo>
                  <a:cubicBezTo>
                    <a:pt x="167777" y="469888"/>
                    <a:pt x="160548" y="477120"/>
                    <a:pt x="160548" y="486010"/>
                  </a:cubicBezTo>
                  <a:cubicBezTo>
                    <a:pt x="160548" y="491187"/>
                    <a:pt x="163039" y="495746"/>
                    <a:pt x="166836" y="498698"/>
                  </a:cubicBezTo>
                  <a:cubicBezTo>
                    <a:pt x="167299" y="498989"/>
                    <a:pt x="167775" y="499252"/>
                    <a:pt x="168152" y="499644"/>
                  </a:cubicBezTo>
                  <a:cubicBezTo>
                    <a:pt x="170630" y="501196"/>
                    <a:pt x="173533" y="502133"/>
                    <a:pt x="176666" y="502133"/>
                  </a:cubicBezTo>
                  <a:lnTo>
                    <a:pt x="240190" y="502133"/>
                  </a:lnTo>
                  <a:cubicBezTo>
                    <a:pt x="249077" y="502133"/>
                    <a:pt x="256305" y="494902"/>
                    <a:pt x="256303" y="486010"/>
                  </a:cubicBezTo>
                  <a:cubicBezTo>
                    <a:pt x="256303" y="477122"/>
                    <a:pt x="249074" y="469888"/>
                    <a:pt x="240187" y="469888"/>
                  </a:cubicBezTo>
                  <a:close/>
                  <a:moveTo>
                    <a:pt x="222164" y="424241"/>
                  </a:moveTo>
                  <a:cubicBezTo>
                    <a:pt x="216753" y="432451"/>
                    <a:pt x="207328" y="437939"/>
                    <a:pt x="196561" y="437939"/>
                  </a:cubicBezTo>
                  <a:cubicBezTo>
                    <a:pt x="186247" y="437939"/>
                    <a:pt x="177149" y="432910"/>
                    <a:pt x="171641" y="425275"/>
                  </a:cubicBezTo>
                  <a:cubicBezTo>
                    <a:pt x="165093" y="427593"/>
                    <a:pt x="160546" y="433583"/>
                    <a:pt x="160546" y="440364"/>
                  </a:cubicBezTo>
                  <a:cubicBezTo>
                    <a:pt x="160546" y="449251"/>
                    <a:pt x="168186" y="456481"/>
                    <a:pt x="177578" y="456481"/>
                  </a:cubicBezTo>
                  <a:lnTo>
                    <a:pt x="248767" y="456481"/>
                  </a:lnTo>
                  <a:cubicBezTo>
                    <a:pt x="258164" y="456481"/>
                    <a:pt x="265807" y="449251"/>
                    <a:pt x="265807" y="440364"/>
                  </a:cubicBezTo>
                  <a:cubicBezTo>
                    <a:pt x="265807" y="431476"/>
                    <a:pt x="258164" y="424241"/>
                    <a:pt x="248767" y="424241"/>
                  </a:cubicBezTo>
                  <a:close/>
                  <a:moveTo>
                    <a:pt x="166123" y="382826"/>
                  </a:moveTo>
                  <a:cubicBezTo>
                    <a:pt x="162686" y="385808"/>
                    <a:pt x="160546" y="390076"/>
                    <a:pt x="160546" y="394718"/>
                  </a:cubicBezTo>
                  <a:cubicBezTo>
                    <a:pt x="160546" y="399354"/>
                    <a:pt x="162686" y="403617"/>
                    <a:pt x="166123" y="406601"/>
                  </a:cubicBezTo>
                  <a:close/>
                  <a:moveTo>
                    <a:pt x="226998" y="378590"/>
                  </a:moveTo>
                  <a:lnTo>
                    <a:pt x="226998" y="408406"/>
                  </a:lnTo>
                  <a:cubicBezTo>
                    <a:pt x="226998" y="409240"/>
                    <a:pt x="226813" y="410022"/>
                    <a:pt x="226744" y="410835"/>
                  </a:cubicBezTo>
                  <a:lnTo>
                    <a:pt x="248767" y="410835"/>
                  </a:lnTo>
                  <a:lnTo>
                    <a:pt x="263010" y="410835"/>
                  </a:lnTo>
                  <a:cubicBezTo>
                    <a:pt x="272400" y="410835"/>
                    <a:pt x="280036" y="403604"/>
                    <a:pt x="280036" y="394713"/>
                  </a:cubicBezTo>
                  <a:cubicBezTo>
                    <a:pt x="280036" y="385825"/>
                    <a:pt x="272400" y="378590"/>
                    <a:pt x="263012" y="378590"/>
                  </a:cubicBezTo>
                  <a:close/>
                  <a:moveTo>
                    <a:pt x="226998" y="332944"/>
                  </a:moveTo>
                  <a:lnTo>
                    <a:pt x="226998" y="365182"/>
                  </a:lnTo>
                  <a:lnTo>
                    <a:pt x="248767" y="365182"/>
                  </a:lnTo>
                  <a:cubicBezTo>
                    <a:pt x="258164" y="365182"/>
                    <a:pt x="265807" y="357951"/>
                    <a:pt x="265807" y="349059"/>
                  </a:cubicBezTo>
                  <a:cubicBezTo>
                    <a:pt x="265807" y="340174"/>
                    <a:pt x="258164" y="332944"/>
                    <a:pt x="248767" y="332944"/>
                  </a:cubicBezTo>
                  <a:close/>
                  <a:moveTo>
                    <a:pt x="184280" y="291856"/>
                  </a:moveTo>
                  <a:lnTo>
                    <a:pt x="184280" y="301277"/>
                  </a:lnTo>
                  <a:lnTo>
                    <a:pt x="194447" y="301275"/>
                  </a:lnTo>
                  <a:cubicBezTo>
                    <a:pt x="207481" y="301275"/>
                    <a:pt x="218668" y="308787"/>
                    <a:pt x="223863" y="319540"/>
                  </a:cubicBezTo>
                  <a:lnTo>
                    <a:pt x="232578" y="319540"/>
                  </a:lnTo>
                  <a:lnTo>
                    <a:pt x="232578" y="291856"/>
                  </a:lnTo>
                  <a:close/>
                  <a:moveTo>
                    <a:pt x="234530" y="230407"/>
                  </a:moveTo>
                  <a:cubicBezTo>
                    <a:pt x="238233" y="230407"/>
                    <a:pt x="241232" y="233406"/>
                    <a:pt x="241232" y="237109"/>
                  </a:cubicBezTo>
                  <a:lnTo>
                    <a:pt x="241232" y="266897"/>
                  </a:lnTo>
                  <a:cubicBezTo>
                    <a:pt x="241232" y="270600"/>
                    <a:pt x="238233" y="273599"/>
                    <a:pt x="234530" y="273599"/>
                  </a:cubicBezTo>
                  <a:cubicBezTo>
                    <a:pt x="230828" y="273599"/>
                    <a:pt x="227828" y="270600"/>
                    <a:pt x="227828" y="266897"/>
                  </a:cubicBezTo>
                  <a:lnTo>
                    <a:pt x="227828" y="237109"/>
                  </a:lnTo>
                  <a:cubicBezTo>
                    <a:pt x="227828" y="233406"/>
                    <a:pt x="230828" y="230407"/>
                    <a:pt x="234530" y="230407"/>
                  </a:cubicBezTo>
                  <a:close/>
                  <a:moveTo>
                    <a:pt x="177578" y="230407"/>
                  </a:moveTo>
                  <a:cubicBezTo>
                    <a:pt x="181281" y="230407"/>
                    <a:pt x="184280" y="233406"/>
                    <a:pt x="184280" y="237109"/>
                  </a:cubicBezTo>
                  <a:lnTo>
                    <a:pt x="184280" y="266897"/>
                  </a:lnTo>
                  <a:cubicBezTo>
                    <a:pt x="184280" y="270600"/>
                    <a:pt x="181281" y="273599"/>
                    <a:pt x="177578" y="273599"/>
                  </a:cubicBezTo>
                  <a:cubicBezTo>
                    <a:pt x="173876" y="273599"/>
                    <a:pt x="170876" y="270600"/>
                    <a:pt x="170876" y="266897"/>
                  </a:cubicBezTo>
                  <a:lnTo>
                    <a:pt x="170876" y="237109"/>
                  </a:lnTo>
                  <a:cubicBezTo>
                    <a:pt x="170876" y="233406"/>
                    <a:pt x="173876" y="230407"/>
                    <a:pt x="177578" y="230407"/>
                  </a:cubicBezTo>
                  <a:close/>
                  <a:moveTo>
                    <a:pt x="234530" y="130136"/>
                  </a:moveTo>
                  <a:cubicBezTo>
                    <a:pt x="238233" y="130136"/>
                    <a:pt x="241233" y="133135"/>
                    <a:pt x="241233" y="136838"/>
                  </a:cubicBezTo>
                  <a:lnTo>
                    <a:pt x="241233" y="212040"/>
                  </a:lnTo>
                  <a:cubicBezTo>
                    <a:pt x="241233" y="215743"/>
                    <a:pt x="238233" y="218742"/>
                    <a:pt x="234530" y="218742"/>
                  </a:cubicBezTo>
                  <a:cubicBezTo>
                    <a:pt x="230828" y="218742"/>
                    <a:pt x="227829" y="215743"/>
                    <a:pt x="227829" y="212040"/>
                  </a:cubicBezTo>
                  <a:lnTo>
                    <a:pt x="227829" y="136838"/>
                  </a:lnTo>
                  <a:cubicBezTo>
                    <a:pt x="227829" y="133135"/>
                    <a:pt x="230828" y="130136"/>
                    <a:pt x="234530" y="130136"/>
                  </a:cubicBezTo>
                  <a:close/>
                  <a:moveTo>
                    <a:pt x="177578" y="130136"/>
                  </a:moveTo>
                  <a:cubicBezTo>
                    <a:pt x="181281" y="130136"/>
                    <a:pt x="184280" y="133135"/>
                    <a:pt x="184280" y="136838"/>
                  </a:cubicBezTo>
                  <a:lnTo>
                    <a:pt x="184280" y="212040"/>
                  </a:lnTo>
                  <a:cubicBezTo>
                    <a:pt x="184280" y="215743"/>
                    <a:pt x="181281" y="218742"/>
                    <a:pt x="177578" y="218742"/>
                  </a:cubicBezTo>
                  <a:cubicBezTo>
                    <a:pt x="173876" y="218742"/>
                    <a:pt x="170876" y="215743"/>
                    <a:pt x="170876" y="212040"/>
                  </a:cubicBezTo>
                  <a:lnTo>
                    <a:pt x="170876" y="136838"/>
                  </a:lnTo>
                  <a:cubicBezTo>
                    <a:pt x="170876" y="133135"/>
                    <a:pt x="173876" y="130136"/>
                    <a:pt x="177578" y="130136"/>
                  </a:cubicBezTo>
                  <a:close/>
                  <a:moveTo>
                    <a:pt x="338714" y="116990"/>
                  </a:moveTo>
                  <a:cubicBezTo>
                    <a:pt x="328232" y="129228"/>
                    <a:pt x="321923" y="144875"/>
                    <a:pt x="321923" y="161904"/>
                  </a:cubicBezTo>
                  <a:cubicBezTo>
                    <a:pt x="321923" y="200999"/>
                    <a:pt x="355112" y="232801"/>
                    <a:pt x="395912" y="232801"/>
                  </a:cubicBezTo>
                  <a:cubicBezTo>
                    <a:pt x="413590" y="232801"/>
                    <a:pt x="429824" y="226816"/>
                    <a:pt x="442562" y="216868"/>
                  </a:cubicBezTo>
                  <a:close/>
                  <a:moveTo>
                    <a:pt x="395913" y="91004"/>
                  </a:moveTo>
                  <a:cubicBezTo>
                    <a:pt x="377809" y="91004"/>
                    <a:pt x="361224" y="97287"/>
                    <a:pt x="348354" y="107666"/>
                  </a:cubicBezTo>
                  <a:lnTo>
                    <a:pt x="452330" y="207667"/>
                  </a:lnTo>
                  <a:cubicBezTo>
                    <a:pt x="463264" y="195305"/>
                    <a:pt x="469897" y="179345"/>
                    <a:pt x="469897" y="161907"/>
                  </a:cubicBezTo>
                  <a:cubicBezTo>
                    <a:pt x="469897" y="122808"/>
                    <a:pt x="436713" y="91001"/>
                    <a:pt x="395913" y="91004"/>
                  </a:cubicBezTo>
                  <a:close/>
                  <a:moveTo>
                    <a:pt x="395912" y="77600"/>
                  </a:moveTo>
                  <a:cubicBezTo>
                    <a:pt x="444099" y="77600"/>
                    <a:pt x="483307" y="115421"/>
                    <a:pt x="483307" y="161907"/>
                  </a:cubicBezTo>
                  <a:cubicBezTo>
                    <a:pt x="483307" y="208391"/>
                    <a:pt x="444099" y="246207"/>
                    <a:pt x="395912" y="246207"/>
                  </a:cubicBezTo>
                  <a:cubicBezTo>
                    <a:pt x="347722" y="246207"/>
                    <a:pt x="308519" y="208391"/>
                    <a:pt x="308519" y="161907"/>
                  </a:cubicBezTo>
                  <a:cubicBezTo>
                    <a:pt x="308519" y="115421"/>
                    <a:pt x="347722" y="77600"/>
                    <a:pt x="395912" y="77600"/>
                  </a:cubicBezTo>
                  <a:close/>
                  <a:moveTo>
                    <a:pt x="234530" y="50210"/>
                  </a:moveTo>
                  <a:cubicBezTo>
                    <a:pt x="238233" y="50210"/>
                    <a:pt x="241233" y="53209"/>
                    <a:pt x="241233" y="56911"/>
                  </a:cubicBezTo>
                  <a:lnTo>
                    <a:pt x="241233" y="86700"/>
                  </a:lnTo>
                  <a:cubicBezTo>
                    <a:pt x="241233" y="90403"/>
                    <a:pt x="238233" y="93402"/>
                    <a:pt x="234530" y="93402"/>
                  </a:cubicBezTo>
                  <a:cubicBezTo>
                    <a:pt x="230829" y="93402"/>
                    <a:pt x="227829" y="90403"/>
                    <a:pt x="227829" y="86700"/>
                  </a:cubicBezTo>
                  <a:lnTo>
                    <a:pt x="227829" y="56911"/>
                  </a:lnTo>
                  <a:cubicBezTo>
                    <a:pt x="227829" y="53209"/>
                    <a:pt x="230829" y="50210"/>
                    <a:pt x="234530" y="50210"/>
                  </a:cubicBezTo>
                  <a:close/>
                  <a:moveTo>
                    <a:pt x="177578" y="50210"/>
                  </a:moveTo>
                  <a:cubicBezTo>
                    <a:pt x="181281" y="50210"/>
                    <a:pt x="184281" y="53209"/>
                    <a:pt x="184281" y="56911"/>
                  </a:cubicBezTo>
                  <a:lnTo>
                    <a:pt x="184281" y="86700"/>
                  </a:lnTo>
                  <a:cubicBezTo>
                    <a:pt x="184281" y="90403"/>
                    <a:pt x="181281" y="93402"/>
                    <a:pt x="177578" y="93402"/>
                  </a:cubicBezTo>
                  <a:cubicBezTo>
                    <a:pt x="173876" y="93402"/>
                    <a:pt x="170876" y="90403"/>
                    <a:pt x="170876" y="86700"/>
                  </a:cubicBezTo>
                  <a:lnTo>
                    <a:pt x="170876" y="56911"/>
                  </a:lnTo>
                  <a:cubicBezTo>
                    <a:pt x="170876" y="53209"/>
                    <a:pt x="173876" y="50210"/>
                    <a:pt x="177578" y="50210"/>
                  </a:cubicBezTo>
                  <a:close/>
                  <a:moveTo>
                    <a:pt x="151052" y="45355"/>
                  </a:moveTo>
                  <a:lnTo>
                    <a:pt x="151052" y="278454"/>
                  </a:lnTo>
                  <a:lnTo>
                    <a:pt x="550576" y="278454"/>
                  </a:lnTo>
                  <a:lnTo>
                    <a:pt x="550578" y="278454"/>
                  </a:lnTo>
                  <a:lnTo>
                    <a:pt x="550578" y="45355"/>
                  </a:lnTo>
                  <a:close/>
                  <a:moveTo>
                    <a:pt x="208429" y="13404"/>
                  </a:moveTo>
                  <a:cubicBezTo>
                    <a:pt x="196704" y="13404"/>
                    <a:pt x="186924" y="21395"/>
                    <a:pt x="184750" y="31952"/>
                  </a:cubicBezTo>
                  <a:lnTo>
                    <a:pt x="232106" y="31952"/>
                  </a:lnTo>
                  <a:cubicBezTo>
                    <a:pt x="229929" y="21395"/>
                    <a:pt x="220151" y="13404"/>
                    <a:pt x="208429" y="13404"/>
                  </a:cubicBezTo>
                  <a:close/>
                  <a:moveTo>
                    <a:pt x="208429" y="0"/>
                  </a:moveTo>
                  <a:cubicBezTo>
                    <a:pt x="227574" y="0"/>
                    <a:pt x="243236" y="14000"/>
                    <a:pt x="245517" y="31952"/>
                  </a:cubicBezTo>
                  <a:lnTo>
                    <a:pt x="557284" y="31952"/>
                  </a:lnTo>
                  <a:cubicBezTo>
                    <a:pt x="560986" y="31952"/>
                    <a:pt x="563990" y="34953"/>
                    <a:pt x="563990" y="38653"/>
                  </a:cubicBezTo>
                  <a:lnTo>
                    <a:pt x="563990" y="285152"/>
                  </a:lnTo>
                  <a:cubicBezTo>
                    <a:pt x="563990" y="288854"/>
                    <a:pt x="560986" y="291854"/>
                    <a:pt x="557284" y="291854"/>
                  </a:cubicBezTo>
                  <a:lnTo>
                    <a:pt x="245982" y="291854"/>
                  </a:lnTo>
                  <a:lnTo>
                    <a:pt x="245982" y="319538"/>
                  </a:lnTo>
                  <a:lnTo>
                    <a:pt x="248767" y="319538"/>
                  </a:lnTo>
                  <a:cubicBezTo>
                    <a:pt x="265554" y="319538"/>
                    <a:pt x="279210" y="332781"/>
                    <a:pt x="279210" y="349058"/>
                  </a:cubicBezTo>
                  <a:cubicBezTo>
                    <a:pt x="279210" y="355792"/>
                    <a:pt x="276782" y="361935"/>
                    <a:pt x="272851" y="366909"/>
                  </a:cubicBezTo>
                  <a:cubicBezTo>
                    <a:pt x="284785" y="370903"/>
                    <a:pt x="293437" y="381790"/>
                    <a:pt x="293437" y="394713"/>
                  </a:cubicBezTo>
                  <a:cubicBezTo>
                    <a:pt x="293437" y="407636"/>
                    <a:pt x="284786" y="418523"/>
                    <a:pt x="272851" y="422518"/>
                  </a:cubicBezTo>
                  <a:cubicBezTo>
                    <a:pt x="276782" y="427491"/>
                    <a:pt x="279208" y="433630"/>
                    <a:pt x="279208" y="440364"/>
                  </a:cubicBezTo>
                  <a:cubicBezTo>
                    <a:pt x="279208" y="451903"/>
                    <a:pt x="272282" y="461809"/>
                    <a:pt x="262307" y="466662"/>
                  </a:cubicBezTo>
                  <a:cubicBezTo>
                    <a:pt x="266855" y="471857"/>
                    <a:pt x="269708" y="478579"/>
                    <a:pt x="269708" y="486011"/>
                  </a:cubicBezTo>
                  <a:cubicBezTo>
                    <a:pt x="269708" y="500311"/>
                    <a:pt x="259491" y="512254"/>
                    <a:pt x="245977" y="514952"/>
                  </a:cubicBezTo>
                  <a:lnTo>
                    <a:pt x="245977" y="533938"/>
                  </a:lnTo>
                  <a:cubicBezTo>
                    <a:pt x="245977" y="553999"/>
                    <a:pt x="229134" y="570320"/>
                    <a:pt x="208429" y="570320"/>
                  </a:cubicBezTo>
                  <a:cubicBezTo>
                    <a:pt x="187725" y="570320"/>
                    <a:pt x="170876" y="553999"/>
                    <a:pt x="170876" y="533938"/>
                  </a:cubicBezTo>
                  <a:lnTo>
                    <a:pt x="170876" y="514952"/>
                  </a:lnTo>
                  <a:cubicBezTo>
                    <a:pt x="167326" y="514242"/>
                    <a:pt x="164037" y="512838"/>
                    <a:pt x="161066" y="510973"/>
                  </a:cubicBezTo>
                  <a:lnTo>
                    <a:pt x="104481" y="510973"/>
                  </a:lnTo>
                  <a:cubicBezTo>
                    <a:pt x="89809" y="510973"/>
                    <a:pt x="75539" y="506973"/>
                    <a:pt x="63224" y="499399"/>
                  </a:cubicBezTo>
                  <a:cubicBezTo>
                    <a:pt x="58066" y="496228"/>
                    <a:pt x="53331" y="492412"/>
                    <a:pt x="49086" y="488149"/>
                  </a:cubicBezTo>
                  <a:lnTo>
                    <a:pt x="6706" y="488149"/>
                  </a:lnTo>
                  <a:cubicBezTo>
                    <a:pt x="3004" y="488149"/>
                    <a:pt x="5" y="485149"/>
                    <a:pt x="5" y="481447"/>
                  </a:cubicBezTo>
                  <a:cubicBezTo>
                    <a:pt x="5" y="477746"/>
                    <a:pt x="3004" y="474745"/>
                    <a:pt x="6706" y="474745"/>
                  </a:cubicBezTo>
                  <a:lnTo>
                    <a:pt x="38647" y="474745"/>
                  </a:lnTo>
                  <a:cubicBezTo>
                    <a:pt x="37357" y="471779"/>
                    <a:pt x="38248" y="468261"/>
                    <a:pt x="41061" y="466461"/>
                  </a:cubicBezTo>
                  <a:cubicBezTo>
                    <a:pt x="44170" y="464479"/>
                    <a:pt x="48319" y="465380"/>
                    <a:pt x="50320" y="468498"/>
                  </a:cubicBezTo>
                  <a:cubicBezTo>
                    <a:pt x="55304" y="476293"/>
                    <a:pt x="62196" y="483031"/>
                    <a:pt x="70244" y="487980"/>
                  </a:cubicBezTo>
                  <a:cubicBezTo>
                    <a:pt x="80448" y="494254"/>
                    <a:pt x="92285" y="497571"/>
                    <a:pt x="104481" y="497571"/>
                  </a:cubicBezTo>
                  <a:lnTo>
                    <a:pt x="149511" y="497571"/>
                  </a:lnTo>
                  <a:cubicBezTo>
                    <a:pt x="147994" y="494018"/>
                    <a:pt x="147147" y="490112"/>
                    <a:pt x="147147" y="486010"/>
                  </a:cubicBezTo>
                  <a:cubicBezTo>
                    <a:pt x="147147" y="476688"/>
                    <a:pt x="151572" y="468462"/>
                    <a:pt x="158339" y="463049"/>
                  </a:cubicBezTo>
                  <a:cubicBezTo>
                    <a:pt x="151561" y="457628"/>
                    <a:pt x="147141" y="449526"/>
                    <a:pt x="147141" y="440364"/>
                  </a:cubicBezTo>
                  <a:cubicBezTo>
                    <a:pt x="147141" y="431281"/>
                    <a:pt x="151502" y="423014"/>
                    <a:pt x="158396" y="417537"/>
                  </a:cubicBezTo>
                  <a:cubicBezTo>
                    <a:pt x="151502" y="412061"/>
                    <a:pt x="147141" y="403798"/>
                    <a:pt x="147141" y="394718"/>
                  </a:cubicBezTo>
                  <a:cubicBezTo>
                    <a:pt x="147141" y="384188"/>
                    <a:pt x="152945" y="374698"/>
                    <a:pt x="161827" y="369458"/>
                  </a:cubicBezTo>
                  <a:lnTo>
                    <a:pt x="141397" y="369458"/>
                  </a:lnTo>
                  <a:cubicBezTo>
                    <a:pt x="140092" y="386062"/>
                    <a:pt x="130985" y="426155"/>
                    <a:pt x="74507" y="437798"/>
                  </a:cubicBezTo>
                  <a:cubicBezTo>
                    <a:pt x="74053" y="437894"/>
                    <a:pt x="73594" y="437941"/>
                    <a:pt x="73147" y="437941"/>
                  </a:cubicBezTo>
                  <a:cubicBezTo>
                    <a:pt x="70035" y="437941"/>
                    <a:pt x="67242" y="435759"/>
                    <a:pt x="66590" y="432587"/>
                  </a:cubicBezTo>
                  <a:cubicBezTo>
                    <a:pt x="65840" y="428961"/>
                    <a:pt x="68176" y="425416"/>
                    <a:pt x="71801" y="424671"/>
                  </a:cubicBezTo>
                  <a:cubicBezTo>
                    <a:pt x="131339" y="412399"/>
                    <a:pt x="128331" y="365309"/>
                    <a:pt x="128176" y="363309"/>
                  </a:cubicBezTo>
                  <a:cubicBezTo>
                    <a:pt x="128030" y="361449"/>
                    <a:pt x="128667" y="359593"/>
                    <a:pt x="129935" y="358223"/>
                  </a:cubicBezTo>
                  <a:cubicBezTo>
                    <a:pt x="131203" y="356847"/>
                    <a:pt x="132986" y="356056"/>
                    <a:pt x="134856" y="356056"/>
                  </a:cubicBezTo>
                  <a:lnTo>
                    <a:pt x="172824" y="356056"/>
                  </a:lnTo>
                  <a:cubicBezTo>
                    <a:pt x="176526" y="356056"/>
                    <a:pt x="179525" y="359054"/>
                    <a:pt x="179525" y="362757"/>
                  </a:cubicBezTo>
                  <a:lnTo>
                    <a:pt x="179525" y="408408"/>
                  </a:lnTo>
                  <a:cubicBezTo>
                    <a:pt x="179525" y="417299"/>
                    <a:pt x="187166" y="424535"/>
                    <a:pt x="196559" y="424535"/>
                  </a:cubicBezTo>
                  <a:cubicBezTo>
                    <a:pt x="205950" y="424535"/>
                    <a:pt x="213591" y="417299"/>
                    <a:pt x="213591" y="408408"/>
                  </a:cubicBezTo>
                  <a:lnTo>
                    <a:pt x="213591" y="332834"/>
                  </a:lnTo>
                  <a:cubicBezTo>
                    <a:pt x="213591" y="322824"/>
                    <a:pt x="205003" y="314678"/>
                    <a:pt x="194447" y="314678"/>
                  </a:cubicBezTo>
                  <a:lnTo>
                    <a:pt x="130116" y="314678"/>
                  </a:lnTo>
                  <a:cubicBezTo>
                    <a:pt x="128053" y="314845"/>
                    <a:pt x="68396" y="319743"/>
                    <a:pt x="51061" y="373931"/>
                  </a:cubicBezTo>
                  <a:cubicBezTo>
                    <a:pt x="49931" y="377453"/>
                    <a:pt x="46175" y="379389"/>
                    <a:pt x="42632" y="378272"/>
                  </a:cubicBezTo>
                  <a:cubicBezTo>
                    <a:pt x="39111" y="377143"/>
                    <a:pt x="37163" y="373371"/>
                    <a:pt x="38292" y="369843"/>
                  </a:cubicBezTo>
                  <a:cubicBezTo>
                    <a:pt x="40507" y="362917"/>
                    <a:pt x="43388" y="356804"/>
                    <a:pt x="46616" y="351201"/>
                  </a:cubicBezTo>
                  <a:lnTo>
                    <a:pt x="6701" y="351201"/>
                  </a:lnTo>
                  <a:cubicBezTo>
                    <a:pt x="3000" y="351201"/>
                    <a:pt x="0" y="348201"/>
                    <a:pt x="0" y="344498"/>
                  </a:cubicBezTo>
                  <a:cubicBezTo>
                    <a:pt x="0" y="340796"/>
                    <a:pt x="3000" y="337797"/>
                    <a:pt x="6701" y="337797"/>
                  </a:cubicBezTo>
                  <a:lnTo>
                    <a:pt x="56047" y="337797"/>
                  </a:lnTo>
                  <a:cubicBezTo>
                    <a:pt x="83979" y="304992"/>
                    <a:pt x="127359" y="301446"/>
                    <a:pt x="129658" y="301288"/>
                  </a:cubicBezTo>
                  <a:lnTo>
                    <a:pt x="170874" y="301279"/>
                  </a:lnTo>
                  <a:lnTo>
                    <a:pt x="170874" y="291856"/>
                  </a:lnTo>
                  <a:lnTo>
                    <a:pt x="144348" y="291856"/>
                  </a:lnTo>
                  <a:cubicBezTo>
                    <a:pt x="140644" y="291856"/>
                    <a:pt x="137645" y="288856"/>
                    <a:pt x="137645" y="285154"/>
                  </a:cubicBezTo>
                  <a:lnTo>
                    <a:pt x="137645" y="38653"/>
                  </a:lnTo>
                  <a:cubicBezTo>
                    <a:pt x="137645" y="34950"/>
                    <a:pt x="140644" y="31952"/>
                    <a:pt x="144348" y="31952"/>
                  </a:cubicBezTo>
                  <a:lnTo>
                    <a:pt x="171337" y="31952"/>
                  </a:lnTo>
                  <a:cubicBezTo>
                    <a:pt x="173620" y="14000"/>
                    <a:pt x="189285" y="0"/>
                    <a:pt x="208429"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15" name="Freeform: Shape 14">
              <a:extLst>
                <a:ext uri="{FF2B5EF4-FFF2-40B4-BE49-F238E27FC236}">
                  <a16:creationId xmlns:a16="http://schemas.microsoft.com/office/drawing/2014/main" id="{281903FA-6CF1-342A-2382-A12ADD78EB0A}"/>
                </a:ext>
              </a:extLst>
            </p:cNvPr>
            <p:cNvSpPr/>
            <p:nvPr/>
          </p:nvSpPr>
          <p:spPr>
            <a:xfrm>
              <a:off x="5653329" y="1508442"/>
              <a:ext cx="594991" cy="448975"/>
            </a:xfrm>
            <a:custGeom>
              <a:avLst/>
              <a:gdLst>
                <a:gd name="connsiteX0" fmla="*/ 168164 w 594991"/>
                <a:gd name="connsiteY0" fmla="*/ 416883 h 448975"/>
                <a:gd name="connsiteX1" fmla="*/ 161233 w 594991"/>
                <a:gd name="connsiteY1" fmla="*/ 423291 h 448975"/>
                <a:gd name="connsiteX2" fmla="*/ 161233 w 594991"/>
                <a:gd name="connsiteY2" fmla="*/ 435514 h 448975"/>
                <a:gd name="connsiteX3" fmla="*/ 428998 w 594991"/>
                <a:gd name="connsiteY3" fmla="*/ 435514 h 448975"/>
                <a:gd name="connsiteX4" fmla="*/ 428998 w 594991"/>
                <a:gd name="connsiteY4" fmla="*/ 423291 h 448975"/>
                <a:gd name="connsiteX5" fmla="*/ 422067 w 594991"/>
                <a:gd name="connsiteY5" fmla="*/ 416883 h 448975"/>
                <a:gd name="connsiteX6" fmla="*/ 247035 w 594991"/>
                <a:gd name="connsiteY6" fmla="*/ 371041 h 448975"/>
                <a:gd name="connsiteX7" fmla="*/ 247035 w 594991"/>
                <a:gd name="connsiteY7" fmla="*/ 403422 h 448975"/>
                <a:gd name="connsiteX8" fmla="*/ 343194 w 594991"/>
                <a:gd name="connsiteY8" fmla="*/ 403422 h 448975"/>
                <a:gd name="connsiteX9" fmla="*/ 343194 w 594991"/>
                <a:gd name="connsiteY9" fmla="*/ 371041 h 448975"/>
                <a:gd name="connsiteX10" fmla="*/ 135844 w 594991"/>
                <a:gd name="connsiteY10" fmla="*/ 282234 h 448975"/>
                <a:gd name="connsiteX11" fmla="*/ 137400 w 594991"/>
                <a:gd name="connsiteY11" fmla="*/ 286375 h 448975"/>
                <a:gd name="connsiteX12" fmla="*/ 135844 w 594991"/>
                <a:gd name="connsiteY12" fmla="*/ 290516 h 448975"/>
                <a:gd name="connsiteX13" fmla="*/ 140206 w 594991"/>
                <a:gd name="connsiteY13" fmla="*/ 288814 h 448975"/>
                <a:gd name="connsiteX14" fmla="*/ 144551 w 594991"/>
                <a:gd name="connsiteY14" fmla="*/ 290505 h 448975"/>
                <a:gd name="connsiteX15" fmla="*/ 143002 w 594991"/>
                <a:gd name="connsiteY15" fmla="*/ 286375 h 448975"/>
                <a:gd name="connsiteX16" fmla="*/ 144551 w 594991"/>
                <a:gd name="connsiteY16" fmla="*/ 282246 h 448975"/>
                <a:gd name="connsiteX17" fmla="*/ 140206 w 594991"/>
                <a:gd name="connsiteY17" fmla="*/ 283937 h 448975"/>
                <a:gd name="connsiteX18" fmla="*/ 135844 w 594991"/>
                <a:gd name="connsiteY18" fmla="*/ 282234 h 448975"/>
                <a:gd name="connsiteX19" fmla="*/ 140206 w 594991"/>
                <a:gd name="connsiteY19" fmla="*/ 256725 h 448975"/>
                <a:gd name="connsiteX20" fmla="*/ 146939 w 594991"/>
                <a:gd name="connsiteY20" fmla="*/ 263455 h 448975"/>
                <a:gd name="connsiteX21" fmla="*/ 146939 w 594991"/>
                <a:gd name="connsiteY21" fmla="*/ 277208 h 448975"/>
                <a:gd name="connsiteX22" fmla="*/ 145390 w 594991"/>
                <a:gd name="connsiteY22" fmla="*/ 281338 h 448975"/>
                <a:gd name="connsiteX23" fmla="*/ 149735 w 594991"/>
                <a:gd name="connsiteY23" fmla="*/ 279647 h 448975"/>
                <a:gd name="connsiteX24" fmla="*/ 164036 w 594991"/>
                <a:gd name="connsiteY24" fmla="*/ 279647 h 448975"/>
                <a:gd name="connsiteX25" fmla="*/ 170769 w 594991"/>
                <a:gd name="connsiteY25" fmla="*/ 286378 h 448975"/>
                <a:gd name="connsiteX26" fmla="*/ 164036 w 594991"/>
                <a:gd name="connsiteY26" fmla="*/ 293108 h 448975"/>
                <a:gd name="connsiteX27" fmla="*/ 149735 w 594991"/>
                <a:gd name="connsiteY27" fmla="*/ 293108 h 448975"/>
                <a:gd name="connsiteX28" fmla="*/ 145390 w 594991"/>
                <a:gd name="connsiteY28" fmla="*/ 291417 h 448975"/>
                <a:gd name="connsiteX29" fmla="*/ 146939 w 594991"/>
                <a:gd name="connsiteY29" fmla="*/ 295547 h 448975"/>
                <a:gd name="connsiteX30" fmla="*/ 146939 w 594991"/>
                <a:gd name="connsiteY30" fmla="*/ 309300 h 448975"/>
                <a:gd name="connsiteX31" fmla="*/ 140206 w 594991"/>
                <a:gd name="connsiteY31" fmla="*/ 316031 h 448975"/>
                <a:gd name="connsiteX32" fmla="*/ 133473 w 594991"/>
                <a:gd name="connsiteY32" fmla="*/ 309300 h 448975"/>
                <a:gd name="connsiteX33" fmla="*/ 133473 w 594991"/>
                <a:gd name="connsiteY33" fmla="*/ 295547 h 448975"/>
                <a:gd name="connsiteX34" fmla="*/ 135028 w 594991"/>
                <a:gd name="connsiteY34" fmla="*/ 291406 h 448975"/>
                <a:gd name="connsiteX35" fmla="*/ 130667 w 594991"/>
                <a:gd name="connsiteY35" fmla="*/ 293108 h 448975"/>
                <a:gd name="connsiteX36" fmla="*/ 116366 w 594991"/>
                <a:gd name="connsiteY36" fmla="*/ 293108 h 448975"/>
                <a:gd name="connsiteX37" fmla="*/ 109634 w 594991"/>
                <a:gd name="connsiteY37" fmla="*/ 286378 h 448975"/>
                <a:gd name="connsiteX38" fmla="*/ 116366 w 594991"/>
                <a:gd name="connsiteY38" fmla="*/ 279647 h 448975"/>
                <a:gd name="connsiteX39" fmla="*/ 130667 w 594991"/>
                <a:gd name="connsiteY39" fmla="*/ 279647 h 448975"/>
                <a:gd name="connsiteX40" fmla="*/ 135028 w 594991"/>
                <a:gd name="connsiteY40" fmla="*/ 281349 h 448975"/>
                <a:gd name="connsiteX41" fmla="*/ 133473 w 594991"/>
                <a:gd name="connsiteY41" fmla="*/ 277208 h 448975"/>
                <a:gd name="connsiteX42" fmla="*/ 133473 w 594991"/>
                <a:gd name="connsiteY42" fmla="*/ 263455 h 448975"/>
                <a:gd name="connsiteX43" fmla="*/ 140206 w 594991"/>
                <a:gd name="connsiteY43" fmla="*/ 256725 h 448975"/>
                <a:gd name="connsiteX44" fmla="*/ 459568 w 594991"/>
                <a:gd name="connsiteY44" fmla="*/ 255795 h 448975"/>
                <a:gd name="connsiteX45" fmla="*/ 455908 w 594991"/>
                <a:gd name="connsiteY45" fmla="*/ 262926 h 448975"/>
                <a:gd name="connsiteX46" fmla="*/ 450846 w 594991"/>
                <a:gd name="connsiteY46" fmla="*/ 266519 h 448975"/>
                <a:gd name="connsiteX47" fmla="*/ 443214 w 594991"/>
                <a:gd name="connsiteY47" fmla="*/ 267589 h 448975"/>
                <a:gd name="connsiteX48" fmla="*/ 448552 w 594991"/>
                <a:gd name="connsiteY48" fmla="*/ 272596 h 448975"/>
                <a:gd name="connsiteX49" fmla="*/ 450568 w 594991"/>
                <a:gd name="connsiteY49" fmla="*/ 278684 h 448975"/>
                <a:gd name="connsiteX50" fmla="*/ 449253 w 594991"/>
                <a:gd name="connsiteY50" fmla="*/ 286086 h 448975"/>
                <a:gd name="connsiteX51" fmla="*/ 456527 w 594991"/>
                <a:gd name="connsiteY51" fmla="*/ 282408 h 448975"/>
                <a:gd name="connsiteX52" fmla="*/ 462603 w 594991"/>
                <a:gd name="connsiteY52" fmla="*/ 282408 h 448975"/>
                <a:gd name="connsiteX53" fmla="*/ 469863 w 594991"/>
                <a:gd name="connsiteY53" fmla="*/ 286082 h 448975"/>
                <a:gd name="connsiteX54" fmla="*/ 468548 w 594991"/>
                <a:gd name="connsiteY54" fmla="*/ 278684 h 448975"/>
                <a:gd name="connsiteX55" fmla="*/ 470571 w 594991"/>
                <a:gd name="connsiteY55" fmla="*/ 272591 h 448975"/>
                <a:gd name="connsiteX56" fmla="*/ 475909 w 594991"/>
                <a:gd name="connsiteY56" fmla="*/ 267585 h 448975"/>
                <a:gd name="connsiteX57" fmla="*/ 468284 w 594991"/>
                <a:gd name="connsiteY57" fmla="*/ 266519 h 448975"/>
                <a:gd name="connsiteX58" fmla="*/ 463228 w 594991"/>
                <a:gd name="connsiteY58" fmla="*/ 262926 h 448975"/>
                <a:gd name="connsiteX59" fmla="*/ 453574 w 594991"/>
                <a:gd name="connsiteY59" fmla="*/ 237981 h 448975"/>
                <a:gd name="connsiteX60" fmla="*/ 465560 w 594991"/>
                <a:gd name="connsiteY60" fmla="*/ 237981 h 448975"/>
                <a:gd name="connsiteX61" fmla="*/ 473608 w 594991"/>
                <a:gd name="connsiteY61" fmla="*/ 253672 h 448975"/>
                <a:gd name="connsiteX62" fmla="*/ 491720 w 594991"/>
                <a:gd name="connsiteY62" fmla="*/ 256202 h 448975"/>
                <a:gd name="connsiteX63" fmla="*/ 497205 w 594991"/>
                <a:gd name="connsiteY63" fmla="*/ 260832 h 448975"/>
                <a:gd name="connsiteX64" fmla="*/ 495394 w 594991"/>
                <a:gd name="connsiteY64" fmla="*/ 267779 h 448975"/>
                <a:gd name="connsiteX65" fmla="*/ 482444 w 594991"/>
                <a:gd name="connsiteY65" fmla="*/ 279916 h 448975"/>
                <a:gd name="connsiteX66" fmla="*/ 485481 w 594991"/>
                <a:gd name="connsiteY66" fmla="*/ 296990 h 448975"/>
                <a:gd name="connsiteX67" fmla="*/ 482873 w 594991"/>
                <a:gd name="connsiteY67" fmla="*/ 303568 h 448975"/>
                <a:gd name="connsiteX68" fmla="*/ 478857 w 594991"/>
                <a:gd name="connsiteY68" fmla="*/ 304897 h 448975"/>
                <a:gd name="connsiteX69" fmla="*/ 475818 w 594991"/>
                <a:gd name="connsiteY69" fmla="*/ 304174 h 448975"/>
                <a:gd name="connsiteX70" fmla="*/ 459568 w 594991"/>
                <a:gd name="connsiteY70" fmla="*/ 295954 h 448975"/>
                <a:gd name="connsiteX71" fmla="*/ 443310 w 594991"/>
                <a:gd name="connsiteY71" fmla="*/ 304174 h 448975"/>
                <a:gd name="connsiteX72" fmla="*/ 436254 w 594991"/>
                <a:gd name="connsiteY72" fmla="*/ 303568 h 448975"/>
                <a:gd name="connsiteX73" fmla="*/ 433646 w 594991"/>
                <a:gd name="connsiteY73" fmla="*/ 296990 h 448975"/>
                <a:gd name="connsiteX74" fmla="*/ 436677 w 594991"/>
                <a:gd name="connsiteY74" fmla="*/ 279916 h 448975"/>
                <a:gd name="connsiteX75" fmla="*/ 423734 w 594991"/>
                <a:gd name="connsiteY75" fmla="*/ 267774 h 448975"/>
                <a:gd name="connsiteX76" fmla="*/ 421929 w 594991"/>
                <a:gd name="connsiteY76" fmla="*/ 260828 h 448975"/>
                <a:gd name="connsiteX77" fmla="*/ 427414 w 594991"/>
                <a:gd name="connsiteY77" fmla="*/ 256202 h 448975"/>
                <a:gd name="connsiteX78" fmla="*/ 445526 w 594991"/>
                <a:gd name="connsiteY78" fmla="*/ 253672 h 448975"/>
                <a:gd name="connsiteX79" fmla="*/ 102066 w 594991"/>
                <a:gd name="connsiteY79" fmla="*/ 205371 h 448975"/>
                <a:gd name="connsiteX80" fmla="*/ 98415 w 594991"/>
                <a:gd name="connsiteY80" fmla="*/ 212495 h 448975"/>
                <a:gd name="connsiteX81" fmla="*/ 93353 w 594991"/>
                <a:gd name="connsiteY81" fmla="*/ 216093 h 448975"/>
                <a:gd name="connsiteX82" fmla="*/ 85721 w 594991"/>
                <a:gd name="connsiteY82" fmla="*/ 217157 h 448975"/>
                <a:gd name="connsiteX83" fmla="*/ 91059 w 594991"/>
                <a:gd name="connsiteY83" fmla="*/ 222163 h 448975"/>
                <a:gd name="connsiteX84" fmla="*/ 93082 w 594991"/>
                <a:gd name="connsiteY84" fmla="*/ 228255 h 448975"/>
                <a:gd name="connsiteX85" fmla="*/ 91767 w 594991"/>
                <a:gd name="connsiteY85" fmla="*/ 235653 h 448975"/>
                <a:gd name="connsiteX86" fmla="*/ 99027 w 594991"/>
                <a:gd name="connsiteY86" fmla="*/ 231980 h 448975"/>
                <a:gd name="connsiteX87" fmla="*/ 102066 w 594991"/>
                <a:gd name="connsiteY87" fmla="*/ 231257 h 448975"/>
                <a:gd name="connsiteX88" fmla="*/ 105106 w 594991"/>
                <a:gd name="connsiteY88" fmla="*/ 231980 h 448975"/>
                <a:gd name="connsiteX89" fmla="*/ 112373 w 594991"/>
                <a:gd name="connsiteY89" fmla="*/ 235653 h 448975"/>
                <a:gd name="connsiteX90" fmla="*/ 111058 w 594991"/>
                <a:gd name="connsiteY90" fmla="*/ 228255 h 448975"/>
                <a:gd name="connsiteX91" fmla="*/ 113080 w 594991"/>
                <a:gd name="connsiteY91" fmla="*/ 222167 h 448975"/>
                <a:gd name="connsiteX92" fmla="*/ 118420 w 594991"/>
                <a:gd name="connsiteY92" fmla="*/ 217154 h 448975"/>
                <a:gd name="connsiteX93" fmla="*/ 110789 w 594991"/>
                <a:gd name="connsiteY93" fmla="*/ 216090 h 448975"/>
                <a:gd name="connsiteX94" fmla="*/ 105727 w 594991"/>
                <a:gd name="connsiteY94" fmla="*/ 212495 h 448975"/>
                <a:gd name="connsiteX95" fmla="*/ 96079 w 594991"/>
                <a:gd name="connsiteY95" fmla="*/ 187553 h 448975"/>
                <a:gd name="connsiteX96" fmla="*/ 108056 w 594991"/>
                <a:gd name="connsiteY96" fmla="*/ 187553 h 448975"/>
                <a:gd name="connsiteX97" fmla="*/ 116111 w 594991"/>
                <a:gd name="connsiteY97" fmla="*/ 203244 h 448975"/>
                <a:gd name="connsiteX98" fmla="*/ 134224 w 594991"/>
                <a:gd name="connsiteY98" fmla="*/ 205773 h 448975"/>
                <a:gd name="connsiteX99" fmla="*/ 139709 w 594991"/>
                <a:gd name="connsiteY99" fmla="*/ 210404 h 448975"/>
                <a:gd name="connsiteX100" fmla="*/ 137897 w 594991"/>
                <a:gd name="connsiteY100" fmla="*/ 217350 h 448975"/>
                <a:gd name="connsiteX101" fmla="*/ 124954 w 594991"/>
                <a:gd name="connsiteY101" fmla="*/ 229488 h 448975"/>
                <a:gd name="connsiteX102" fmla="*/ 127985 w 594991"/>
                <a:gd name="connsiteY102" fmla="*/ 246561 h 448975"/>
                <a:gd name="connsiteX103" fmla="*/ 125377 w 594991"/>
                <a:gd name="connsiteY103" fmla="*/ 253140 h 448975"/>
                <a:gd name="connsiteX104" fmla="*/ 121361 w 594991"/>
                <a:gd name="connsiteY104" fmla="*/ 254468 h 448975"/>
                <a:gd name="connsiteX105" fmla="*/ 118320 w 594991"/>
                <a:gd name="connsiteY105" fmla="*/ 253745 h 448975"/>
                <a:gd name="connsiteX106" fmla="*/ 102071 w 594991"/>
                <a:gd name="connsiteY106" fmla="*/ 245526 h 448975"/>
                <a:gd name="connsiteX107" fmla="*/ 85821 w 594991"/>
                <a:gd name="connsiteY107" fmla="*/ 253745 h 448975"/>
                <a:gd name="connsiteX108" fmla="*/ 78766 w 594991"/>
                <a:gd name="connsiteY108" fmla="*/ 253140 h 448975"/>
                <a:gd name="connsiteX109" fmla="*/ 76158 w 594991"/>
                <a:gd name="connsiteY109" fmla="*/ 246561 h 448975"/>
                <a:gd name="connsiteX110" fmla="*/ 79195 w 594991"/>
                <a:gd name="connsiteY110" fmla="*/ 229488 h 448975"/>
                <a:gd name="connsiteX111" fmla="*/ 66246 w 594991"/>
                <a:gd name="connsiteY111" fmla="*/ 217350 h 448975"/>
                <a:gd name="connsiteX112" fmla="*/ 64434 w 594991"/>
                <a:gd name="connsiteY112" fmla="*/ 210404 h 448975"/>
                <a:gd name="connsiteX113" fmla="*/ 69919 w 594991"/>
                <a:gd name="connsiteY113" fmla="*/ 205773 h 448975"/>
                <a:gd name="connsiteX114" fmla="*/ 88031 w 594991"/>
                <a:gd name="connsiteY114" fmla="*/ 203244 h 448975"/>
                <a:gd name="connsiteX115" fmla="*/ 498108 w 594991"/>
                <a:gd name="connsiteY115" fmla="*/ 185970 h 448975"/>
                <a:gd name="connsiteX116" fmla="*/ 499659 w 594991"/>
                <a:gd name="connsiteY116" fmla="*/ 190105 h 448975"/>
                <a:gd name="connsiteX117" fmla="*/ 498103 w 594991"/>
                <a:gd name="connsiteY117" fmla="*/ 194245 h 448975"/>
                <a:gd name="connsiteX118" fmla="*/ 502462 w 594991"/>
                <a:gd name="connsiteY118" fmla="*/ 192544 h 448975"/>
                <a:gd name="connsiteX119" fmla="*/ 506808 w 594991"/>
                <a:gd name="connsiteY119" fmla="*/ 194234 h 448975"/>
                <a:gd name="connsiteX120" fmla="*/ 505259 w 594991"/>
                <a:gd name="connsiteY120" fmla="*/ 190105 h 448975"/>
                <a:gd name="connsiteX121" fmla="*/ 506803 w 594991"/>
                <a:gd name="connsiteY121" fmla="*/ 185979 h 448975"/>
                <a:gd name="connsiteX122" fmla="*/ 502462 w 594991"/>
                <a:gd name="connsiteY122" fmla="*/ 187668 h 448975"/>
                <a:gd name="connsiteX123" fmla="*/ 498108 w 594991"/>
                <a:gd name="connsiteY123" fmla="*/ 185970 h 448975"/>
                <a:gd name="connsiteX124" fmla="*/ 502464 w 594991"/>
                <a:gd name="connsiteY124" fmla="*/ 160454 h 448975"/>
                <a:gd name="connsiteX125" fmla="*/ 509197 w 594991"/>
                <a:gd name="connsiteY125" fmla="*/ 167184 h 448975"/>
                <a:gd name="connsiteX126" fmla="*/ 509197 w 594991"/>
                <a:gd name="connsiteY126" fmla="*/ 180937 h 448975"/>
                <a:gd name="connsiteX127" fmla="*/ 507653 w 594991"/>
                <a:gd name="connsiteY127" fmla="*/ 185062 h 448975"/>
                <a:gd name="connsiteX128" fmla="*/ 511994 w 594991"/>
                <a:gd name="connsiteY128" fmla="*/ 183374 h 448975"/>
                <a:gd name="connsiteX129" fmla="*/ 526295 w 594991"/>
                <a:gd name="connsiteY129" fmla="*/ 183374 h 448975"/>
                <a:gd name="connsiteX130" fmla="*/ 533030 w 594991"/>
                <a:gd name="connsiteY130" fmla="*/ 190105 h 448975"/>
                <a:gd name="connsiteX131" fmla="*/ 526297 w 594991"/>
                <a:gd name="connsiteY131" fmla="*/ 196835 h 448975"/>
                <a:gd name="connsiteX132" fmla="*/ 511996 w 594991"/>
                <a:gd name="connsiteY132" fmla="*/ 196835 h 448975"/>
                <a:gd name="connsiteX133" fmla="*/ 507651 w 594991"/>
                <a:gd name="connsiteY133" fmla="*/ 195144 h 448975"/>
                <a:gd name="connsiteX134" fmla="*/ 509200 w 594991"/>
                <a:gd name="connsiteY134" fmla="*/ 199274 h 448975"/>
                <a:gd name="connsiteX135" fmla="*/ 509200 w 594991"/>
                <a:gd name="connsiteY135" fmla="*/ 213027 h 448975"/>
                <a:gd name="connsiteX136" fmla="*/ 502467 w 594991"/>
                <a:gd name="connsiteY136" fmla="*/ 219758 h 448975"/>
                <a:gd name="connsiteX137" fmla="*/ 495734 w 594991"/>
                <a:gd name="connsiteY137" fmla="*/ 213027 h 448975"/>
                <a:gd name="connsiteX138" fmla="*/ 495734 w 594991"/>
                <a:gd name="connsiteY138" fmla="*/ 199274 h 448975"/>
                <a:gd name="connsiteX139" fmla="*/ 497289 w 594991"/>
                <a:gd name="connsiteY139" fmla="*/ 195133 h 448975"/>
                <a:gd name="connsiteX140" fmla="*/ 492928 w 594991"/>
                <a:gd name="connsiteY140" fmla="*/ 196835 h 448975"/>
                <a:gd name="connsiteX141" fmla="*/ 478627 w 594991"/>
                <a:gd name="connsiteY141" fmla="*/ 196835 h 448975"/>
                <a:gd name="connsiteX142" fmla="*/ 471895 w 594991"/>
                <a:gd name="connsiteY142" fmla="*/ 190105 h 448975"/>
                <a:gd name="connsiteX143" fmla="*/ 478627 w 594991"/>
                <a:gd name="connsiteY143" fmla="*/ 183374 h 448975"/>
                <a:gd name="connsiteX144" fmla="*/ 492928 w 594991"/>
                <a:gd name="connsiteY144" fmla="*/ 183374 h 448975"/>
                <a:gd name="connsiteX145" fmla="*/ 497282 w 594991"/>
                <a:gd name="connsiteY145" fmla="*/ 185071 h 448975"/>
                <a:gd name="connsiteX146" fmla="*/ 495731 w 594991"/>
                <a:gd name="connsiteY146" fmla="*/ 180937 h 448975"/>
                <a:gd name="connsiteX147" fmla="*/ 495731 w 594991"/>
                <a:gd name="connsiteY147" fmla="*/ 167184 h 448975"/>
                <a:gd name="connsiteX148" fmla="*/ 502464 w 594991"/>
                <a:gd name="connsiteY148" fmla="*/ 160454 h 448975"/>
                <a:gd name="connsiteX149" fmla="*/ 274425 w 594991"/>
                <a:gd name="connsiteY149" fmla="*/ 146884 h 448975"/>
                <a:gd name="connsiteX150" fmla="*/ 250241 w 594991"/>
                <a:gd name="connsiteY150" fmla="*/ 165038 h 448975"/>
                <a:gd name="connsiteX151" fmla="*/ 292011 w 594991"/>
                <a:gd name="connsiteY151" fmla="*/ 201716 h 448975"/>
                <a:gd name="connsiteX152" fmla="*/ 333908 w 594991"/>
                <a:gd name="connsiteY152" fmla="*/ 165241 h 448975"/>
                <a:gd name="connsiteX153" fmla="*/ 333821 w 594991"/>
                <a:gd name="connsiteY153" fmla="*/ 164802 h 448975"/>
                <a:gd name="connsiteX154" fmla="*/ 327585 w 594991"/>
                <a:gd name="connsiteY154" fmla="*/ 149058 h 448975"/>
                <a:gd name="connsiteX155" fmla="*/ 292363 w 594991"/>
                <a:gd name="connsiteY155" fmla="*/ 147994 h 448975"/>
                <a:gd name="connsiteX156" fmla="*/ 274425 w 594991"/>
                <a:gd name="connsiteY156" fmla="*/ 146884 h 448975"/>
                <a:gd name="connsiteX157" fmla="*/ 342765 w 594991"/>
                <a:gd name="connsiteY157" fmla="*/ 145326 h 448975"/>
                <a:gd name="connsiteX158" fmla="*/ 341626 w 594991"/>
                <a:gd name="connsiteY158" fmla="*/ 145810 h 448975"/>
                <a:gd name="connsiteX159" fmla="*/ 342503 w 594991"/>
                <a:gd name="connsiteY159" fmla="*/ 147251 h 448975"/>
                <a:gd name="connsiteX160" fmla="*/ 342765 w 594991"/>
                <a:gd name="connsiteY160" fmla="*/ 145326 h 448975"/>
                <a:gd name="connsiteX161" fmla="*/ 163597 w 594991"/>
                <a:gd name="connsiteY161" fmla="*/ 114567 h 448975"/>
                <a:gd name="connsiteX162" fmla="*/ 149518 w 594991"/>
                <a:gd name="connsiteY162" fmla="*/ 116083 h 448975"/>
                <a:gd name="connsiteX163" fmla="*/ 141645 w 594991"/>
                <a:gd name="connsiteY163" fmla="*/ 138851 h 448975"/>
                <a:gd name="connsiteX164" fmla="*/ 208165 w 594991"/>
                <a:gd name="connsiteY164" fmla="*/ 269575 h 448975"/>
                <a:gd name="connsiteX165" fmla="*/ 208899 w 594991"/>
                <a:gd name="connsiteY165" fmla="*/ 272628 h 448975"/>
                <a:gd name="connsiteX166" fmla="*/ 208899 w 594991"/>
                <a:gd name="connsiteY166" fmla="*/ 330070 h 448975"/>
                <a:gd name="connsiteX167" fmla="*/ 381322 w 594991"/>
                <a:gd name="connsiteY167" fmla="*/ 330070 h 448975"/>
                <a:gd name="connsiteX168" fmla="*/ 381322 w 594991"/>
                <a:gd name="connsiteY168" fmla="*/ 272628 h 448975"/>
                <a:gd name="connsiteX169" fmla="*/ 382061 w 594991"/>
                <a:gd name="connsiteY169" fmla="*/ 269575 h 448975"/>
                <a:gd name="connsiteX170" fmla="*/ 448584 w 594991"/>
                <a:gd name="connsiteY170" fmla="*/ 138851 h 448975"/>
                <a:gd name="connsiteX171" fmla="*/ 441039 w 594991"/>
                <a:gd name="connsiteY171" fmla="*/ 116253 h 448975"/>
                <a:gd name="connsiteX172" fmla="*/ 415679 w 594991"/>
                <a:gd name="connsiteY172" fmla="*/ 123104 h 448975"/>
                <a:gd name="connsiteX173" fmla="*/ 345828 w 594991"/>
                <a:gd name="connsiteY173" fmla="*/ 248397 h 448975"/>
                <a:gd name="connsiteX174" fmla="*/ 339950 w 594991"/>
                <a:gd name="connsiteY174" fmla="*/ 251848 h 448975"/>
                <a:gd name="connsiteX175" fmla="*/ 250276 w 594991"/>
                <a:gd name="connsiteY175" fmla="*/ 251848 h 448975"/>
                <a:gd name="connsiteX176" fmla="*/ 244398 w 594991"/>
                <a:gd name="connsiteY176" fmla="*/ 248397 h 448975"/>
                <a:gd name="connsiteX177" fmla="*/ 174531 w 594991"/>
                <a:gd name="connsiteY177" fmla="*/ 123104 h 448975"/>
                <a:gd name="connsiteX178" fmla="*/ 163597 w 594991"/>
                <a:gd name="connsiteY178" fmla="*/ 114567 h 448975"/>
                <a:gd name="connsiteX179" fmla="*/ 342574 w 594991"/>
                <a:gd name="connsiteY179" fmla="*/ 102206 h 448975"/>
                <a:gd name="connsiteX180" fmla="*/ 336388 w 594991"/>
                <a:gd name="connsiteY180" fmla="*/ 109126 h 448975"/>
                <a:gd name="connsiteX181" fmla="*/ 307985 w 594991"/>
                <a:gd name="connsiteY181" fmla="*/ 112493 h 448975"/>
                <a:gd name="connsiteX182" fmla="*/ 287490 w 594991"/>
                <a:gd name="connsiteY182" fmla="*/ 109787 h 448975"/>
                <a:gd name="connsiteX183" fmla="*/ 259597 w 594991"/>
                <a:gd name="connsiteY183" fmla="*/ 116765 h 448975"/>
                <a:gd name="connsiteX184" fmla="*/ 244142 w 594991"/>
                <a:gd name="connsiteY184" fmla="*/ 141408 h 448975"/>
                <a:gd name="connsiteX185" fmla="*/ 243982 w 594991"/>
                <a:gd name="connsiteY185" fmla="*/ 147832 h 448975"/>
                <a:gd name="connsiteX186" fmla="*/ 274102 w 594991"/>
                <a:gd name="connsiteY186" fmla="*/ 133423 h 448975"/>
                <a:gd name="connsiteX187" fmla="*/ 293573 w 594991"/>
                <a:gd name="connsiteY187" fmla="*/ 134587 h 448975"/>
                <a:gd name="connsiteX188" fmla="*/ 340347 w 594991"/>
                <a:gd name="connsiteY188" fmla="*/ 131269 h 448975"/>
                <a:gd name="connsiteX189" fmla="*/ 342574 w 594991"/>
                <a:gd name="connsiteY189" fmla="*/ 102206 h 448975"/>
                <a:gd name="connsiteX190" fmla="*/ 338756 w 594991"/>
                <a:gd name="connsiteY190" fmla="*/ 78285 h 448975"/>
                <a:gd name="connsiteX191" fmla="*/ 346234 w 594991"/>
                <a:gd name="connsiteY191" fmla="*/ 80655 h 448975"/>
                <a:gd name="connsiteX192" fmla="*/ 355393 w 594991"/>
                <a:gd name="connsiteY192" fmla="*/ 132311 h 448975"/>
                <a:gd name="connsiteX193" fmla="*/ 347256 w 594991"/>
                <a:gd name="connsiteY193" fmla="*/ 167140 h 448975"/>
                <a:gd name="connsiteX194" fmla="*/ 292011 w 594991"/>
                <a:gd name="connsiteY194" fmla="*/ 215177 h 448975"/>
                <a:gd name="connsiteX195" fmla="*/ 236968 w 594991"/>
                <a:gd name="connsiteY195" fmla="*/ 168487 h 448975"/>
                <a:gd name="connsiteX196" fmla="*/ 230852 w 594991"/>
                <a:gd name="connsiteY196" fmla="*/ 139270 h 448975"/>
                <a:gd name="connsiteX197" fmla="*/ 252405 w 594991"/>
                <a:gd name="connsiteY197" fmla="*/ 105395 h 448975"/>
                <a:gd name="connsiteX198" fmla="*/ 311549 w 594991"/>
                <a:gd name="connsiteY198" fmla="*/ 99516 h 448975"/>
                <a:gd name="connsiteX199" fmla="*/ 328179 w 594991"/>
                <a:gd name="connsiteY199" fmla="*/ 98457 h 448975"/>
                <a:gd name="connsiteX200" fmla="*/ 334097 w 594991"/>
                <a:gd name="connsiteY200" fmla="*/ 84631 h 448975"/>
                <a:gd name="connsiteX201" fmla="*/ 338756 w 594991"/>
                <a:gd name="connsiteY201" fmla="*/ 78285 h 448975"/>
                <a:gd name="connsiteX202" fmla="*/ 502467 w 594991"/>
                <a:gd name="connsiteY202" fmla="*/ 77008 h 448975"/>
                <a:gd name="connsiteX203" fmla="*/ 498807 w 594991"/>
                <a:gd name="connsiteY203" fmla="*/ 84137 h 448975"/>
                <a:gd name="connsiteX204" fmla="*/ 493745 w 594991"/>
                <a:gd name="connsiteY204" fmla="*/ 87730 h 448975"/>
                <a:gd name="connsiteX205" fmla="*/ 486117 w 594991"/>
                <a:gd name="connsiteY205" fmla="*/ 88800 h 448975"/>
                <a:gd name="connsiteX206" fmla="*/ 491455 w 594991"/>
                <a:gd name="connsiteY206" fmla="*/ 93807 h 448975"/>
                <a:gd name="connsiteX207" fmla="*/ 493471 w 594991"/>
                <a:gd name="connsiteY207" fmla="*/ 99894 h 448975"/>
                <a:gd name="connsiteX208" fmla="*/ 492156 w 594991"/>
                <a:gd name="connsiteY208" fmla="*/ 107297 h 448975"/>
                <a:gd name="connsiteX209" fmla="*/ 499430 w 594991"/>
                <a:gd name="connsiteY209" fmla="*/ 103619 h 448975"/>
                <a:gd name="connsiteX210" fmla="*/ 505506 w 594991"/>
                <a:gd name="connsiteY210" fmla="*/ 103619 h 448975"/>
                <a:gd name="connsiteX211" fmla="*/ 512767 w 594991"/>
                <a:gd name="connsiteY211" fmla="*/ 107294 h 448975"/>
                <a:gd name="connsiteX212" fmla="*/ 511452 w 594991"/>
                <a:gd name="connsiteY212" fmla="*/ 99894 h 448975"/>
                <a:gd name="connsiteX213" fmla="*/ 513474 w 594991"/>
                <a:gd name="connsiteY213" fmla="*/ 93807 h 448975"/>
                <a:gd name="connsiteX214" fmla="*/ 518812 w 594991"/>
                <a:gd name="connsiteY214" fmla="*/ 88796 h 448975"/>
                <a:gd name="connsiteX215" fmla="*/ 511180 w 594991"/>
                <a:gd name="connsiteY215" fmla="*/ 87730 h 448975"/>
                <a:gd name="connsiteX216" fmla="*/ 506127 w 594991"/>
                <a:gd name="connsiteY216" fmla="*/ 84137 h 448975"/>
                <a:gd name="connsiteX217" fmla="*/ 221662 w 594991"/>
                <a:gd name="connsiteY217" fmla="*/ 71373 h 448975"/>
                <a:gd name="connsiteX218" fmla="*/ 223206 w 594991"/>
                <a:gd name="connsiteY218" fmla="*/ 75498 h 448975"/>
                <a:gd name="connsiteX219" fmla="*/ 221657 w 594991"/>
                <a:gd name="connsiteY219" fmla="*/ 79628 h 448975"/>
                <a:gd name="connsiteX220" fmla="*/ 226003 w 594991"/>
                <a:gd name="connsiteY220" fmla="*/ 77937 h 448975"/>
                <a:gd name="connsiteX221" fmla="*/ 230348 w 594991"/>
                <a:gd name="connsiteY221" fmla="*/ 79628 h 448975"/>
                <a:gd name="connsiteX222" fmla="*/ 228800 w 594991"/>
                <a:gd name="connsiteY222" fmla="*/ 75498 h 448975"/>
                <a:gd name="connsiteX223" fmla="*/ 230344 w 594991"/>
                <a:gd name="connsiteY223" fmla="*/ 71373 h 448975"/>
                <a:gd name="connsiteX224" fmla="*/ 226003 w 594991"/>
                <a:gd name="connsiteY224" fmla="*/ 73061 h 448975"/>
                <a:gd name="connsiteX225" fmla="*/ 221662 w 594991"/>
                <a:gd name="connsiteY225" fmla="*/ 71373 h 448975"/>
                <a:gd name="connsiteX226" fmla="*/ 496475 w 594991"/>
                <a:gd name="connsiteY226" fmla="*/ 59194 h 448975"/>
                <a:gd name="connsiteX227" fmla="*/ 508452 w 594991"/>
                <a:gd name="connsiteY227" fmla="*/ 59194 h 448975"/>
                <a:gd name="connsiteX228" fmla="*/ 516500 w 594991"/>
                <a:gd name="connsiteY228" fmla="*/ 74885 h 448975"/>
                <a:gd name="connsiteX229" fmla="*/ 534613 w 594991"/>
                <a:gd name="connsiteY229" fmla="*/ 77415 h 448975"/>
                <a:gd name="connsiteX230" fmla="*/ 540091 w 594991"/>
                <a:gd name="connsiteY230" fmla="*/ 82045 h 448975"/>
                <a:gd name="connsiteX231" fmla="*/ 538280 w 594991"/>
                <a:gd name="connsiteY231" fmla="*/ 88992 h 448975"/>
                <a:gd name="connsiteX232" fmla="*/ 525339 w 594991"/>
                <a:gd name="connsiteY232" fmla="*/ 101129 h 448975"/>
                <a:gd name="connsiteX233" fmla="*/ 528379 w 594991"/>
                <a:gd name="connsiteY233" fmla="*/ 118202 h 448975"/>
                <a:gd name="connsiteX234" fmla="*/ 525771 w 594991"/>
                <a:gd name="connsiteY234" fmla="*/ 124781 h 448975"/>
                <a:gd name="connsiteX235" fmla="*/ 518714 w 594991"/>
                <a:gd name="connsiteY235" fmla="*/ 125387 h 448975"/>
                <a:gd name="connsiteX236" fmla="*/ 502465 w 594991"/>
                <a:gd name="connsiteY236" fmla="*/ 117167 h 448975"/>
                <a:gd name="connsiteX237" fmla="*/ 486206 w 594991"/>
                <a:gd name="connsiteY237" fmla="*/ 125387 h 448975"/>
                <a:gd name="connsiteX238" fmla="*/ 483169 w 594991"/>
                <a:gd name="connsiteY238" fmla="*/ 126110 h 448975"/>
                <a:gd name="connsiteX239" fmla="*/ 479153 w 594991"/>
                <a:gd name="connsiteY239" fmla="*/ 124781 h 448975"/>
                <a:gd name="connsiteX240" fmla="*/ 476545 w 594991"/>
                <a:gd name="connsiteY240" fmla="*/ 118202 h 448975"/>
                <a:gd name="connsiteX241" fmla="*/ 479576 w 594991"/>
                <a:gd name="connsiteY241" fmla="*/ 101129 h 448975"/>
                <a:gd name="connsiteX242" fmla="*/ 466635 w 594991"/>
                <a:gd name="connsiteY242" fmla="*/ 88987 h 448975"/>
                <a:gd name="connsiteX243" fmla="*/ 464830 w 594991"/>
                <a:gd name="connsiteY243" fmla="*/ 82041 h 448975"/>
                <a:gd name="connsiteX244" fmla="*/ 470315 w 594991"/>
                <a:gd name="connsiteY244" fmla="*/ 77415 h 448975"/>
                <a:gd name="connsiteX245" fmla="*/ 488427 w 594991"/>
                <a:gd name="connsiteY245" fmla="*/ 74885 h 448975"/>
                <a:gd name="connsiteX246" fmla="*/ 226001 w 594991"/>
                <a:gd name="connsiteY246" fmla="*/ 45847 h 448975"/>
                <a:gd name="connsiteX247" fmla="*/ 232734 w 594991"/>
                <a:gd name="connsiteY247" fmla="*/ 52577 h 448975"/>
                <a:gd name="connsiteX248" fmla="*/ 232734 w 594991"/>
                <a:gd name="connsiteY248" fmla="*/ 66330 h 448975"/>
                <a:gd name="connsiteX249" fmla="*/ 231189 w 594991"/>
                <a:gd name="connsiteY249" fmla="*/ 70455 h 448975"/>
                <a:gd name="connsiteX250" fmla="*/ 235530 w 594991"/>
                <a:gd name="connsiteY250" fmla="*/ 68767 h 448975"/>
                <a:gd name="connsiteX251" fmla="*/ 249831 w 594991"/>
                <a:gd name="connsiteY251" fmla="*/ 68767 h 448975"/>
                <a:gd name="connsiteX252" fmla="*/ 256564 w 594991"/>
                <a:gd name="connsiteY252" fmla="*/ 75498 h 448975"/>
                <a:gd name="connsiteX253" fmla="*/ 249831 w 594991"/>
                <a:gd name="connsiteY253" fmla="*/ 82229 h 448975"/>
                <a:gd name="connsiteX254" fmla="*/ 235530 w 594991"/>
                <a:gd name="connsiteY254" fmla="*/ 82229 h 448975"/>
                <a:gd name="connsiteX255" fmla="*/ 231185 w 594991"/>
                <a:gd name="connsiteY255" fmla="*/ 80538 h 448975"/>
                <a:gd name="connsiteX256" fmla="*/ 232734 w 594991"/>
                <a:gd name="connsiteY256" fmla="*/ 84668 h 448975"/>
                <a:gd name="connsiteX257" fmla="*/ 232734 w 594991"/>
                <a:gd name="connsiteY257" fmla="*/ 98421 h 448975"/>
                <a:gd name="connsiteX258" fmla="*/ 226001 w 594991"/>
                <a:gd name="connsiteY258" fmla="*/ 105151 h 448975"/>
                <a:gd name="connsiteX259" fmla="*/ 219268 w 594991"/>
                <a:gd name="connsiteY259" fmla="*/ 98421 h 448975"/>
                <a:gd name="connsiteX260" fmla="*/ 219268 w 594991"/>
                <a:gd name="connsiteY260" fmla="*/ 84668 h 448975"/>
                <a:gd name="connsiteX261" fmla="*/ 220816 w 594991"/>
                <a:gd name="connsiteY261" fmla="*/ 80538 h 448975"/>
                <a:gd name="connsiteX262" fmla="*/ 216471 w 594991"/>
                <a:gd name="connsiteY262" fmla="*/ 82229 h 448975"/>
                <a:gd name="connsiteX263" fmla="*/ 202170 w 594991"/>
                <a:gd name="connsiteY263" fmla="*/ 82229 h 448975"/>
                <a:gd name="connsiteX264" fmla="*/ 195438 w 594991"/>
                <a:gd name="connsiteY264" fmla="*/ 75498 h 448975"/>
                <a:gd name="connsiteX265" fmla="*/ 202170 w 594991"/>
                <a:gd name="connsiteY265" fmla="*/ 68767 h 448975"/>
                <a:gd name="connsiteX266" fmla="*/ 216471 w 594991"/>
                <a:gd name="connsiteY266" fmla="*/ 68767 h 448975"/>
                <a:gd name="connsiteX267" fmla="*/ 220812 w 594991"/>
                <a:gd name="connsiteY267" fmla="*/ 70455 h 448975"/>
                <a:gd name="connsiteX268" fmla="*/ 219268 w 594991"/>
                <a:gd name="connsiteY268" fmla="*/ 66330 h 448975"/>
                <a:gd name="connsiteX269" fmla="*/ 219268 w 594991"/>
                <a:gd name="connsiteY269" fmla="*/ 52577 h 448975"/>
                <a:gd name="connsiteX270" fmla="*/ 226001 w 594991"/>
                <a:gd name="connsiteY270" fmla="*/ 45847 h 448975"/>
                <a:gd name="connsiteX271" fmla="*/ 42082 w 594991"/>
                <a:gd name="connsiteY271" fmla="*/ 40965 h 448975"/>
                <a:gd name="connsiteX272" fmla="*/ 42082 w 594991"/>
                <a:gd name="connsiteY272" fmla="*/ 42547 h 448975"/>
                <a:gd name="connsiteX273" fmla="*/ 109429 w 594991"/>
                <a:gd name="connsiteY273" fmla="*/ 107318 h 448975"/>
                <a:gd name="connsiteX274" fmla="*/ 109611 w 594991"/>
                <a:gd name="connsiteY274" fmla="*/ 116840 h 448975"/>
                <a:gd name="connsiteX275" fmla="*/ 104761 w 594991"/>
                <a:gd name="connsiteY275" fmla="*/ 118901 h 448975"/>
                <a:gd name="connsiteX276" fmla="*/ 100095 w 594991"/>
                <a:gd name="connsiteY276" fmla="*/ 117023 h 448975"/>
                <a:gd name="connsiteX277" fmla="*/ 42082 w 594991"/>
                <a:gd name="connsiteY277" fmla="*/ 61230 h 448975"/>
                <a:gd name="connsiteX278" fmla="*/ 42082 w 594991"/>
                <a:gd name="connsiteY278" fmla="*/ 330076 h 448975"/>
                <a:gd name="connsiteX279" fmla="*/ 195438 w 594991"/>
                <a:gd name="connsiteY279" fmla="*/ 330076 h 448975"/>
                <a:gd name="connsiteX280" fmla="*/ 195438 w 594991"/>
                <a:gd name="connsiteY280" fmla="*/ 274248 h 448975"/>
                <a:gd name="connsiteX281" fmla="*/ 129655 w 594991"/>
                <a:gd name="connsiteY281" fmla="*/ 144963 h 448975"/>
                <a:gd name="connsiteX282" fmla="*/ 142896 w 594991"/>
                <a:gd name="connsiteY282" fmla="*/ 104358 h 448975"/>
                <a:gd name="connsiteX283" fmla="*/ 186293 w 594991"/>
                <a:gd name="connsiteY283" fmla="*/ 116558 h 448975"/>
                <a:gd name="connsiteX284" fmla="*/ 254230 w 594991"/>
                <a:gd name="connsiteY284" fmla="*/ 238394 h 448975"/>
                <a:gd name="connsiteX285" fmla="*/ 336000 w 594991"/>
                <a:gd name="connsiteY285" fmla="*/ 238394 h 448975"/>
                <a:gd name="connsiteX286" fmla="*/ 403924 w 594991"/>
                <a:gd name="connsiteY286" fmla="*/ 116549 h 448975"/>
                <a:gd name="connsiteX287" fmla="*/ 447024 w 594991"/>
                <a:gd name="connsiteY287" fmla="*/ 104188 h 448975"/>
                <a:gd name="connsiteX288" fmla="*/ 460579 w 594991"/>
                <a:gd name="connsiteY288" fmla="*/ 144959 h 448975"/>
                <a:gd name="connsiteX289" fmla="*/ 394795 w 594991"/>
                <a:gd name="connsiteY289" fmla="*/ 274243 h 448975"/>
                <a:gd name="connsiteX290" fmla="*/ 394795 w 594991"/>
                <a:gd name="connsiteY290" fmla="*/ 330072 h 448975"/>
                <a:gd name="connsiteX291" fmla="*/ 552925 w 594991"/>
                <a:gd name="connsiteY291" fmla="*/ 330072 h 448975"/>
                <a:gd name="connsiteX292" fmla="*/ 552925 w 594991"/>
                <a:gd name="connsiteY292" fmla="*/ 40965 h 448975"/>
                <a:gd name="connsiteX293" fmla="*/ 83336 w 594991"/>
                <a:gd name="connsiteY293" fmla="*/ 40965 h 448975"/>
                <a:gd name="connsiteX294" fmla="*/ 115236 w 594991"/>
                <a:gd name="connsiteY294" fmla="*/ 71639 h 448975"/>
                <a:gd name="connsiteX295" fmla="*/ 115419 w 594991"/>
                <a:gd name="connsiteY295" fmla="*/ 81160 h 448975"/>
                <a:gd name="connsiteX296" fmla="*/ 110568 w 594991"/>
                <a:gd name="connsiteY296" fmla="*/ 83223 h 448975"/>
                <a:gd name="connsiteX297" fmla="*/ 105902 w 594991"/>
                <a:gd name="connsiteY297" fmla="*/ 81343 h 448975"/>
                <a:gd name="connsiteX298" fmla="*/ 63911 w 594991"/>
                <a:gd name="connsiteY298" fmla="*/ 40965 h 448975"/>
                <a:gd name="connsiteX299" fmla="*/ 35348 w 594991"/>
                <a:gd name="connsiteY299" fmla="*/ 27507 h 448975"/>
                <a:gd name="connsiteX300" fmla="*/ 559660 w 594991"/>
                <a:gd name="connsiteY300" fmla="*/ 27507 h 448975"/>
                <a:gd name="connsiteX301" fmla="*/ 566393 w 594991"/>
                <a:gd name="connsiteY301" fmla="*/ 34236 h 448975"/>
                <a:gd name="connsiteX302" fmla="*/ 566393 w 594991"/>
                <a:gd name="connsiteY302" fmla="*/ 336803 h 448975"/>
                <a:gd name="connsiteX303" fmla="*/ 559660 w 594991"/>
                <a:gd name="connsiteY303" fmla="*/ 343533 h 448975"/>
                <a:gd name="connsiteX304" fmla="*/ 35348 w 594991"/>
                <a:gd name="connsiteY304" fmla="*/ 343533 h 448975"/>
                <a:gd name="connsiteX305" fmla="*/ 28616 w 594991"/>
                <a:gd name="connsiteY305" fmla="*/ 336803 h 448975"/>
                <a:gd name="connsiteX306" fmla="*/ 28616 w 594991"/>
                <a:gd name="connsiteY306" fmla="*/ 34236 h 448975"/>
                <a:gd name="connsiteX307" fmla="*/ 35348 w 594991"/>
                <a:gd name="connsiteY307" fmla="*/ 27507 h 448975"/>
                <a:gd name="connsiteX308" fmla="*/ 41278 w 594991"/>
                <a:gd name="connsiteY308" fmla="*/ 13459 h 448975"/>
                <a:gd name="connsiteX309" fmla="*/ 13465 w 594991"/>
                <a:gd name="connsiteY309" fmla="*/ 41283 h 448975"/>
                <a:gd name="connsiteX310" fmla="*/ 13465 w 594991"/>
                <a:gd name="connsiteY310" fmla="*/ 329757 h 448975"/>
                <a:gd name="connsiteX311" fmla="*/ 41278 w 594991"/>
                <a:gd name="connsiteY311" fmla="*/ 357581 h 448975"/>
                <a:gd name="connsiteX312" fmla="*/ 553705 w 594991"/>
                <a:gd name="connsiteY312" fmla="*/ 357581 h 448975"/>
                <a:gd name="connsiteX313" fmla="*/ 581525 w 594991"/>
                <a:gd name="connsiteY313" fmla="*/ 329757 h 448975"/>
                <a:gd name="connsiteX314" fmla="*/ 581525 w 594991"/>
                <a:gd name="connsiteY314" fmla="*/ 41283 h 448975"/>
                <a:gd name="connsiteX315" fmla="*/ 553705 w 594991"/>
                <a:gd name="connsiteY315" fmla="*/ 13459 h 448975"/>
                <a:gd name="connsiteX316" fmla="*/ 41281 w 594991"/>
                <a:gd name="connsiteY316" fmla="*/ 0 h 448975"/>
                <a:gd name="connsiteX317" fmla="*/ 553707 w 594991"/>
                <a:gd name="connsiteY317" fmla="*/ 0 h 448975"/>
                <a:gd name="connsiteX318" fmla="*/ 594991 w 594991"/>
                <a:gd name="connsiteY318" fmla="*/ 41283 h 448975"/>
                <a:gd name="connsiteX319" fmla="*/ 594991 w 594991"/>
                <a:gd name="connsiteY319" fmla="*/ 329757 h 448975"/>
                <a:gd name="connsiteX320" fmla="*/ 553703 w 594991"/>
                <a:gd name="connsiteY320" fmla="*/ 371041 h 448975"/>
                <a:gd name="connsiteX321" fmla="*/ 356660 w 594991"/>
                <a:gd name="connsiteY321" fmla="*/ 371041 h 448975"/>
                <a:gd name="connsiteX322" fmla="*/ 356660 w 594991"/>
                <a:gd name="connsiteY322" fmla="*/ 403421 h 448975"/>
                <a:gd name="connsiteX323" fmla="*/ 422063 w 594991"/>
                <a:gd name="connsiteY323" fmla="*/ 403421 h 448975"/>
                <a:gd name="connsiteX324" fmla="*/ 442462 w 594991"/>
                <a:gd name="connsiteY324" fmla="*/ 423291 h 448975"/>
                <a:gd name="connsiteX325" fmla="*/ 442462 w 594991"/>
                <a:gd name="connsiteY325" fmla="*/ 442244 h 448975"/>
                <a:gd name="connsiteX326" fmla="*/ 435729 w 594991"/>
                <a:gd name="connsiteY326" fmla="*/ 448975 h 448975"/>
                <a:gd name="connsiteX327" fmla="*/ 154497 w 594991"/>
                <a:gd name="connsiteY327" fmla="*/ 448975 h 448975"/>
                <a:gd name="connsiteX328" fmla="*/ 147764 w 594991"/>
                <a:gd name="connsiteY328" fmla="*/ 442244 h 448975"/>
                <a:gd name="connsiteX329" fmla="*/ 147764 w 594991"/>
                <a:gd name="connsiteY329" fmla="*/ 423291 h 448975"/>
                <a:gd name="connsiteX330" fmla="*/ 168164 w 594991"/>
                <a:gd name="connsiteY330" fmla="*/ 403421 h 448975"/>
                <a:gd name="connsiteX331" fmla="*/ 233566 w 594991"/>
                <a:gd name="connsiteY331" fmla="*/ 403421 h 448975"/>
                <a:gd name="connsiteX332" fmla="*/ 233566 w 594991"/>
                <a:gd name="connsiteY332" fmla="*/ 371041 h 448975"/>
                <a:gd name="connsiteX333" fmla="*/ 41278 w 594991"/>
                <a:gd name="connsiteY333" fmla="*/ 371041 h 448975"/>
                <a:gd name="connsiteX334" fmla="*/ 0 w 594991"/>
                <a:gd name="connsiteY334" fmla="*/ 329757 h 448975"/>
                <a:gd name="connsiteX335" fmla="*/ 0 w 594991"/>
                <a:gd name="connsiteY335" fmla="*/ 41283 h 448975"/>
                <a:gd name="connsiteX336" fmla="*/ 41281 w 594991"/>
                <a:gd name="connsiteY336" fmla="*/ 0 h 448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594991" h="448975">
                  <a:moveTo>
                    <a:pt x="168164" y="416883"/>
                  </a:moveTo>
                  <a:cubicBezTo>
                    <a:pt x="164337" y="416883"/>
                    <a:pt x="161233" y="419756"/>
                    <a:pt x="161233" y="423291"/>
                  </a:cubicBezTo>
                  <a:lnTo>
                    <a:pt x="161233" y="435514"/>
                  </a:lnTo>
                  <a:lnTo>
                    <a:pt x="428998" y="435514"/>
                  </a:lnTo>
                  <a:lnTo>
                    <a:pt x="428998" y="423291"/>
                  </a:lnTo>
                  <a:cubicBezTo>
                    <a:pt x="428998" y="419756"/>
                    <a:pt x="425894" y="416882"/>
                    <a:pt x="422067" y="416883"/>
                  </a:cubicBezTo>
                  <a:close/>
                  <a:moveTo>
                    <a:pt x="247035" y="371041"/>
                  </a:moveTo>
                  <a:lnTo>
                    <a:pt x="247035" y="403422"/>
                  </a:lnTo>
                  <a:lnTo>
                    <a:pt x="343194" y="403422"/>
                  </a:lnTo>
                  <a:lnTo>
                    <a:pt x="343194" y="371041"/>
                  </a:lnTo>
                  <a:close/>
                  <a:moveTo>
                    <a:pt x="135844" y="282234"/>
                  </a:moveTo>
                  <a:cubicBezTo>
                    <a:pt x="136766" y="283387"/>
                    <a:pt x="137400" y="284784"/>
                    <a:pt x="137400" y="286375"/>
                  </a:cubicBezTo>
                  <a:cubicBezTo>
                    <a:pt x="137400" y="287966"/>
                    <a:pt x="136766" y="289363"/>
                    <a:pt x="135844" y="290516"/>
                  </a:cubicBezTo>
                  <a:cubicBezTo>
                    <a:pt x="137026" y="289493"/>
                    <a:pt x="138521" y="288814"/>
                    <a:pt x="140206" y="288814"/>
                  </a:cubicBezTo>
                  <a:cubicBezTo>
                    <a:pt x="141885" y="288814"/>
                    <a:pt x="143372" y="289490"/>
                    <a:pt x="144551" y="290505"/>
                  </a:cubicBezTo>
                  <a:cubicBezTo>
                    <a:pt x="143634" y="289355"/>
                    <a:pt x="143002" y="287960"/>
                    <a:pt x="143002" y="286375"/>
                  </a:cubicBezTo>
                  <a:cubicBezTo>
                    <a:pt x="143002" y="284791"/>
                    <a:pt x="143634" y="283396"/>
                    <a:pt x="144551" y="282246"/>
                  </a:cubicBezTo>
                  <a:cubicBezTo>
                    <a:pt x="143372" y="283262"/>
                    <a:pt x="141883" y="283937"/>
                    <a:pt x="140206" y="283937"/>
                  </a:cubicBezTo>
                  <a:cubicBezTo>
                    <a:pt x="138521" y="283937"/>
                    <a:pt x="137026" y="283258"/>
                    <a:pt x="135844" y="282234"/>
                  </a:cubicBezTo>
                  <a:close/>
                  <a:moveTo>
                    <a:pt x="140206" y="256725"/>
                  </a:moveTo>
                  <a:cubicBezTo>
                    <a:pt x="143921" y="256725"/>
                    <a:pt x="146939" y="259738"/>
                    <a:pt x="146939" y="263455"/>
                  </a:cubicBezTo>
                  <a:lnTo>
                    <a:pt x="146939" y="277208"/>
                  </a:lnTo>
                  <a:cubicBezTo>
                    <a:pt x="146939" y="278792"/>
                    <a:pt x="146307" y="280188"/>
                    <a:pt x="145390" y="281338"/>
                  </a:cubicBezTo>
                  <a:cubicBezTo>
                    <a:pt x="146569" y="280323"/>
                    <a:pt x="148056" y="279647"/>
                    <a:pt x="149735" y="279647"/>
                  </a:cubicBezTo>
                  <a:lnTo>
                    <a:pt x="164036" y="279647"/>
                  </a:lnTo>
                  <a:cubicBezTo>
                    <a:pt x="167752" y="279647"/>
                    <a:pt x="170769" y="282660"/>
                    <a:pt x="170769" y="286378"/>
                  </a:cubicBezTo>
                  <a:cubicBezTo>
                    <a:pt x="170769" y="290096"/>
                    <a:pt x="167754" y="293108"/>
                    <a:pt x="164036" y="293108"/>
                  </a:cubicBezTo>
                  <a:lnTo>
                    <a:pt x="149735" y="293108"/>
                  </a:lnTo>
                  <a:cubicBezTo>
                    <a:pt x="148058" y="293108"/>
                    <a:pt x="146569" y="292432"/>
                    <a:pt x="145390" y="291417"/>
                  </a:cubicBezTo>
                  <a:cubicBezTo>
                    <a:pt x="146307" y="292568"/>
                    <a:pt x="146939" y="293963"/>
                    <a:pt x="146939" y="295547"/>
                  </a:cubicBezTo>
                  <a:lnTo>
                    <a:pt x="146939" y="309300"/>
                  </a:lnTo>
                  <a:cubicBezTo>
                    <a:pt x="146939" y="313018"/>
                    <a:pt x="143921" y="316031"/>
                    <a:pt x="140206" y="316031"/>
                  </a:cubicBezTo>
                  <a:cubicBezTo>
                    <a:pt x="136490" y="316031"/>
                    <a:pt x="133473" y="313018"/>
                    <a:pt x="133473" y="309300"/>
                  </a:cubicBezTo>
                  <a:lnTo>
                    <a:pt x="133473" y="295547"/>
                  </a:lnTo>
                  <a:cubicBezTo>
                    <a:pt x="133473" y="293956"/>
                    <a:pt x="134107" y="292559"/>
                    <a:pt x="135028" y="291406"/>
                  </a:cubicBezTo>
                  <a:cubicBezTo>
                    <a:pt x="133846" y="292430"/>
                    <a:pt x="132351" y="293108"/>
                    <a:pt x="130667" y="293108"/>
                  </a:cubicBezTo>
                  <a:lnTo>
                    <a:pt x="116366" y="293108"/>
                  </a:lnTo>
                  <a:cubicBezTo>
                    <a:pt x="112651" y="293108"/>
                    <a:pt x="109634" y="290096"/>
                    <a:pt x="109634" y="286378"/>
                  </a:cubicBezTo>
                  <a:cubicBezTo>
                    <a:pt x="109634" y="282660"/>
                    <a:pt x="112648" y="279647"/>
                    <a:pt x="116366" y="279647"/>
                  </a:cubicBezTo>
                  <a:lnTo>
                    <a:pt x="130667" y="279647"/>
                  </a:lnTo>
                  <a:cubicBezTo>
                    <a:pt x="132351" y="279647"/>
                    <a:pt x="133846" y="280325"/>
                    <a:pt x="135028" y="281349"/>
                  </a:cubicBezTo>
                  <a:cubicBezTo>
                    <a:pt x="134107" y="280196"/>
                    <a:pt x="133473" y="278799"/>
                    <a:pt x="133473" y="277208"/>
                  </a:cubicBezTo>
                  <a:lnTo>
                    <a:pt x="133473" y="263455"/>
                  </a:lnTo>
                  <a:cubicBezTo>
                    <a:pt x="133473" y="259738"/>
                    <a:pt x="136490" y="256725"/>
                    <a:pt x="140206" y="256725"/>
                  </a:cubicBezTo>
                  <a:close/>
                  <a:moveTo>
                    <a:pt x="459568" y="255795"/>
                  </a:moveTo>
                  <a:lnTo>
                    <a:pt x="455908" y="262926"/>
                  </a:lnTo>
                  <a:cubicBezTo>
                    <a:pt x="454907" y="264875"/>
                    <a:pt x="453022" y="266217"/>
                    <a:pt x="450846" y="266519"/>
                  </a:cubicBezTo>
                  <a:lnTo>
                    <a:pt x="443214" y="267589"/>
                  </a:lnTo>
                  <a:lnTo>
                    <a:pt x="448552" y="272596"/>
                  </a:lnTo>
                  <a:cubicBezTo>
                    <a:pt x="450210" y="274151"/>
                    <a:pt x="450971" y="276441"/>
                    <a:pt x="450568" y="278684"/>
                  </a:cubicBezTo>
                  <a:lnTo>
                    <a:pt x="449253" y="286086"/>
                  </a:lnTo>
                  <a:lnTo>
                    <a:pt x="456527" y="282408"/>
                  </a:lnTo>
                  <a:cubicBezTo>
                    <a:pt x="458440" y="281445"/>
                    <a:pt x="460690" y="281445"/>
                    <a:pt x="462603" y="282408"/>
                  </a:cubicBezTo>
                  <a:lnTo>
                    <a:pt x="469863" y="286082"/>
                  </a:lnTo>
                  <a:lnTo>
                    <a:pt x="468548" y="278684"/>
                  </a:lnTo>
                  <a:cubicBezTo>
                    <a:pt x="468146" y="276441"/>
                    <a:pt x="468907" y="274151"/>
                    <a:pt x="470571" y="272591"/>
                  </a:cubicBezTo>
                  <a:lnTo>
                    <a:pt x="475909" y="267585"/>
                  </a:lnTo>
                  <a:lnTo>
                    <a:pt x="468284" y="266519"/>
                  </a:lnTo>
                  <a:cubicBezTo>
                    <a:pt x="466108" y="266214"/>
                    <a:pt x="464223" y="264875"/>
                    <a:pt x="463228" y="262926"/>
                  </a:cubicBezTo>
                  <a:close/>
                  <a:moveTo>
                    <a:pt x="453574" y="237981"/>
                  </a:moveTo>
                  <a:cubicBezTo>
                    <a:pt x="455881" y="233489"/>
                    <a:pt x="463244" y="233489"/>
                    <a:pt x="465560" y="237981"/>
                  </a:cubicBezTo>
                  <a:lnTo>
                    <a:pt x="473608" y="253672"/>
                  </a:lnTo>
                  <a:lnTo>
                    <a:pt x="491720" y="256202"/>
                  </a:lnTo>
                  <a:cubicBezTo>
                    <a:pt x="494290" y="256561"/>
                    <a:pt x="496424" y="258360"/>
                    <a:pt x="497205" y="260832"/>
                  </a:cubicBezTo>
                  <a:cubicBezTo>
                    <a:pt x="497995" y="263302"/>
                    <a:pt x="497285" y="266003"/>
                    <a:pt x="495394" y="267779"/>
                  </a:cubicBezTo>
                  <a:lnTo>
                    <a:pt x="482444" y="279916"/>
                  </a:lnTo>
                  <a:lnTo>
                    <a:pt x="485481" y="296990"/>
                  </a:lnTo>
                  <a:cubicBezTo>
                    <a:pt x="485933" y="299497"/>
                    <a:pt x="484918" y="302046"/>
                    <a:pt x="482873" y="303568"/>
                  </a:cubicBezTo>
                  <a:cubicBezTo>
                    <a:pt x="481692" y="304447"/>
                    <a:pt x="480274" y="304897"/>
                    <a:pt x="478857" y="304897"/>
                  </a:cubicBezTo>
                  <a:cubicBezTo>
                    <a:pt x="477818" y="304897"/>
                    <a:pt x="476781" y="304659"/>
                    <a:pt x="475818" y="304174"/>
                  </a:cubicBezTo>
                  <a:lnTo>
                    <a:pt x="459568" y="295954"/>
                  </a:lnTo>
                  <a:lnTo>
                    <a:pt x="443310" y="304174"/>
                  </a:lnTo>
                  <a:cubicBezTo>
                    <a:pt x="441031" y="305324"/>
                    <a:pt x="438306" y="305090"/>
                    <a:pt x="436254" y="303568"/>
                  </a:cubicBezTo>
                  <a:cubicBezTo>
                    <a:pt x="434209" y="302047"/>
                    <a:pt x="433201" y="299501"/>
                    <a:pt x="433646" y="296990"/>
                  </a:cubicBezTo>
                  <a:lnTo>
                    <a:pt x="436677" y="279916"/>
                  </a:lnTo>
                  <a:lnTo>
                    <a:pt x="423734" y="267774"/>
                  </a:lnTo>
                  <a:cubicBezTo>
                    <a:pt x="421849" y="266003"/>
                    <a:pt x="421140" y="263300"/>
                    <a:pt x="421929" y="260828"/>
                  </a:cubicBezTo>
                  <a:cubicBezTo>
                    <a:pt x="422710" y="258360"/>
                    <a:pt x="424844" y="256561"/>
                    <a:pt x="427414" y="256202"/>
                  </a:cubicBezTo>
                  <a:lnTo>
                    <a:pt x="445526" y="253672"/>
                  </a:lnTo>
                  <a:close/>
                  <a:moveTo>
                    <a:pt x="102066" y="205371"/>
                  </a:moveTo>
                  <a:lnTo>
                    <a:pt x="98415" y="212495"/>
                  </a:lnTo>
                  <a:cubicBezTo>
                    <a:pt x="97414" y="214447"/>
                    <a:pt x="95529" y="215786"/>
                    <a:pt x="93353" y="216093"/>
                  </a:cubicBezTo>
                  <a:lnTo>
                    <a:pt x="85721" y="217157"/>
                  </a:lnTo>
                  <a:lnTo>
                    <a:pt x="91059" y="222163"/>
                  </a:lnTo>
                  <a:cubicBezTo>
                    <a:pt x="92724" y="223723"/>
                    <a:pt x="93484" y="226012"/>
                    <a:pt x="93082" y="228255"/>
                  </a:cubicBezTo>
                  <a:lnTo>
                    <a:pt x="91767" y="235653"/>
                  </a:lnTo>
                  <a:lnTo>
                    <a:pt x="99027" y="231980"/>
                  </a:lnTo>
                  <a:cubicBezTo>
                    <a:pt x="99986" y="231497"/>
                    <a:pt x="101021" y="231257"/>
                    <a:pt x="102066" y="231257"/>
                  </a:cubicBezTo>
                  <a:cubicBezTo>
                    <a:pt x="103112" y="231257"/>
                    <a:pt x="104149" y="231497"/>
                    <a:pt x="105106" y="231980"/>
                  </a:cubicBezTo>
                  <a:lnTo>
                    <a:pt x="112373" y="235653"/>
                  </a:lnTo>
                  <a:lnTo>
                    <a:pt x="111058" y="228255"/>
                  </a:lnTo>
                  <a:cubicBezTo>
                    <a:pt x="110655" y="226012"/>
                    <a:pt x="111416" y="223723"/>
                    <a:pt x="113080" y="222167"/>
                  </a:cubicBezTo>
                  <a:lnTo>
                    <a:pt x="118420" y="217154"/>
                  </a:lnTo>
                  <a:lnTo>
                    <a:pt x="110789" y="216090"/>
                  </a:lnTo>
                  <a:cubicBezTo>
                    <a:pt x="108613" y="215786"/>
                    <a:pt x="106728" y="214444"/>
                    <a:pt x="105727" y="212495"/>
                  </a:cubicBezTo>
                  <a:close/>
                  <a:moveTo>
                    <a:pt x="96079" y="187553"/>
                  </a:moveTo>
                  <a:cubicBezTo>
                    <a:pt x="98386" y="183060"/>
                    <a:pt x="105749" y="183054"/>
                    <a:pt x="108056" y="187553"/>
                  </a:cubicBezTo>
                  <a:lnTo>
                    <a:pt x="116111" y="203244"/>
                  </a:lnTo>
                  <a:lnTo>
                    <a:pt x="134224" y="205773"/>
                  </a:lnTo>
                  <a:cubicBezTo>
                    <a:pt x="136794" y="206132"/>
                    <a:pt x="138928" y="207932"/>
                    <a:pt x="139709" y="210404"/>
                  </a:cubicBezTo>
                  <a:cubicBezTo>
                    <a:pt x="140498" y="212875"/>
                    <a:pt x="139789" y="215575"/>
                    <a:pt x="137897" y="217350"/>
                  </a:cubicBezTo>
                  <a:lnTo>
                    <a:pt x="124954" y="229488"/>
                  </a:lnTo>
                  <a:lnTo>
                    <a:pt x="127985" y="246561"/>
                  </a:lnTo>
                  <a:cubicBezTo>
                    <a:pt x="128430" y="249073"/>
                    <a:pt x="127422" y="251620"/>
                    <a:pt x="125377" y="253140"/>
                  </a:cubicBezTo>
                  <a:cubicBezTo>
                    <a:pt x="124196" y="254019"/>
                    <a:pt x="122778" y="254468"/>
                    <a:pt x="121361" y="254468"/>
                  </a:cubicBezTo>
                  <a:cubicBezTo>
                    <a:pt x="120321" y="254468"/>
                    <a:pt x="119284" y="254230"/>
                    <a:pt x="118320" y="253745"/>
                  </a:cubicBezTo>
                  <a:lnTo>
                    <a:pt x="102071" y="245526"/>
                  </a:lnTo>
                  <a:lnTo>
                    <a:pt x="85821" y="253745"/>
                  </a:lnTo>
                  <a:cubicBezTo>
                    <a:pt x="83543" y="254896"/>
                    <a:pt x="80817" y="254662"/>
                    <a:pt x="78766" y="253140"/>
                  </a:cubicBezTo>
                  <a:cubicBezTo>
                    <a:pt x="76721" y="251618"/>
                    <a:pt x="75704" y="249070"/>
                    <a:pt x="76158" y="246561"/>
                  </a:cubicBezTo>
                  <a:lnTo>
                    <a:pt x="79195" y="229488"/>
                  </a:lnTo>
                  <a:lnTo>
                    <a:pt x="66246" y="217350"/>
                  </a:lnTo>
                  <a:cubicBezTo>
                    <a:pt x="64354" y="215575"/>
                    <a:pt x="63645" y="212871"/>
                    <a:pt x="64434" y="210404"/>
                  </a:cubicBezTo>
                  <a:cubicBezTo>
                    <a:pt x="65215" y="207932"/>
                    <a:pt x="67349" y="206132"/>
                    <a:pt x="69919" y="205773"/>
                  </a:cubicBezTo>
                  <a:lnTo>
                    <a:pt x="88031" y="203244"/>
                  </a:lnTo>
                  <a:close/>
                  <a:moveTo>
                    <a:pt x="498108" y="185970"/>
                  </a:moveTo>
                  <a:cubicBezTo>
                    <a:pt x="499027" y="187121"/>
                    <a:pt x="499659" y="188518"/>
                    <a:pt x="499659" y="190105"/>
                  </a:cubicBezTo>
                  <a:cubicBezTo>
                    <a:pt x="499659" y="191695"/>
                    <a:pt x="499024" y="193093"/>
                    <a:pt x="498103" y="194245"/>
                  </a:cubicBezTo>
                  <a:cubicBezTo>
                    <a:pt x="499285" y="193224"/>
                    <a:pt x="500780" y="192544"/>
                    <a:pt x="502462" y="192544"/>
                  </a:cubicBezTo>
                  <a:cubicBezTo>
                    <a:pt x="504142" y="192544"/>
                    <a:pt x="505628" y="193219"/>
                    <a:pt x="506808" y="194234"/>
                  </a:cubicBezTo>
                  <a:cubicBezTo>
                    <a:pt x="505891" y="193084"/>
                    <a:pt x="505259" y="191689"/>
                    <a:pt x="505259" y="190105"/>
                  </a:cubicBezTo>
                  <a:cubicBezTo>
                    <a:pt x="505259" y="188520"/>
                    <a:pt x="505889" y="187127"/>
                    <a:pt x="506803" y="185979"/>
                  </a:cubicBezTo>
                  <a:cubicBezTo>
                    <a:pt x="505624" y="186992"/>
                    <a:pt x="504138" y="187668"/>
                    <a:pt x="502462" y="187668"/>
                  </a:cubicBezTo>
                  <a:cubicBezTo>
                    <a:pt x="500780" y="187668"/>
                    <a:pt x="499289" y="186992"/>
                    <a:pt x="498108" y="185970"/>
                  </a:cubicBezTo>
                  <a:close/>
                  <a:moveTo>
                    <a:pt x="502464" y="160454"/>
                  </a:moveTo>
                  <a:cubicBezTo>
                    <a:pt x="506180" y="160454"/>
                    <a:pt x="509197" y="163466"/>
                    <a:pt x="509197" y="167184"/>
                  </a:cubicBezTo>
                  <a:lnTo>
                    <a:pt x="509197" y="180937"/>
                  </a:lnTo>
                  <a:cubicBezTo>
                    <a:pt x="509197" y="182521"/>
                    <a:pt x="508568" y="183914"/>
                    <a:pt x="507653" y="185062"/>
                  </a:cubicBezTo>
                  <a:cubicBezTo>
                    <a:pt x="508832" y="184050"/>
                    <a:pt x="510319" y="183374"/>
                    <a:pt x="511994" y="183374"/>
                  </a:cubicBezTo>
                  <a:lnTo>
                    <a:pt x="526295" y="183374"/>
                  </a:lnTo>
                  <a:cubicBezTo>
                    <a:pt x="530013" y="183374"/>
                    <a:pt x="533030" y="186386"/>
                    <a:pt x="533030" y="190105"/>
                  </a:cubicBezTo>
                  <a:cubicBezTo>
                    <a:pt x="533030" y="193822"/>
                    <a:pt x="530015" y="196835"/>
                    <a:pt x="526297" y="196835"/>
                  </a:cubicBezTo>
                  <a:lnTo>
                    <a:pt x="511996" y="196835"/>
                  </a:lnTo>
                  <a:cubicBezTo>
                    <a:pt x="510319" y="196835"/>
                    <a:pt x="508830" y="196159"/>
                    <a:pt x="507651" y="195144"/>
                  </a:cubicBezTo>
                  <a:cubicBezTo>
                    <a:pt x="508568" y="196294"/>
                    <a:pt x="509200" y="197690"/>
                    <a:pt x="509200" y="199274"/>
                  </a:cubicBezTo>
                  <a:lnTo>
                    <a:pt x="509200" y="213027"/>
                  </a:lnTo>
                  <a:cubicBezTo>
                    <a:pt x="509200" y="216745"/>
                    <a:pt x="506185" y="219758"/>
                    <a:pt x="502467" y="219758"/>
                  </a:cubicBezTo>
                  <a:cubicBezTo>
                    <a:pt x="498751" y="219758"/>
                    <a:pt x="495734" y="216745"/>
                    <a:pt x="495734" y="213027"/>
                  </a:cubicBezTo>
                  <a:lnTo>
                    <a:pt x="495734" y="199274"/>
                  </a:lnTo>
                  <a:cubicBezTo>
                    <a:pt x="495734" y="197683"/>
                    <a:pt x="496368" y="196286"/>
                    <a:pt x="497289" y="195133"/>
                  </a:cubicBezTo>
                  <a:cubicBezTo>
                    <a:pt x="496107" y="196157"/>
                    <a:pt x="494612" y="196835"/>
                    <a:pt x="492928" y="196835"/>
                  </a:cubicBezTo>
                  <a:lnTo>
                    <a:pt x="478627" y="196835"/>
                  </a:lnTo>
                  <a:cubicBezTo>
                    <a:pt x="474912" y="196835"/>
                    <a:pt x="471895" y="193822"/>
                    <a:pt x="471895" y="190105"/>
                  </a:cubicBezTo>
                  <a:cubicBezTo>
                    <a:pt x="471895" y="186386"/>
                    <a:pt x="474909" y="183374"/>
                    <a:pt x="478627" y="183374"/>
                  </a:cubicBezTo>
                  <a:lnTo>
                    <a:pt x="492928" y="183374"/>
                  </a:lnTo>
                  <a:cubicBezTo>
                    <a:pt x="494610" y="183374"/>
                    <a:pt x="496101" y="184050"/>
                    <a:pt x="497282" y="185071"/>
                  </a:cubicBezTo>
                  <a:cubicBezTo>
                    <a:pt x="496363" y="183921"/>
                    <a:pt x="495731" y="182524"/>
                    <a:pt x="495731" y="180937"/>
                  </a:cubicBezTo>
                  <a:lnTo>
                    <a:pt x="495731" y="167184"/>
                  </a:lnTo>
                  <a:cubicBezTo>
                    <a:pt x="495731" y="163466"/>
                    <a:pt x="498746" y="160454"/>
                    <a:pt x="502464" y="160454"/>
                  </a:cubicBezTo>
                  <a:close/>
                  <a:moveTo>
                    <a:pt x="274425" y="146884"/>
                  </a:moveTo>
                  <a:cubicBezTo>
                    <a:pt x="256468" y="147311"/>
                    <a:pt x="251495" y="160147"/>
                    <a:pt x="250241" y="165038"/>
                  </a:cubicBezTo>
                  <a:cubicBezTo>
                    <a:pt x="252185" y="185759"/>
                    <a:pt x="270095" y="201716"/>
                    <a:pt x="292011" y="201716"/>
                  </a:cubicBezTo>
                  <a:cubicBezTo>
                    <a:pt x="313899" y="201716"/>
                    <a:pt x="331918" y="185666"/>
                    <a:pt x="333908" y="165241"/>
                  </a:cubicBezTo>
                  <a:cubicBezTo>
                    <a:pt x="333890" y="165091"/>
                    <a:pt x="333827" y="164954"/>
                    <a:pt x="333821" y="164802"/>
                  </a:cubicBezTo>
                  <a:cubicBezTo>
                    <a:pt x="333812" y="164731"/>
                    <a:pt x="333126" y="155576"/>
                    <a:pt x="327585" y="149058"/>
                  </a:cubicBezTo>
                  <a:cubicBezTo>
                    <a:pt x="316640" y="150118"/>
                    <a:pt x="304100" y="149062"/>
                    <a:pt x="292363" y="147994"/>
                  </a:cubicBezTo>
                  <a:cubicBezTo>
                    <a:pt x="285445" y="147368"/>
                    <a:pt x="278879" y="146736"/>
                    <a:pt x="274425" y="146884"/>
                  </a:cubicBezTo>
                  <a:close/>
                  <a:moveTo>
                    <a:pt x="342765" y="145326"/>
                  </a:moveTo>
                  <a:cubicBezTo>
                    <a:pt x="342392" y="145498"/>
                    <a:pt x="342009" y="145653"/>
                    <a:pt x="341626" y="145810"/>
                  </a:cubicBezTo>
                  <a:cubicBezTo>
                    <a:pt x="341900" y="146294"/>
                    <a:pt x="342256" y="146768"/>
                    <a:pt x="342503" y="147251"/>
                  </a:cubicBezTo>
                  <a:cubicBezTo>
                    <a:pt x="342625" y="146597"/>
                    <a:pt x="342694" y="145963"/>
                    <a:pt x="342765" y="145326"/>
                  </a:cubicBezTo>
                  <a:close/>
                  <a:moveTo>
                    <a:pt x="163597" y="114567"/>
                  </a:moveTo>
                  <a:cubicBezTo>
                    <a:pt x="159068" y="113298"/>
                    <a:pt x="154013" y="113703"/>
                    <a:pt x="149518" y="116083"/>
                  </a:cubicBezTo>
                  <a:cubicBezTo>
                    <a:pt x="140775" y="120701"/>
                    <a:pt x="137460" y="130627"/>
                    <a:pt x="141645" y="138851"/>
                  </a:cubicBezTo>
                  <a:lnTo>
                    <a:pt x="208165" y="269575"/>
                  </a:lnTo>
                  <a:cubicBezTo>
                    <a:pt x="208648" y="270521"/>
                    <a:pt x="208904" y="271567"/>
                    <a:pt x="208899" y="272628"/>
                  </a:cubicBezTo>
                  <a:lnTo>
                    <a:pt x="208899" y="330070"/>
                  </a:lnTo>
                  <a:lnTo>
                    <a:pt x="381322" y="330070"/>
                  </a:lnTo>
                  <a:lnTo>
                    <a:pt x="381322" y="272628"/>
                  </a:lnTo>
                  <a:cubicBezTo>
                    <a:pt x="381322" y="271564"/>
                    <a:pt x="381578" y="270521"/>
                    <a:pt x="382061" y="269575"/>
                  </a:cubicBezTo>
                  <a:lnTo>
                    <a:pt x="448584" y="138851"/>
                  </a:lnTo>
                  <a:cubicBezTo>
                    <a:pt x="452760" y="130633"/>
                    <a:pt x="449452" y="120706"/>
                    <a:pt x="441039" y="116253"/>
                  </a:cubicBezTo>
                  <a:cubicBezTo>
                    <a:pt x="431734" y="111321"/>
                    <a:pt x="420492" y="114460"/>
                    <a:pt x="415679" y="123104"/>
                  </a:cubicBezTo>
                  <a:lnTo>
                    <a:pt x="345828" y="248397"/>
                  </a:lnTo>
                  <a:cubicBezTo>
                    <a:pt x="344638" y="250527"/>
                    <a:pt x="342388" y="251848"/>
                    <a:pt x="339950" y="251848"/>
                  </a:cubicBezTo>
                  <a:lnTo>
                    <a:pt x="250276" y="251848"/>
                  </a:lnTo>
                  <a:cubicBezTo>
                    <a:pt x="247838" y="251848"/>
                    <a:pt x="245588" y="250527"/>
                    <a:pt x="244398" y="248397"/>
                  </a:cubicBezTo>
                  <a:lnTo>
                    <a:pt x="174531" y="123104"/>
                  </a:lnTo>
                  <a:cubicBezTo>
                    <a:pt x="172133" y="118782"/>
                    <a:pt x="168127" y="115837"/>
                    <a:pt x="163597" y="114567"/>
                  </a:cubicBezTo>
                  <a:close/>
                  <a:moveTo>
                    <a:pt x="342574" y="102206"/>
                  </a:moveTo>
                  <a:cubicBezTo>
                    <a:pt x="341034" y="104715"/>
                    <a:pt x="339025" y="107118"/>
                    <a:pt x="336388" y="109126"/>
                  </a:cubicBezTo>
                  <a:cubicBezTo>
                    <a:pt x="329232" y="114579"/>
                    <a:pt x="319677" y="115704"/>
                    <a:pt x="307985" y="112493"/>
                  </a:cubicBezTo>
                  <a:cubicBezTo>
                    <a:pt x="302155" y="110893"/>
                    <a:pt x="294946" y="109787"/>
                    <a:pt x="287490" y="109787"/>
                  </a:cubicBezTo>
                  <a:cubicBezTo>
                    <a:pt x="277791" y="109787"/>
                    <a:pt x="267667" y="111661"/>
                    <a:pt x="259597" y="116765"/>
                  </a:cubicBezTo>
                  <a:cubicBezTo>
                    <a:pt x="251293" y="122025"/>
                    <a:pt x="246093" y="130313"/>
                    <a:pt x="244142" y="141408"/>
                  </a:cubicBezTo>
                  <a:cubicBezTo>
                    <a:pt x="243959" y="142711"/>
                    <a:pt x="243812" y="145075"/>
                    <a:pt x="243982" y="147832"/>
                  </a:cubicBezTo>
                  <a:cubicBezTo>
                    <a:pt x="249789" y="140302"/>
                    <a:pt x="259348" y="133773"/>
                    <a:pt x="274102" y="133423"/>
                  </a:cubicBezTo>
                  <a:cubicBezTo>
                    <a:pt x="279397" y="133280"/>
                    <a:pt x="286277" y="133922"/>
                    <a:pt x="293573" y="134587"/>
                  </a:cubicBezTo>
                  <a:cubicBezTo>
                    <a:pt x="309160" y="136001"/>
                    <a:pt x="332641" y="138126"/>
                    <a:pt x="340347" y="131269"/>
                  </a:cubicBezTo>
                  <a:cubicBezTo>
                    <a:pt x="347607" y="122237"/>
                    <a:pt x="345860" y="110909"/>
                    <a:pt x="342574" y="102206"/>
                  </a:cubicBezTo>
                  <a:close/>
                  <a:moveTo>
                    <a:pt x="338756" y="78285"/>
                  </a:moveTo>
                  <a:cubicBezTo>
                    <a:pt x="341502" y="77392"/>
                    <a:pt x="344510" y="78338"/>
                    <a:pt x="346234" y="80655"/>
                  </a:cubicBezTo>
                  <a:cubicBezTo>
                    <a:pt x="347164" y="81907"/>
                    <a:pt x="366573" y="108672"/>
                    <a:pt x="355393" y="132311"/>
                  </a:cubicBezTo>
                  <a:cubicBezTo>
                    <a:pt x="356687" y="138340"/>
                    <a:pt x="358661" y="154418"/>
                    <a:pt x="347256" y="167140"/>
                  </a:cubicBezTo>
                  <a:cubicBezTo>
                    <a:pt x="344327" y="194097"/>
                    <a:pt x="320670" y="215177"/>
                    <a:pt x="292011" y="215177"/>
                  </a:cubicBezTo>
                  <a:cubicBezTo>
                    <a:pt x="263836" y="215177"/>
                    <a:pt x="240522" y="195005"/>
                    <a:pt x="236968" y="168487"/>
                  </a:cubicBezTo>
                  <a:cubicBezTo>
                    <a:pt x="228538" y="156690"/>
                    <a:pt x="230745" y="140009"/>
                    <a:pt x="230852" y="139270"/>
                  </a:cubicBezTo>
                  <a:cubicBezTo>
                    <a:pt x="233517" y="124095"/>
                    <a:pt x="240762" y="112761"/>
                    <a:pt x="252405" y="105395"/>
                  </a:cubicBezTo>
                  <a:cubicBezTo>
                    <a:pt x="270393" y="94003"/>
                    <a:pt x="295518" y="95115"/>
                    <a:pt x="311549" y="99516"/>
                  </a:cubicBezTo>
                  <a:cubicBezTo>
                    <a:pt x="318970" y="101551"/>
                    <a:pt x="324557" y="101189"/>
                    <a:pt x="328179" y="98457"/>
                  </a:cubicBezTo>
                  <a:cubicBezTo>
                    <a:pt x="333928" y="94129"/>
                    <a:pt x="334097" y="84726"/>
                    <a:pt x="334097" y="84631"/>
                  </a:cubicBezTo>
                  <a:cubicBezTo>
                    <a:pt x="334132" y="81743"/>
                    <a:pt x="336003" y="79175"/>
                    <a:pt x="338756" y="78285"/>
                  </a:cubicBezTo>
                  <a:close/>
                  <a:moveTo>
                    <a:pt x="502467" y="77008"/>
                  </a:moveTo>
                  <a:lnTo>
                    <a:pt x="498807" y="84137"/>
                  </a:lnTo>
                  <a:cubicBezTo>
                    <a:pt x="497805" y="86086"/>
                    <a:pt x="495921" y="87427"/>
                    <a:pt x="493745" y="87730"/>
                  </a:cubicBezTo>
                  <a:lnTo>
                    <a:pt x="486117" y="88800"/>
                  </a:lnTo>
                  <a:lnTo>
                    <a:pt x="491455" y="93807"/>
                  </a:lnTo>
                  <a:cubicBezTo>
                    <a:pt x="493113" y="95362"/>
                    <a:pt x="493874" y="97652"/>
                    <a:pt x="493471" y="99894"/>
                  </a:cubicBezTo>
                  <a:lnTo>
                    <a:pt x="492156" y="107297"/>
                  </a:lnTo>
                  <a:lnTo>
                    <a:pt x="499430" y="103619"/>
                  </a:lnTo>
                  <a:cubicBezTo>
                    <a:pt x="501343" y="102656"/>
                    <a:pt x="503593" y="102656"/>
                    <a:pt x="505506" y="103619"/>
                  </a:cubicBezTo>
                  <a:lnTo>
                    <a:pt x="512767" y="107294"/>
                  </a:lnTo>
                  <a:lnTo>
                    <a:pt x="511452" y="99894"/>
                  </a:lnTo>
                  <a:cubicBezTo>
                    <a:pt x="511049" y="97651"/>
                    <a:pt x="511810" y="95362"/>
                    <a:pt x="513474" y="93807"/>
                  </a:cubicBezTo>
                  <a:lnTo>
                    <a:pt x="518812" y="88796"/>
                  </a:lnTo>
                  <a:lnTo>
                    <a:pt x="511180" y="87730"/>
                  </a:lnTo>
                  <a:cubicBezTo>
                    <a:pt x="509013" y="87427"/>
                    <a:pt x="507128" y="86086"/>
                    <a:pt x="506127" y="84137"/>
                  </a:cubicBezTo>
                  <a:close/>
                  <a:moveTo>
                    <a:pt x="221662" y="71373"/>
                  </a:moveTo>
                  <a:cubicBezTo>
                    <a:pt x="222576" y="72520"/>
                    <a:pt x="223206" y="73916"/>
                    <a:pt x="223206" y="75498"/>
                  </a:cubicBezTo>
                  <a:cubicBezTo>
                    <a:pt x="223206" y="77083"/>
                    <a:pt x="222574" y="78478"/>
                    <a:pt x="221657" y="79628"/>
                  </a:cubicBezTo>
                  <a:cubicBezTo>
                    <a:pt x="222837" y="78613"/>
                    <a:pt x="224323" y="77937"/>
                    <a:pt x="226003" y="77937"/>
                  </a:cubicBezTo>
                  <a:cubicBezTo>
                    <a:pt x="227683" y="77937"/>
                    <a:pt x="229169" y="78613"/>
                    <a:pt x="230348" y="79628"/>
                  </a:cubicBezTo>
                  <a:cubicBezTo>
                    <a:pt x="229432" y="78478"/>
                    <a:pt x="228800" y="77083"/>
                    <a:pt x="228800" y="75498"/>
                  </a:cubicBezTo>
                  <a:cubicBezTo>
                    <a:pt x="228800" y="73914"/>
                    <a:pt x="229429" y="72520"/>
                    <a:pt x="230344" y="71373"/>
                  </a:cubicBezTo>
                  <a:cubicBezTo>
                    <a:pt x="229162" y="72386"/>
                    <a:pt x="227678" y="73061"/>
                    <a:pt x="226003" y="73061"/>
                  </a:cubicBezTo>
                  <a:cubicBezTo>
                    <a:pt x="224327" y="73061"/>
                    <a:pt x="222841" y="72386"/>
                    <a:pt x="221662" y="71373"/>
                  </a:cubicBezTo>
                  <a:close/>
                  <a:moveTo>
                    <a:pt x="496475" y="59194"/>
                  </a:moveTo>
                  <a:cubicBezTo>
                    <a:pt x="498782" y="54702"/>
                    <a:pt x="506145" y="54702"/>
                    <a:pt x="508452" y="59194"/>
                  </a:cubicBezTo>
                  <a:lnTo>
                    <a:pt x="516500" y="74885"/>
                  </a:lnTo>
                  <a:lnTo>
                    <a:pt x="534613" y="77415"/>
                  </a:lnTo>
                  <a:cubicBezTo>
                    <a:pt x="537176" y="77773"/>
                    <a:pt x="539310" y="79574"/>
                    <a:pt x="540091" y="82045"/>
                  </a:cubicBezTo>
                  <a:cubicBezTo>
                    <a:pt x="540881" y="84515"/>
                    <a:pt x="540171" y="87216"/>
                    <a:pt x="538280" y="88992"/>
                  </a:cubicBezTo>
                  <a:lnTo>
                    <a:pt x="525339" y="101129"/>
                  </a:lnTo>
                  <a:lnTo>
                    <a:pt x="528379" y="118202"/>
                  </a:lnTo>
                  <a:cubicBezTo>
                    <a:pt x="528830" y="120710"/>
                    <a:pt x="527816" y="123259"/>
                    <a:pt x="525771" y="124781"/>
                  </a:cubicBezTo>
                  <a:cubicBezTo>
                    <a:pt x="523726" y="126303"/>
                    <a:pt x="520999" y="126537"/>
                    <a:pt x="518714" y="125387"/>
                  </a:cubicBezTo>
                  <a:lnTo>
                    <a:pt x="502465" y="117167"/>
                  </a:lnTo>
                  <a:lnTo>
                    <a:pt x="486206" y="125387"/>
                  </a:lnTo>
                  <a:cubicBezTo>
                    <a:pt x="485243" y="125872"/>
                    <a:pt x="484206" y="126110"/>
                    <a:pt x="483169" y="126110"/>
                  </a:cubicBezTo>
                  <a:cubicBezTo>
                    <a:pt x="481754" y="126110"/>
                    <a:pt x="480337" y="125664"/>
                    <a:pt x="479153" y="124781"/>
                  </a:cubicBezTo>
                  <a:cubicBezTo>
                    <a:pt x="477108" y="123259"/>
                    <a:pt x="476100" y="120714"/>
                    <a:pt x="476545" y="118202"/>
                  </a:cubicBezTo>
                  <a:lnTo>
                    <a:pt x="479576" y="101129"/>
                  </a:lnTo>
                  <a:lnTo>
                    <a:pt x="466635" y="88987"/>
                  </a:lnTo>
                  <a:cubicBezTo>
                    <a:pt x="464750" y="87216"/>
                    <a:pt x="464041" y="84513"/>
                    <a:pt x="464830" y="82041"/>
                  </a:cubicBezTo>
                  <a:cubicBezTo>
                    <a:pt x="465611" y="79574"/>
                    <a:pt x="467745" y="77773"/>
                    <a:pt x="470315" y="77415"/>
                  </a:cubicBezTo>
                  <a:lnTo>
                    <a:pt x="488427" y="74885"/>
                  </a:lnTo>
                  <a:close/>
                  <a:moveTo>
                    <a:pt x="226001" y="45847"/>
                  </a:moveTo>
                  <a:cubicBezTo>
                    <a:pt x="229716" y="45847"/>
                    <a:pt x="232734" y="48859"/>
                    <a:pt x="232734" y="52577"/>
                  </a:cubicBezTo>
                  <a:lnTo>
                    <a:pt x="232734" y="66330"/>
                  </a:lnTo>
                  <a:cubicBezTo>
                    <a:pt x="232734" y="67914"/>
                    <a:pt x="232104" y="69308"/>
                    <a:pt x="231189" y="70455"/>
                  </a:cubicBezTo>
                  <a:cubicBezTo>
                    <a:pt x="232369" y="69443"/>
                    <a:pt x="233855" y="68767"/>
                    <a:pt x="235530" y="68767"/>
                  </a:cubicBezTo>
                  <a:lnTo>
                    <a:pt x="249831" y="68767"/>
                  </a:lnTo>
                  <a:cubicBezTo>
                    <a:pt x="253547" y="68767"/>
                    <a:pt x="256564" y="71780"/>
                    <a:pt x="256564" y="75498"/>
                  </a:cubicBezTo>
                  <a:cubicBezTo>
                    <a:pt x="256564" y="79216"/>
                    <a:pt x="253549" y="82229"/>
                    <a:pt x="249831" y="82229"/>
                  </a:cubicBezTo>
                  <a:lnTo>
                    <a:pt x="235530" y="82229"/>
                  </a:lnTo>
                  <a:cubicBezTo>
                    <a:pt x="233853" y="82229"/>
                    <a:pt x="232364" y="81553"/>
                    <a:pt x="231185" y="80538"/>
                  </a:cubicBezTo>
                  <a:cubicBezTo>
                    <a:pt x="232102" y="81688"/>
                    <a:pt x="232734" y="83084"/>
                    <a:pt x="232734" y="84668"/>
                  </a:cubicBezTo>
                  <a:lnTo>
                    <a:pt x="232734" y="98421"/>
                  </a:lnTo>
                  <a:cubicBezTo>
                    <a:pt x="232734" y="102139"/>
                    <a:pt x="229716" y="105151"/>
                    <a:pt x="226001" y="105151"/>
                  </a:cubicBezTo>
                  <a:cubicBezTo>
                    <a:pt x="222285" y="105151"/>
                    <a:pt x="219268" y="102139"/>
                    <a:pt x="219268" y="98421"/>
                  </a:cubicBezTo>
                  <a:lnTo>
                    <a:pt x="219268" y="84668"/>
                  </a:lnTo>
                  <a:cubicBezTo>
                    <a:pt x="219268" y="83084"/>
                    <a:pt x="219900" y="81688"/>
                    <a:pt x="220816" y="80538"/>
                  </a:cubicBezTo>
                  <a:cubicBezTo>
                    <a:pt x="219637" y="81553"/>
                    <a:pt x="218148" y="82229"/>
                    <a:pt x="216471" y="82229"/>
                  </a:cubicBezTo>
                  <a:lnTo>
                    <a:pt x="202170" y="82229"/>
                  </a:lnTo>
                  <a:cubicBezTo>
                    <a:pt x="198452" y="82229"/>
                    <a:pt x="195438" y="79216"/>
                    <a:pt x="195438" y="75498"/>
                  </a:cubicBezTo>
                  <a:cubicBezTo>
                    <a:pt x="195438" y="71780"/>
                    <a:pt x="198452" y="68767"/>
                    <a:pt x="202170" y="68767"/>
                  </a:cubicBezTo>
                  <a:lnTo>
                    <a:pt x="216471" y="68767"/>
                  </a:lnTo>
                  <a:cubicBezTo>
                    <a:pt x="218146" y="68767"/>
                    <a:pt x="219633" y="69443"/>
                    <a:pt x="220812" y="70455"/>
                  </a:cubicBezTo>
                  <a:cubicBezTo>
                    <a:pt x="219897" y="69308"/>
                    <a:pt x="219268" y="67912"/>
                    <a:pt x="219268" y="66330"/>
                  </a:cubicBezTo>
                  <a:lnTo>
                    <a:pt x="219268" y="52577"/>
                  </a:lnTo>
                  <a:cubicBezTo>
                    <a:pt x="219268" y="48859"/>
                    <a:pt x="222285" y="45847"/>
                    <a:pt x="226001" y="45847"/>
                  </a:cubicBezTo>
                  <a:close/>
                  <a:moveTo>
                    <a:pt x="42082" y="40965"/>
                  </a:moveTo>
                  <a:lnTo>
                    <a:pt x="42082" y="42547"/>
                  </a:lnTo>
                  <a:lnTo>
                    <a:pt x="109429" y="107318"/>
                  </a:lnTo>
                  <a:cubicBezTo>
                    <a:pt x="112110" y="109897"/>
                    <a:pt x="112190" y="114157"/>
                    <a:pt x="109611" y="116840"/>
                  </a:cubicBezTo>
                  <a:cubicBezTo>
                    <a:pt x="108288" y="118211"/>
                    <a:pt x="106528" y="118901"/>
                    <a:pt x="104761" y="118901"/>
                  </a:cubicBezTo>
                  <a:cubicBezTo>
                    <a:pt x="103083" y="118901"/>
                    <a:pt x="101403" y="118276"/>
                    <a:pt x="100095" y="117023"/>
                  </a:cubicBezTo>
                  <a:lnTo>
                    <a:pt x="42082" y="61230"/>
                  </a:lnTo>
                  <a:lnTo>
                    <a:pt x="42082" y="330076"/>
                  </a:lnTo>
                  <a:lnTo>
                    <a:pt x="195438" y="330076"/>
                  </a:lnTo>
                  <a:lnTo>
                    <a:pt x="195438" y="274248"/>
                  </a:lnTo>
                  <a:lnTo>
                    <a:pt x="129655" y="144963"/>
                  </a:lnTo>
                  <a:cubicBezTo>
                    <a:pt x="122096" y="130115"/>
                    <a:pt x="127917" y="112280"/>
                    <a:pt x="142896" y="104358"/>
                  </a:cubicBezTo>
                  <a:cubicBezTo>
                    <a:pt x="158642" y="96013"/>
                    <a:pt x="177967" y="101575"/>
                    <a:pt x="186293" y="116558"/>
                  </a:cubicBezTo>
                  <a:lnTo>
                    <a:pt x="254230" y="238394"/>
                  </a:lnTo>
                  <a:lnTo>
                    <a:pt x="336000" y="238394"/>
                  </a:lnTo>
                  <a:lnTo>
                    <a:pt x="403924" y="116549"/>
                  </a:lnTo>
                  <a:cubicBezTo>
                    <a:pt x="412279" y="101567"/>
                    <a:pt x="431598" y="96014"/>
                    <a:pt x="447024" y="104188"/>
                  </a:cubicBezTo>
                  <a:cubicBezTo>
                    <a:pt x="462317" y="112283"/>
                    <a:pt x="468131" y="130119"/>
                    <a:pt x="460579" y="144959"/>
                  </a:cubicBezTo>
                  <a:lnTo>
                    <a:pt x="394795" y="274243"/>
                  </a:lnTo>
                  <a:lnTo>
                    <a:pt x="394795" y="330072"/>
                  </a:lnTo>
                  <a:lnTo>
                    <a:pt x="552925" y="330072"/>
                  </a:lnTo>
                  <a:lnTo>
                    <a:pt x="552925" y="40965"/>
                  </a:lnTo>
                  <a:lnTo>
                    <a:pt x="83336" y="40965"/>
                  </a:lnTo>
                  <a:lnTo>
                    <a:pt x="115236" y="71639"/>
                  </a:lnTo>
                  <a:cubicBezTo>
                    <a:pt x="117918" y="74218"/>
                    <a:pt x="117998" y="78480"/>
                    <a:pt x="115419" y="81160"/>
                  </a:cubicBezTo>
                  <a:cubicBezTo>
                    <a:pt x="114095" y="82533"/>
                    <a:pt x="112335" y="83223"/>
                    <a:pt x="110568" y="83223"/>
                  </a:cubicBezTo>
                  <a:cubicBezTo>
                    <a:pt x="108891" y="83223"/>
                    <a:pt x="107211" y="82600"/>
                    <a:pt x="105902" y="81343"/>
                  </a:cubicBezTo>
                  <a:lnTo>
                    <a:pt x="63911" y="40965"/>
                  </a:lnTo>
                  <a:close/>
                  <a:moveTo>
                    <a:pt x="35348" y="27507"/>
                  </a:moveTo>
                  <a:lnTo>
                    <a:pt x="559660" y="27507"/>
                  </a:lnTo>
                  <a:cubicBezTo>
                    <a:pt x="563376" y="27507"/>
                    <a:pt x="566393" y="30518"/>
                    <a:pt x="566393" y="34236"/>
                  </a:cubicBezTo>
                  <a:lnTo>
                    <a:pt x="566393" y="336803"/>
                  </a:lnTo>
                  <a:cubicBezTo>
                    <a:pt x="566393" y="340521"/>
                    <a:pt x="563378" y="343533"/>
                    <a:pt x="559660" y="343533"/>
                  </a:cubicBezTo>
                  <a:lnTo>
                    <a:pt x="35348" y="343533"/>
                  </a:lnTo>
                  <a:cubicBezTo>
                    <a:pt x="31633" y="343533"/>
                    <a:pt x="28616" y="340521"/>
                    <a:pt x="28616" y="336803"/>
                  </a:cubicBezTo>
                  <a:lnTo>
                    <a:pt x="28616" y="34236"/>
                  </a:lnTo>
                  <a:cubicBezTo>
                    <a:pt x="28616" y="30518"/>
                    <a:pt x="31630" y="27507"/>
                    <a:pt x="35348" y="27507"/>
                  </a:cubicBezTo>
                  <a:close/>
                  <a:moveTo>
                    <a:pt x="41278" y="13459"/>
                  </a:moveTo>
                  <a:cubicBezTo>
                    <a:pt x="25939" y="13459"/>
                    <a:pt x="13465" y="25941"/>
                    <a:pt x="13465" y="41283"/>
                  </a:cubicBezTo>
                  <a:lnTo>
                    <a:pt x="13465" y="329757"/>
                  </a:lnTo>
                  <a:cubicBezTo>
                    <a:pt x="13465" y="345099"/>
                    <a:pt x="25941" y="357581"/>
                    <a:pt x="41278" y="357581"/>
                  </a:cubicBezTo>
                  <a:lnTo>
                    <a:pt x="553705" y="357581"/>
                  </a:lnTo>
                  <a:cubicBezTo>
                    <a:pt x="569051" y="357581"/>
                    <a:pt x="581525" y="345099"/>
                    <a:pt x="581525" y="329757"/>
                  </a:cubicBezTo>
                  <a:lnTo>
                    <a:pt x="581525" y="41283"/>
                  </a:lnTo>
                  <a:cubicBezTo>
                    <a:pt x="581525" y="25941"/>
                    <a:pt x="569049" y="13459"/>
                    <a:pt x="553705" y="13459"/>
                  </a:cubicBezTo>
                  <a:close/>
                  <a:moveTo>
                    <a:pt x="41281" y="0"/>
                  </a:moveTo>
                  <a:lnTo>
                    <a:pt x="553707" y="0"/>
                  </a:lnTo>
                  <a:cubicBezTo>
                    <a:pt x="576472" y="0"/>
                    <a:pt x="594993" y="18519"/>
                    <a:pt x="594991" y="41283"/>
                  </a:cubicBezTo>
                  <a:lnTo>
                    <a:pt x="594991" y="329757"/>
                  </a:lnTo>
                  <a:cubicBezTo>
                    <a:pt x="594991" y="352521"/>
                    <a:pt x="576467" y="371041"/>
                    <a:pt x="553703" y="371041"/>
                  </a:cubicBezTo>
                  <a:lnTo>
                    <a:pt x="356660" y="371041"/>
                  </a:lnTo>
                  <a:lnTo>
                    <a:pt x="356660" y="403421"/>
                  </a:lnTo>
                  <a:lnTo>
                    <a:pt x="422063" y="403421"/>
                  </a:lnTo>
                  <a:cubicBezTo>
                    <a:pt x="433311" y="403421"/>
                    <a:pt x="442462" y="412335"/>
                    <a:pt x="442462" y="423291"/>
                  </a:cubicBezTo>
                  <a:lnTo>
                    <a:pt x="442462" y="442244"/>
                  </a:lnTo>
                  <a:cubicBezTo>
                    <a:pt x="442462" y="445962"/>
                    <a:pt x="439447" y="448975"/>
                    <a:pt x="435729" y="448975"/>
                  </a:cubicBezTo>
                  <a:lnTo>
                    <a:pt x="154497" y="448975"/>
                  </a:lnTo>
                  <a:cubicBezTo>
                    <a:pt x="150782" y="448975"/>
                    <a:pt x="147764" y="445962"/>
                    <a:pt x="147764" y="442244"/>
                  </a:cubicBezTo>
                  <a:lnTo>
                    <a:pt x="147764" y="423291"/>
                  </a:lnTo>
                  <a:cubicBezTo>
                    <a:pt x="147764" y="412335"/>
                    <a:pt x="156916" y="403421"/>
                    <a:pt x="168164" y="403421"/>
                  </a:cubicBezTo>
                  <a:lnTo>
                    <a:pt x="233566" y="403421"/>
                  </a:lnTo>
                  <a:lnTo>
                    <a:pt x="233566" y="371041"/>
                  </a:lnTo>
                  <a:lnTo>
                    <a:pt x="41278" y="371041"/>
                  </a:lnTo>
                  <a:cubicBezTo>
                    <a:pt x="18521" y="371041"/>
                    <a:pt x="0" y="352521"/>
                    <a:pt x="0" y="329757"/>
                  </a:cubicBezTo>
                  <a:lnTo>
                    <a:pt x="0" y="41283"/>
                  </a:lnTo>
                  <a:cubicBezTo>
                    <a:pt x="0" y="18519"/>
                    <a:pt x="18521" y="0"/>
                    <a:pt x="41281"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16" name="Freeform: Shape 15">
              <a:extLst>
                <a:ext uri="{FF2B5EF4-FFF2-40B4-BE49-F238E27FC236}">
                  <a16:creationId xmlns:a16="http://schemas.microsoft.com/office/drawing/2014/main" id="{71A64DB8-B75A-63A2-CE2F-4E16242CD0AD}"/>
                </a:ext>
              </a:extLst>
            </p:cNvPr>
            <p:cNvSpPr/>
            <p:nvPr/>
          </p:nvSpPr>
          <p:spPr>
            <a:xfrm>
              <a:off x="8026932" y="1480093"/>
              <a:ext cx="615607" cy="520058"/>
            </a:xfrm>
            <a:custGeom>
              <a:avLst/>
              <a:gdLst>
                <a:gd name="connsiteX0" fmla="*/ 530947 w 615607"/>
                <a:gd name="connsiteY0" fmla="*/ 444887 h 520058"/>
                <a:gd name="connsiteX1" fmla="*/ 514295 w 615607"/>
                <a:gd name="connsiteY1" fmla="*/ 445514 h 520058"/>
                <a:gd name="connsiteX2" fmla="*/ 511135 w 615607"/>
                <a:gd name="connsiteY2" fmla="*/ 499222 h 520058"/>
                <a:gd name="connsiteX3" fmla="*/ 568486 w 615607"/>
                <a:gd name="connsiteY3" fmla="*/ 495122 h 520058"/>
                <a:gd name="connsiteX4" fmla="*/ 568397 w 615607"/>
                <a:gd name="connsiteY4" fmla="*/ 480890 h 520058"/>
                <a:gd name="connsiteX5" fmla="*/ 543283 w 615607"/>
                <a:gd name="connsiteY5" fmla="*/ 478067 h 520058"/>
                <a:gd name="connsiteX6" fmla="*/ 538464 w 615607"/>
                <a:gd name="connsiteY6" fmla="*/ 478839 h 520058"/>
                <a:gd name="connsiteX7" fmla="*/ 538377 w 615607"/>
                <a:gd name="connsiteY7" fmla="*/ 478832 h 520058"/>
                <a:gd name="connsiteX8" fmla="*/ 536470 w 615607"/>
                <a:gd name="connsiteY8" fmla="*/ 478062 h 520058"/>
                <a:gd name="connsiteX9" fmla="*/ 535854 w 615607"/>
                <a:gd name="connsiteY9" fmla="*/ 477813 h 520058"/>
                <a:gd name="connsiteX10" fmla="*/ 535781 w 615607"/>
                <a:gd name="connsiteY10" fmla="*/ 477740 h 520058"/>
                <a:gd name="connsiteX11" fmla="*/ 535287 w 615607"/>
                <a:gd name="connsiteY11" fmla="*/ 477248 h 520058"/>
                <a:gd name="connsiteX12" fmla="*/ 533866 w 615607"/>
                <a:gd name="connsiteY12" fmla="*/ 468312 h 520058"/>
                <a:gd name="connsiteX13" fmla="*/ 530947 w 615607"/>
                <a:gd name="connsiteY13" fmla="*/ 444887 h 520058"/>
                <a:gd name="connsiteX14" fmla="*/ 73257 w 615607"/>
                <a:gd name="connsiteY14" fmla="*/ 444879 h 520058"/>
                <a:gd name="connsiteX15" fmla="*/ 70322 w 615607"/>
                <a:gd name="connsiteY15" fmla="*/ 468275 h 520058"/>
                <a:gd name="connsiteX16" fmla="*/ 69203 w 615607"/>
                <a:gd name="connsiteY16" fmla="*/ 476970 h 520058"/>
                <a:gd name="connsiteX17" fmla="*/ 68371 w 615607"/>
                <a:gd name="connsiteY17" fmla="*/ 477800 h 520058"/>
                <a:gd name="connsiteX18" fmla="*/ 68360 w 615607"/>
                <a:gd name="connsiteY18" fmla="*/ 477811 h 520058"/>
                <a:gd name="connsiteX19" fmla="*/ 68259 w 615607"/>
                <a:gd name="connsiteY19" fmla="*/ 477851 h 520058"/>
                <a:gd name="connsiteX20" fmla="*/ 60919 w 615607"/>
                <a:gd name="connsiteY20" fmla="*/ 478065 h 520058"/>
                <a:gd name="connsiteX21" fmla="*/ 35816 w 615607"/>
                <a:gd name="connsiteY21" fmla="*/ 480889 h 520058"/>
                <a:gd name="connsiteX22" fmla="*/ 35727 w 615607"/>
                <a:gd name="connsiteY22" fmla="*/ 495122 h 520058"/>
                <a:gd name="connsiteX23" fmla="*/ 93066 w 615607"/>
                <a:gd name="connsiteY23" fmla="*/ 499221 h 520058"/>
                <a:gd name="connsiteX24" fmla="*/ 89907 w 615607"/>
                <a:gd name="connsiteY24" fmla="*/ 445513 h 520058"/>
                <a:gd name="connsiteX25" fmla="*/ 73257 w 615607"/>
                <a:gd name="connsiteY25" fmla="*/ 444879 h 520058"/>
                <a:gd name="connsiteX26" fmla="*/ 79868 w 615607"/>
                <a:gd name="connsiteY26" fmla="*/ 428538 h 520058"/>
                <a:gd name="connsiteX27" fmla="*/ 97887 w 615607"/>
                <a:gd name="connsiteY27" fmla="*/ 434299 h 520058"/>
                <a:gd name="connsiteX28" fmla="*/ 97887 w 615607"/>
                <a:gd name="connsiteY28" fmla="*/ 434298 h 520058"/>
                <a:gd name="connsiteX29" fmla="*/ 104538 w 615607"/>
                <a:gd name="connsiteY29" fmla="*/ 507369 h 520058"/>
                <a:gd name="connsiteX30" fmla="*/ 103205 w 615607"/>
                <a:gd name="connsiteY30" fmla="*/ 509257 h 520058"/>
                <a:gd name="connsiteX31" fmla="*/ 102780 w 615607"/>
                <a:gd name="connsiteY31" fmla="*/ 509618 h 520058"/>
                <a:gd name="connsiteX32" fmla="*/ 101398 w 615607"/>
                <a:gd name="connsiteY32" fmla="*/ 510568 h 520058"/>
                <a:gd name="connsiteX33" fmla="*/ 100871 w 615607"/>
                <a:gd name="connsiteY33" fmla="*/ 510931 h 520058"/>
                <a:gd name="connsiteX34" fmla="*/ 61676 w 615607"/>
                <a:gd name="connsiteY34" fmla="*/ 520055 h 520058"/>
                <a:gd name="connsiteX35" fmla="*/ 24244 w 615607"/>
                <a:gd name="connsiteY35" fmla="*/ 502710 h 520058"/>
                <a:gd name="connsiteX36" fmla="*/ 26275 w 615607"/>
                <a:gd name="connsiteY36" fmla="*/ 470972 h 520058"/>
                <a:gd name="connsiteX37" fmla="*/ 53850 w 615607"/>
                <a:gd name="connsiteY37" fmla="*/ 461640 h 520058"/>
                <a:gd name="connsiteX38" fmla="*/ 63714 w 615607"/>
                <a:gd name="connsiteY38" fmla="*/ 434964 h 520058"/>
                <a:gd name="connsiteX39" fmla="*/ 79868 w 615607"/>
                <a:gd name="connsiteY39" fmla="*/ 428538 h 520058"/>
                <a:gd name="connsiteX40" fmla="*/ 524331 w 615607"/>
                <a:gd name="connsiteY40" fmla="*/ 428537 h 520058"/>
                <a:gd name="connsiteX41" fmla="*/ 540482 w 615607"/>
                <a:gd name="connsiteY41" fmla="*/ 434966 h 520058"/>
                <a:gd name="connsiteX42" fmla="*/ 550357 w 615607"/>
                <a:gd name="connsiteY42" fmla="*/ 461648 h 520058"/>
                <a:gd name="connsiteX43" fmla="*/ 577927 w 615607"/>
                <a:gd name="connsiteY43" fmla="*/ 470967 h 520058"/>
                <a:gd name="connsiteX44" fmla="*/ 579959 w 615607"/>
                <a:gd name="connsiteY44" fmla="*/ 502711 h 520058"/>
                <a:gd name="connsiteX45" fmla="*/ 542525 w 615607"/>
                <a:gd name="connsiteY45" fmla="*/ 520058 h 520058"/>
                <a:gd name="connsiteX46" fmla="*/ 503327 w 615607"/>
                <a:gd name="connsiteY46" fmla="*/ 510933 h 520058"/>
                <a:gd name="connsiteX47" fmla="*/ 502798 w 615607"/>
                <a:gd name="connsiteY47" fmla="*/ 510568 h 520058"/>
                <a:gd name="connsiteX48" fmla="*/ 501429 w 615607"/>
                <a:gd name="connsiteY48" fmla="*/ 509629 h 520058"/>
                <a:gd name="connsiteX49" fmla="*/ 500996 w 615607"/>
                <a:gd name="connsiteY49" fmla="*/ 509260 h 520058"/>
                <a:gd name="connsiteX50" fmla="*/ 499663 w 615607"/>
                <a:gd name="connsiteY50" fmla="*/ 507371 h 520058"/>
                <a:gd name="connsiteX51" fmla="*/ 506309 w 615607"/>
                <a:gd name="connsiteY51" fmla="*/ 434300 h 520058"/>
                <a:gd name="connsiteX52" fmla="*/ 524331 w 615607"/>
                <a:gd name="connsiteY52" fmla="*/ 428537 h 520058"/>
                <a:gd name="connsiteX53" fmla="*/ 376345 w 615607"/>
                <a:gd name="connsiteY53" fmla="*/ 261424 h 520058"/>
                <a:gd name="connsiteX54" fmla="*/ 376674 w 615607"/>
                <a:gd name="connsiteY54" fmla="*/ 268586 h 520058"/>
                <a:gd name="connsiteX55" fmla="*/ 384261 w 615607"/>
                <a:gd name="connsiteY55" fmla="*/ 318634 h 520058"/>
                <a:gd name="connsiteX56" fmla="*/ 389212 w 615607"/>
                <a:gd name="connsiteY56" fmla="*/ 322429 h 520058"/>
                <a:gd name="connsiteX57" fmla="*/ 391795 w 615607"/>
                <a:gd name="connsiteY57" fmla="*/ 330136 h 520058"/>
                <a:gd name="connsiteX58" fmla="*/ 385238 w 615607"/>
                <a:gd name="connsiteY58" fmla="*/ 334938 h 520058"/>
                <a:gd name="connsiteX59" fmla="*/ 373850 w 615607"/>
                <a:gd name="connsiteY59" fmla="*/ 327985 h 520058"/>
                <a:gd name="connsiteX60" fmla="*/ 329225 w 615607"/>
                <a:gd name="connsiteY60" fmla="*/ 279697 h 520058"/>
                <a:gd name="connsiteX61" fmla="*/ 329225 w 615607"/>
                <a:gd name="connsiteY61" fmla="*/ 463261 h 520058"/>
                <a:gd name="connsiteX62" fmla="*/ 443120 w 615607"/>
                <a:gd name="connsiteY62" fmla="*/ 463261 h 520058"/>
                <a:gd name="connsiteX63" fmla="*/ 447041 w 615607"/>
                <a:gd name="connsiteY63" fmla="*/ 459758 h 520058"/>
                <a:gd name="connsiteX64" fmla="*/ 447041 w 615607"/>
                <a:gd name="connsiteY64" fmla="*/ 261424 h 520058"/>
                <a:gd name="connsiteX65" fmla="*/ 299979 w 615607"/>
                <a:gd name="connsiteY65" fmla="*/ 261424 h 520058"/>
                <a:gd name="connsiteX66" fmla="*/ 299979 w 615607"/>
                <a:gd name="connsiteY66" fmla="*/ 463258 h 520058"/>
                <a:gd name="connsiteX67" fmla="*/ 315459 w 615607"/>
                <a:gd name="connsiteY67" fmla="*/ 463258 h 520058"/>
                <a:gd name="connsiteX68" fmla="*/ 315459 w 615607"/>
                <a:gd name="connsiteY68" fmla="*/ 261424 h 520058"/>
                <a:gd name="connsiteX69" fmla="*/ 158642 w 615607"/>
                <a:gd name="connsiteY69" fmla="*/ 261424 h 520058"/>
                <a:gd name="connsiteX70" fmla="*/ 158642 w 615607"/>
                <a:gd name="connsiteY70" fmla="*/ 459758 h 520058"/>
                <a:gd name="connsiteX71" fmla="*/ 162567 w 615607"/>
                <a:gd name="connsiteY71" fmla="*/ 463258 h 520058"/>
                <a:gd name="connsiteX72" fmla="*/ 286213 w 615607"/>
                <a:gd name="connsiteY72" fmla="*/ 463258 h 520058"/>
                <a:gd name="connsiteX73" fmla="*/ 286213 w 615607"/>
                <a:gd name="connsiteY73" fmla="*/ 280054 h 520058"/>
                <a:gd name="connsiteX74" fmla="*/ 241819 w 615607"/>
                <a:gd name="connsiteY74" fmla="*/ 327985 h 520058"/>
                <a:gd name="connsiteX75" fmla="*/ 230427 w 615607"/>
                <a:gd name="connsiteY75" fmla="*/ 334938 h 520058"/>
                <a:gd name="connsiteX76" fmla="*/ 223869 w 615607"/>
                <a:gd name="connsiteY76" fmla="*/ 330136 h 520058"/>
                <a:gd name="connsiteX77" fmla="*/ 226457 w 615607"/>
                <a:gd name="connsiteY77" fmla="*/ 322429 h 520058"/>
                <a:gd name="connsiteX78" fmla="*/ 231408 w 615607"/>
                <a:gd name="connsiteY78" fmla="*/ 318627 h 520058"/>
                <a:gd name="connsiteX79" fmla="*/ 239000 w 615607"/>
                <a:gd name="connsiteY79" fmla="*/ 268586 h 520058"/>
                <a:gd name="connsiteX80" fmla="*/ 239329 w 615607"/>
                <a:gd name="connsiteY80" fmla="*/ 261424 h 520058"/>
                <a:gd name="connsiteX81" fmla="*/ 307838 w 615607"/>
                <a:gd name="connsiteY81" fmla="*/ 229510 h 520058"/>
                <a:gd name="connsiteX82" fmla="*/ 302945 w 615607"/>
                <a:gd name="connsiteY82" fmla="*/ 247655 h 520058"/>
                <a:gd name="connsiteX83" fmla="*/ 312729 w 615607"/>
                <a:gd name="connsiteY83" fmla="*/ 247655 h 520058"/>
                <a:gd name="connsiteX84" fmla="*/ 307838 w 615607"/>
                <a:gd name="connsiteY84" fmla="*/ 229510 h 520058"/>
                <a:gd name="connsiteX85" fmla="*/ 354493 w 615607"/>
                <a:gd name="connsiteY85" fmla="*/ 209861 h 520058"/>
                <a:gd name="connsiteX86" fmla="*/ 374769 w 615607"/>
                <a:gd name="connsiteY86" fmla="*/ 247655 h 520058"/>
                <a:gd name="connsiteX87" fmla="*/ 466537 w 615607"/>
                <a:gd name="connsiteY87" fmla="*/ 247655 h 520058"/>
                <a:gd name="connsiteX88" fmla="*/ 466537 w 615607"/>
                <a:gd name="connsiteY88" fmla="*/ 217090 h 520058"/>
                <a:gd name="connsiteX89" fmla="*/ 458749 w 615607"/>
                <a:gd name="connsiteY89" fmla="*/ 209861 h 520058"/>
                <a:gd name="connsiteX90" fmla="*/ 319824 w 615607"/>
                <a:gd name="connsiteY90" fmla="*/ 209861 h 520058"/>
                <a:gd name="connsiteX91" fmla="*/ 364972 w 615607"/>
                <a:gd name="connsiteY91" fmla="*/ 301235 h 520058"/>
                <a:gd name="connsiteX92" fmla="*/ 362903 w 615607"/>
                <a:gd name="connsiteY92" fmla="*/ 268586 h 520058"/>
                <a:gd name="connsiteX93" fmla="*/ 327745 w 615607"/>
                <a:gd name="connsiteY93" fmla="*/ 211004 h 520058"/>
                <a:gd name="connsiteX94" fmla="*/ 324822 w 615607"/>
                <a:gd name="connsiteY94" fmla="*/ 209861 h 520058"/>
                <a:gd name="connsiteX95" fmla="*/ 290859 w 615607"/>
                <a:gd name="connsiteY95" fmla="*/ 209861 h 520058"/>
                <a:gd name="connsiteX96" fmla="*/ 287973 w 615607"/>
                <a:gd name="connsiteY96" fmla="*/ 210996 h 520058"/>
                <a:gd name="connsiteX97" fmla="*/ 252764 w 615607"/>
                <a:gd name="connsiteY97" fmla="*/ 268586 h 520058"/>
                <a:gd name="connsiteX98" fmla="*/ 250701 w 615607"/>
                <a:gd name="connsiteY98" fmla="*/ 301235 h 520058"/>
                <a:gd name="connsiteX99" fmla="*/ 295847 w 615607"/>
                <a:gd name="connsiteY99" fmla="*/ 209861 h 520058"/>
                <a:gd name="connsiteX100" fmla="*/ 151814 w 615607"/>
                <a:gd name="connsiteY100" fmla="*/ 209861 h 520058"/>
                <a:gd name="connsiteX101" fmla="*/ 144022 w 615607"/>
                <a:gd name="connsiteY101" fmla="*/ 217090 h 520058"/>
                <a:gd name="connsiteX102" fmla="*/ 144022 w 615607"/>
                <a:gd name="connsiteY102" fmla="*/ 247655 h 520058"/>
                <a:gd name="connsiteX103" fmla="*/ 240906 w 615607"/>
                <a:gd name="connsiteY103" fmla="*/ 247655 h 520058"/>
                <a:gd name="connsiteX104" fmla="*/ 261181 w 615607"/>
                <a:gd name="connsiteY104" fmla="*/ 209861 h 520058"/>
                <a:gd name="connsiteX105" fmla="*/ 257810 w 615607"/>
                <a:gd name="connsiteY105" fmla="*/ 167011 h 520058"/>
                <a:gd name="connsiteX106" fmla="*/ 245746 w 615607"/>
                <a:gd name="connsiteY106" fmla="*/ 172082 h 520058"/>
                <a:gd name="connsiteX107" fmla="*/ 240846 w 615607"/>
                <a:gd name="connsiteY107" fmla="*/ 185060 h 520058"/>
                <a:gd name="connsiteX108" fmla="*/ 252041 w 615607"/>
                <a:gd name="connsiteY108" fmla="*/ 196083 h 520058"/>
                <a:gd name="connsiteX109" fmla="*/ 252052 w 615607"/>
                <a:gd name="connsiteY109" fmla="*/ 196091 h 520058"/>
                <a:gd name="connsiteX110" fmla="*/ 295649 w 615607"/>
                <a:gd name="connsiteY110" fmla="*/ 196091 h 520058"/>
                <a:gd name="connsiteX111" fmla="*/ 257810 w 615607"/>
                <a:gd name="connsiteY111" fmla="*/ 167011 h 520058"/>
                <a:gd name="connsiteX112" fmla="*/ 355772 w 615607"/>
                <a:gd name="connsiteY112" fmla="*/ 167004 h 520058"/>
                <a:gd name="connsiteX113" fmla="*/ 317951 w 615607"/>
                <a:gd name="connsiteY113" fmla="*/ 196091 h 520058"/>
                <a:gd name="connsiteX114" fmla="*/ 361375 w 615607"/>
                <a:gd name="connsiteY114" fmla="*/ 196091 h 520058"/>
                <a:gd name="connsiteX115" fmla="*/ 372702 w 615607"/>
                <a:gd name="connsiteY115" fmla="*/ 185216 h 520058"/>
                <a:gd name="connsiteX116" fmla="*/ 367841 w 615607"/>
                <a:gd name="connsiteY116" fmla="*/ 172082 h 520058"/>
                <a:gd name="connsiteX117" fmla="*/ 355772 w 615607"/>
                <a:gd name="connsiteY117" fmla="*/ 167004 h 520058"/>
                <a:gd name="connsiteX118" fmla="*/ 92321 w 615607"/>
                <a:gd name="connsiteY118" fmla="*/ 165622 h 520058"/>
                <a:gd name="connsiteX119" fmla="*/ 38994 w 615607"/>
                <a:gd name="connsiteY119" fmla="*/ 199042 h 520058"/>
                <a:gd name="connsiteX120" fmla="*/ 36764 w 615607"/>
                <a:gd name="connsiteY120" fmla="*/ 202493 h 520058"/>
                <a:gd name="connsiteX121" fmla="*/ 38162 w 615607"/>
                <a:gd name="connsiteY121" fmla="*/ 206167 h 520058"/>
                <a:gd name="connsiteX122" fmla="*/ 44834 w 615607"/>
                <a:gd name="connsiteY122" fmla="*/ 206811 h 520058"/>
                <a:gd name="connsiteX123" fmla="*/ 99517 w 615607"/>
                <a:gd name="connsiteY123" fmla="*/ 172544 h 520058"/>
                <a:gd name="connsiteX124" fmla="*/ 523281 w 615607"/>
                <a:gd name="connsiteY124" fmla="*/ 165618 h 520058"/>
                <a:gd name="connsiteX125" fmla="*/ 516086 w 615607"/>
                <a:gd name="connsiteY125" fmla="*/ 172544 h 520058"/>
                <a:gd name="connsiteX126" fmla="*/ 570755 w 615607"/>
                <a:gd name="connsiteY126" fmla="*/ 206799 h 520058"/>
                <a:gd name="connsiteX127" fmla="*/ 577439 w 615607"/>
                <a:gd name="connsiteY127" fmla="*/ 206165 h 520058"/>
                <a:gd name="connsiteX128" fmla="*/ 578836 w 615607"/>
                <a:gd name="connsiteY128" fmla="*/ 202483 h 520058"/>
                <a:gd name="connsiteX129" fmla="*/ 576609 w 615607"/>
                <a:gd name="connsiteY129" fmla="*/ 199039 h 520058"/>
                <a:gd name="connsiteX130" fmla="*/ 258992 w 615607"/>
                <a:gd name="connsiteY130" fmla="*/ 153294 h 520058"/>
                <a:gd name="connsiteX131" fmla="*/ 306797 w 615607"/>
                <a:gd name="connsiteY131" fmla="*/ 187964 h 520058"/>
                <a:gd name="connsiteX132" fmla="*/ 354590 w 615607"/>
                <a:gd name="connsiteY132" fmla="*/ 153294 h 520058"/>
                <a:gd name="connsiteX133" fmla="*/ 377867 w 615607"/>
                <a:gd name="connsiteY133" fmla="*/ 162659 h 520058"/>
                <a:gd name="connsiteX134" fmla="*/ 386119 w 615607"/>
                <a:gd name="connsiteY134" fmla="*/ 188302 h 520058"/>
                <a:gd name="connsiteX135" fmla="*/ 382784 w 615607"/>
                <a:gd name="connsiteY135" fmla="*/ 196091 h 520058"/>
                <a:gd name="connsiteX136" fmla="*/ 458749 w 615607"/>
                <a:gd name="connsiteY136" fmla="*/ 196091 h 520058"/>
                <a:gd name="connsiteX137" fmla="*/ 480310 w 615607"/>
                <a:gd name="connsiteY137" fmla="*/ 217090 h 520058"/>
                <a:gd name="connsiteX138" fmla="*/ 480310 w 615607"/>
                <a:gd name="connsiteY138" fmla="*/ 254540 h 520058"/>
                <a:gd name="connsiteX139" fmla="*/ 473425 w 615607"/>
                <a:gd name="connsiteY139" fmla="*/ 261424 h 520058"/>
                <a:gd name="connsiteX140" fmla="*/ 460812 w 615607"/>
                <a:gd name="connsiteY140" fmla="*/ 261424 h 520058"/>
                <a:gd name="connsiteX141" fmla="*/ 460812 w 615607"/>
                <a:gd name="connsiteY141" fmla="*/ 459758 h 520058"/>
                <a:gd name="connsiteX142" fmla="*/ 443120 w 615607"/>
                <a:gd name="connsiteY142" fmla="*/ 477031 h 520058"/>
                <a:gd name="connsiteX143" fmla="*/ 162567 w 615607"/>
                <a:gd name="connsiteY143" fmla="*/ 477031 h 520058"/>
                <a:gd name="connsiteX144" fmla="*/ 144880 w 615607"/>
                <a:gd name="connsiteY144" fmla="*/ 459758 h 520058"/>
                <a:gd name="connsiteX145" fmla="*/ 144880 w 615607"/>
                <a:gd name="connsiteY145" fmla="*/ 261427 h 520058"/>
                <a:gd name="connsiteX146" fmla="*/ 137140 w 615607"/>
                <a:gd name="connsiteY146" fmla="*/ 261427 h 520058"/>
                <a:gd name="connsiteX147" fmla="*/ 130258 w 615607"/>
                <a:gd name="connsiteY147" fmla="*/ 254542 h 520058"/>
                <a:gd name="connsiteX148" fmla="*/ 130258 w 615607"/>
                <a:gd name="connsiteY148" fmla="*/ 217092 h 520058"/>
                <a:gd name="connsiteX149" fmla="*/ 151814 w 615607"/>
                <a:gd name="connsiteY149" fmla="*/ 196092 h 520058"/>
                <a:gd name="connsiteX150" fmla="*/ 230803 w 615607"/>
                <a:gd name="connsiteY150" fmla="*/ 196092 h 520058"/>
                <a:gd name="connsiteX151" fmla="*/ 227380 w 615607"/>
                <a:gd name="connsiteY151" fmla="*/ 187915 h 520058"/>
                <a:gd name="connsiteX152" fmla="*/ 235711 w 615607"/>
                <a:gd name="connsiteY152" fmla="*/ 162659 h 520058"/>
                <a:gd name="connsiteX153" fmla="*/ 258992 w 615607"/>
                <a:gd name="connsiteY153" fmla="*/ 153294 h 520058"/>
                <a:gd name="connsiteX154" fmla="*/ 450425 w 615607"/>
                <a:gd name="connsiteY154" fmla="*/ 140738 h 520058"/>
                <a:gd name="connsiteX155" fmla="*/ 447100 w 615607"/>
                <a:gd name="connsiteY155" fmla="*/ 143924 h 520058"/>
                <a:gd name="connsiteX156" fmla="*/ 446555 w 615607"/>
                <a:gd name="connsiteY156" fmla="*/ 145158 h 520058"/>
                <a:gd name="connsiteX157" fmla="*/ 447100 w 615607"/>
                <a:gd name="connsiteY157" fmla="*/ 146381 h 520058"/>
                <a:gd name="connsiteX158" fmla="*/ 471990 w 615607"/>
                <a:gd name="connsiteY158" fmla="*/ 170307 h 520058"/>
                <a:gd name="connsiteX159" fmla="*/ 475321 w 615607"/>
                <a:gd name="connsiteY159" fmla="*/ 170315 h 520058"/>
                <a:gd name="connsiteX160" fmla="*/ 478251 w 615607"/>
                <a:gd name="connsiteY160" fmla="*/ 167499 h 520058"/>
                <a:gd name="connsiteX161" fmla="*/ 165183 w 615607"/>
                <a:gd name="connsiteY161" fmla="*/ 140737 h 520058"/>
                <a:gd name="connsiteX162" fmla="*/ 137352 w 615607"/>
                <a:gd name="connsiteY162" fmla="*/ 167500 h 520058"/>
                <a:gd name="connsiteX163" fmla="*/ 140273 w 615607"/>
                <a:gd name="connsiteY163" fmla="*/ 170308 h 520058"/>
                <a:gd name="connsiteX164" fmla="*/ 143621 w 615607"/>
                <a:gd name="connsiteY164" fmla="*/ 170308 h 520058"/>
                <a:gd name="connsiteX165" fmla="*/ 168494 w 615607"/>
                <a:gd name="connsiteY165" fmla="*/ 146388 h 520058"/>
                <a:gd name="connsiteX166" fmla="*/ 169051 w 615607"/>
                <a:gd name="connsiteY166" fmla="*/ 145155 h 520058"/>
                <a:gd name="connsiteX167" fmla="*/ 168490 w 615607"/>
                <a:gd name="connsiteY167" fmla="*/ 143910 h 520058"/>
                <a:gd name="connsiteX168" fmla="*/ 464947 w 615607"/>
                <a:gd name="connsiteY168" fmla="*/ 98843 h 520058"/>
                <a:gd name="connsiteX169" fmla="*/ 448444 w 615607"/>
                <a:gd name="connsiteY169" fmla="*/ 114716 h 520058"/>
                <a:gd name="connsiteX170" fmla="*/ 447332 w 615607"/>
                <a:gd name="connsiteY170" fmla="*/ 117226 h 520058"/>
                <a:gd name="connsiteX171" fmla="*/ 448438 w 615607"/>
                <a:gd name="connsiteY171" fmla="*/ 119727 h 520058"/>
                <a:gd name="connsiteX172" fmla="*/ 496805 w 615607"/>
                <a:gd name="connsiteY172" fmla="*/ 166241 h 520058"/>
                <a:gd name="connsiteX173" fmla="*/ 502786 w 615607"/>
                <a:gd name="connsiteY173" fmla="*/ 166241 h 520058"/>
                <a:gd name="connsiteX174" fmla="*/ 518898 w 615607"/>
                <a:gd name="connsiteY174" fmla="*/ 150740 h 520058"/>
                <a:gd name="connsiteX175" fmla="*/ 150661 w 615607"/>
                <a:gd name="connsiteY175" fmla="*/ 98843 h 520058"/>
                <a:gd name="connsiteX176" fmla="*/ 96705 w 615607"/>
                <a:gd name="connsiteY176" fmla="*/ 150741 h 520058"/>
                <a:gd name="connsiteX177" fmla="*/ 112823 w 615607"/>
                <a:gd name="connsiteY177" fmla="*/ 166245 h 520058"/>
                <a:gd name="connsiteX178" fmla="*/ 118804 w 615607"/>
                <a:gd name="connsiteY178" fmla="*/ 166245 h 520058"/>
                <a:gd name="connsiteX179" fmla="*/ 167164 w 615607"/>
                <a:gd name="connsiteY179" fmla="*/ 119737 h 520058"/>
                <a:gd name="connsiteX180" fmla="*/ 168272 w 615607"/>
                <a:gd name="connsiteY180" fmla="*/ 117226 h 520058"/>
                <a:gd name="connsiteX181" fmla="*/ 167166 w 615607"/>
                <a:gd name="connsiteY181" fmla="*/ 114726 h 520058"/>
                <a:gd name="connsiteX182" fmla="*/ 8986 w 615607"/>
                <a:gd name="connsiteY182" fmla="*/ 72935 h 520058"/>
                <a:gd name="connsiteX183" fmla="*/ 35126 w 615607"/>
                <a:gd name="connsiteY183" fmla="*/ 81314 h 520058"/>
                <a:gd name="connsiteX184" fmla="*/ 39576 w 615607"/>
                <a:gd name="connsiteY184" fmla="*/ 89970 h 520058"/>
                <a:gd name="connsiteX185" fmla="*/ 33023 w 615607"/>
                <a:gd name="connsiteY185" fmla="*/ 94756 h 520058"/>
                <a:gd name="connsiteX186" fmla="*/ 30921 w 615607"/>
                <a:gd name="connsiteY186" fmla="*/ 94429 h 520058"/>
                <a:gd name="connsiteX187" fmla="*/ 4781 w 615607"/>
                <a:gd name="connsiteY187" fmla="*/ 86050 h 520058"/>
                <a:gd name="connsiteX188" fmla="*/ 331 w 615607"/>
                <a:gd name="connsiteY188" fmla="*/ 77393 h 520058"/>
                <a:gd name="connsiteX189" fmla="*/ 8986 w 615607"/>
                <a:gd name="connsiteY189" fmla="*/ 72935 h 520058"/>
                <a:gd name="connsiteX190" fmla="*/ 606624 w 615607"/>
                <a:gd name="connsiteY190" fmla="*/ 72934 h 520058"/>
                <a:gd name="connsiteX191" fmla="*/ 615279 w 615607"/>
                <a:gd name="connsiteY191" fmla="*/ 77393 h 520058"/>
                <a:gd name="connsiteX192" fmla="*/ 610820 w 615607"/>
                <a:gd name="connsiteY192" fmla="*/ 86046 h 520058"/>
                <a:gd name="connsiteX193" fmla="*/ 584682 w 615607"/>
                <a:gd name="connsiteY193" fmla="*/ 94425 h 520058"/>
                <a:gd name="connsiteX194" fmla="*/ 582584 w 615607"/>
                <a:gd name="connsiteY194" fmla="*/ 94755 h 520058"/>
                <a:gd name="connsiteX195" fmla="*/ 576027 w 615607"/>
                <a:gd name="connsiteY195" fmla="*/ 89969 h 520058"/>
                <a:gd name="connsiteX196" fmla="*/ 580486 w 615607"/>
                <a:gd name="connsiteY196" fmla="*/ 81313 h 520058"/>
                <a:gd name="connsiteX197" fmla="*/ 337032 w 615607"/>
                <a:gd name="connsiteY197" fmla="*/ 54204 h 520058"/>
                <a:gd name="connsiteX198" fmla="*/ 317332 w 615607"/>
                <a:gd name="connsiteY198" fmla="*/ 68998 h 520058"/>
                <a:gd name="connsiteX199" fmla="*/ 314682 w 615607"/>
                <a:gd name="connsiteY199" fmla="*/ 72792 h 520058"/>
                <a:gd name="connsiteX200" fmla="*/ 314479 w 615607"/>
                <a:gd name="connsiteY200" fmla="*/ 72977 h 520058"/>
                <a:gd name="connsiteX201" fmla="*/ 312757 w 615607"/>
                <a:gd name="connsiteY201" fmla="*/ 73760 h 520058"/>
                <a:gd name="connsiteX202" fmla="*/ 312047 w 615607"/>
                <a:gd name="connsiteY202" fmla="*/ 74083 h 520058"/>
                <a:gd name="connsiteX203" fmla="*/ 311872 w 615607"/>
                <a:gd name="connsiteY203" fmla="*/ 74089 h 520058"/>
                <a:gd name="connsiteX204" fmla="*/ 311068 w 615607"/>
                <a:gd name="connsiteY204" fmla="*/ 74116 h 520058"/>
                <a:gd name="connsiteX205" fmla="*/ 303790 w 615607"/>
                <a:gd name="connsiteY205" fmla="*/ 68992 h 520058"/>
                <a:gd name="connsiteX206" fmla="*/ 284083 w 615607"/>
                <a:gd name="connsiteY206" fmla="*/ 54206 h 520058"/>
                <a:gd name="connsiteX207" fmla="*/ 272965 w 615607"/>
                <a:gd name="connsiteY207" fmla="*/ 65251 h 520058"/>
                <a:gd name="connsiteX208" fmla="*/ 310563 w 615607"/>
                <a:gd name="connsiteY208" fmla="*/ 105872 h 520058"/>
                <a:gd name="connsiteX209" fmla="*/ 348144 w 615607"/>
                <a:gd name="connsiteY209" fmla="*/ 65240 h 520058"/>
                <a:gd name="connsiteX210" fmla="*/ 337032 w 615607"/>
                <a:gd name="connsiteY210" fmla="*/ 54204 h 520058"/>
                <a:gd name="connsiteX211" fmla="*/ 284081 w 615607"/>
                <a:gd name="connsiteY211" fmla="*/ 40436 h 520058"/>
                <a:gd name="connsiteX212" fmla="*/ 310554 w 615607"/>
                <a:gd name="connsiteY212" fmla="*/ 52873 h 520058"/>
                <a:gd name="connsiteX213" fmla="*/ 337028 w 615607"/>
                <a:gd name="connsiteY213" fmla="*/ 40436 h 520058"/>
                <a:gd name="connsiteX214" fmla="*/ 361692 w 615607"/>
                <a:gd name="connsiteY214" fmla="*/ 62808 h 520058"/>
                <a:gd name="connsiteX215" fmla="*/ 313033 w 615607"/>
                <a:gd name="connsiteY215" fmla="*/ 119705 h 520058"/>
                <a:gd name="connsiteX216" fmla="*/ 312615 w 615607"/>
                <a:gd name="connsiteY216" fmla="*/ 119780 h 520058"/>
                <a:gd name="connsiteX217" fmla="*/ 311493 w 615607"/>
                <a:gd name="connsiteY217" fmla="*/ 119983 h 520058"/>
                <a:gd name="connsiteX218" fmla="*/ 310637 w 615607"/>
                <a:gd name="connsiteY218" fmla="*/ 120140 h 520058"/>
                <a:gd name="connsiteX219" fmla="*/ 310559 w 615607"/>
                <a:gd name="connsiteY219" fmla="*/ 120128 h 520058"/>
                <a:gd name="connsiteX220" fmla="*/ 310481 w 615607"/>
                <a:gd name="connsiteY220" fmla="*/ 120140 h 520058"/>
                <a:gd name="connsiteX221" fmla="*/ 309624 w 615607"/>
                <a:gd name="connsiteY221" fmla="*/ 119983 h 520058"/>
                <a:gd name="connsiteX222" fmla="*/ 308503 w 615607"/>
                <a:gd name="connsiteY222" fmla="*/ 119780 h 520058"/>
                <a:gd name="connsiteX223" fmla="*/ 308085 w 615607"/>
                <a:gd name="connsiteY223" fmla="*/ 119705 h 520058"/>
                <a:gd name="connsiteX224" fmla="*/ 259416 w 615607"/>
                <a:gd name="connsiteY224" fmla="*/ 62815 h 520058"/>
                <a:gd name="connsiteX225" fmla="*/ 284081 w 615607"/>
                <a:gd name="connsiteY225" fmla="*/ 40436 h 520058"/>
                <a:gd name="connsiteX226" fmla="*/ 49404 w 615607"/>
                <a:gd name="connsiteY226" fmla="*/ 38234 h 520058"/>
                <a:gd name="connsiteX227" fmla="*/ 66834 w 615607"/>
                <a:gd name="connsiteY227" fmla="*/ 54985 h 520058"/>
                <a:gd name="connsiteX228" fmla="*/ 67027 w 615607"/>
                <a:gd name="connsiteY228" fmla="*/ 64714 h 520058"/>
                <a:gd name="connsiteX229" fmla="*/ 62065 w 615607"/>
                <a:gd name="connsiteY229" fmla="*/ 66829 h 520058"/>
                <a:gd name="connsiteX230" fmla="*/ 57296 w 615607"/>
                <a:gd name="connsiteY230" fmla="*/ 64902 h 520058"/>
                <a:gd name="connsiteX231" fmla="*/ 39867 w 615607"/>
                <a:gd name="connsiteY231" fmla="*/ 48151 h 520058"/>
                <a:gd name="connsiteX232" fmla="*/ 39674 w 615607"/>
                <a:gd name="connsiteY232" fmla="*/ 38421 h 520058"/>
                <a:gd name="connsiteX233" fmla="*/ 49404 w 615607"/>
                <a:gd name="connsiteY233" fmla="*/ 38234 h 520058"/>
                <a:gd name="connsiteX234" fmla="*/ 566201 w 615607"/>
                <a:gd name="connsiteY234" fmla="*/ 38232 h 520058"/>
                <a:gd name="connsiteX235" fmla="*/ 575931 w 615607"/>
                <a:gd name="connsiteY235" fmla="*/ 38419 h 520058"/>
                <a:gd name="connsiteX236" fmla="*/ 575744 w 615607"/>
                <a:gd name="connsiteY236" fmla="*/ 48149 h 520058"/>
                <a:gd name="connsiteX237" fmla="*/ 558315 w 615607"/>
                <a:gd name="connsiteY237" fmla="*/ 64900 h 520058"/>
                <a:gd name="connsiteX238" fmla="*/ 553543 w 615607"/>
                <a:gd name="connsiteY238" fmla="*/ 66827 h 520058"/>
                <a:gd name="connsiteX239" fmla="*/ 548585 w 615607"/>
                <a:gd name="connsiteY239" fmla="*/ 64713 h 520058"/>
                <a:gd name="connsiteX240" fmla="*/ 548772 w 615607"/>
                <a:gd name="connsiteY240" fmla="*/ 54983 h 520058"/>
                <a:gd name="connsiteX241" fmla="*/ 488493 w 615607"/>
                <a:gd name="connsiteY241" fmla="*/ 37705 h 520058"/>
                <a:gd name="connsiteX242" fmla="*/ 472795 w 615607"/>
                <a:gd name="connsiteY242" fmla="*/ 87297 h 520058"/>
                <a:gd name="connsiteX243" fmla="*/ 530551 w 615607"/>
                <a:gd name="connsiteY243" fmla="*/ 142847 h 520058"/>
                <a:gd name="connsiteX244" fmla="*/ 579882 w 615607"/>
                <a:gd name="connsiteY244" fmla="*/ 125592 h 520058"/>
                <a:gd name="connsiteX245" fmla="*/ 127114 w 615607"/>
                <a:gd name="connsiteY245" fmla="*/ 37703 h 520058"/>
                <a:gd name="connsiteX246" fmla="*/ 35723 w 615607"/>
                <a:gd name="connsiteY246" fmla="*/ 125590 h 520058"/>
                <a:gd name="connsiteX247" fmla="*/ 85054 w 615607"/>
                <a:gd name="connsiteY247" fmla="*/ 142849 h 520058"/>
                <a:gd name="connsiteX248" fmla="*/ 142804 w 615607"/>
                <a:gd name="connsiteY248" fmla="*/ 87295 h 520058"/>
                <a:gd name="connsiteX249" fmla="*/ 484521 w 615607"/>
                <a:gd name="connsiteY249" fmla="*/ 22292 h 520058"/>
                <a:gd name="connsiteX250" fmla="*/ 495244 w 615607"/>
                <a:gd name="connsiteY250" fmla="*/ 25107 h 520058"/>
                <a:gd name="connsiteX251" fmla="*/ 592598 w 615607"/>
                <a:gd name="connsiteY251" fmla="*/ 118732 h 520058"/>
                <a:gd name="connsiteX252" fmla="*/ 595742 w 615607"/>
                <a:gd name="connsiteY252" fmla="*/ 129014 h 520058"/>
                <a:gd name="connsiteX253" fmla="*/ 588490 w 615607"/>
                <a:gd name="connsiteY253" fmla="*/ 137169 h 520058"/>
                <a:gd name="connsiteX254" fmla="*/ 588484 w 615607"/>
                <a:gd name="connsiteY254" fmla="*/ 137169 h 520058"/>
                <a:gd name="connsiteX255" fmla="*/ 534128 w 615607"/>
                <a:gd name="connsiteY255" fmla="*/ 156182 h 520058"/>
                <a:gd name="connsiteX256" fmla="*/ 583914 w 615607"/>
                <a:gd name="connsiteY256" fmla="*/ 187382 h 520058"/>
                <a:gd name="connsiteX257" fmla="*/ 592525 w 615607"/>
                <a:gd name="connsiteY257" fmla="*/ 201070 h 520058"/>
                <a:gd name="connsiteX258" fmla="*/ 586984 w 615607"/>
                <a:gd name="connsiteY258" fmla="*/ 216087 h 520058"/>
                <a:gd name="connsiteX259" fmla="*/ 573721 w 615607"/>
                <a:gd name="connsiteY259" fmla="*/ 221434 h 520058"/>
                <a:gd name="connsiteX260" fmla="*/ 563445 w 615607"/>
                <a:gd name="connsiteY260" fmla="*/ 218461 h 520058"/>
                <a:gd name="connsiteX261" fmla="*/ 503334 w 615607"/>
                <a:gd name="connsiteY261" fmla="*/ 180798 h 520058"/>
                <a:gd name="connsiteX262" fmla="*/ 499792 w 615607"/>
                <a:gd name="connsiteY262" fmla="*/ 181151 h 520058"/>
                <a:gd name="connsiteX263" fmla="*/ 488272 w 615607"/>
                <a:gd name="connsiteY263" fmla="*/ 176959 h 520058"/>
                <a:gd name="connsiteX264" fmla="*/ 484870 w 615607"/>
                <a:gd name="connsiteY264" fmla="*/ 180226 h 520058"/>
                <a:gd name="connsiteX265" fmla="*/ 473661 w 615607"/>
                <a:gd name="connsiteY265" fmla="*/ 184698 h 520058"/>
                <a:gd name="connsiteX266" fmla="*/ 462438 w 615607"/>
                <a:gd name="connsiteY266" fmla="*/ 180217 h 520058"/>
                <a:gd name="connsiteX267" fmla="*/ 437564 w 615607"/>
                <a:gd name="connsiteY267" fmla="*/ 156307 h 520058"/>
                <a:gd name="connsiteX268" fmla="*/ 432785 w 615607"/>
                <a:gd name="connsiteY268" fmla="*/ 145174 h 520058"/>
                <a:gd name="connsiteX269" fmla="*/ 437557 w 615607"/>
                <a:gd name="connsiteY269" fmla="*/ 134009 h 520058"/>
                <a:gd name="connsiteX270" fmla="*/ 440496 w 615607"/>
                <a:gd name="connsiteY270" fmla="*/ 131190 h 520058"/>
                <a:gd name="connsiteX271" fmla="*/ 438901 w 615607"/>
                <a:gd name="connsiteY271" fmla="*/ 129655 h 520058"/>
                <a:gd name="connsiteX272" fmla="*/ 433570 w 615607"/>
                <a:gd name="connsiteY272" fmla="*/ 117228 h 520058"/>
                <a:gd name="connsiteX273" fmla="*/ 438910 w 615607"/>
                <a:gd name="connsiteY273" fmla="*/ 104795 h 520058"/>
                <a:gd name="connsiteX274" fmla="*/ 457273 w 615607"/>
                <a:gd name="connsiteY274" fmla="*/ 87135 h 520058"/>
                <a:gd name="connsiteX275" fmla="*/ 458702 w 615607"/>
                <a:gd name="connsiteY275" fmla="*/ 86225 h 520058"/>
                <a:gd name="connsiteX276" fmla="*/ 476569 w 615607"/>
                <a:gd name="connsiteY276" fmla="*/ 29753 h 520058"/>
                <a:gd name="connsiteX277" fmla="*/ 484521 w 615607"/>
                <a:gd name="connsiteY277" fmla="*/ 22292 h 520058"/>
                <a:gd name="connsiteX278" fmla="*/ 131077 w 615607"/>
                <a:gd name="connsiteY278" fmla="*/ 22282 h 520058"/>
                <a:gd name="connsiteX279" fmla="*/ 139038 w 615607"/>
                <a:gd name="connsiteY279" fmla="*/ 29758 h 520058"/>
                <a:gd name="connsiteX280" fmla="*/ 156900 w 615607"/>
                <a:gd name="connsiteY280" fmla="*/ 86214 h 520058"/>
                <a:gd name="connsiteX281" fmla="*/ 158339 w 615607"/>
                <a:gd name="connsiteY281" fmla="*/ 87134 h 520058"/>
                <a:gd name="connsiteX282" fmla="*/ 176705 w 615607"/>
                <a:gd name="connsiteY282" fmla="*/ 104803 h 520058"/>
                <a:gd name="connsiteX283" fmla="*/ 182034 w 615607"/>
                <a:gd name="connsiteY283" fmla="*/ 117229 h 520058"/>
                <a:gd name="connsiteX284" fmla="*/ 176702 w 615607"/>
                <a:gd name="connsiteY284" fmla="*/ 129662 h 520058"/>
                <a:gd name="connsiteX285" fmla="*/ 175111 w 615607"/>
                <a:gd name="connsiteY285" fmla="*/ 131192 h 520058"/>
                <a:gd name="connsiteX286" fmla="*/ 178031 w 615607"/>
                <a:gd name="connsiteY286" fmla="*/ 133993 h 520058"/>
                <a:gd name="connsiteX287" fmla="*/ 182815 w 615607"/>
                <a:gd name="connsiteY287" fmla="*/ 145171 h 520058"/>
                <a:gd name="connsiteX288" fmla="*/ 178035 w 615607"/>
                <a:gd name="connsiteY288" fmla="*/ 156312 h 520058"/>
                <a:gd name="connsiteX289" fmla="*/ 153164 w 615607"/>
                <a:gd name="connsiteY289" fmla="*/ 180223 h 520058"/>
                <a:gd name="connsiteX290" fmla="*/ 141947 w 615607"/>
                <a:gd name="connsiteY290" fmla="*/ 184688 h 520058"/>
                <a:gd name="connsiteX291" fmla="*/ 130730 w 615607"/>
                <a:gd name="connsiteY291" fmla="*/ 180216 h 520058"/>
                <a:gd name="connsiteX292" fmla="*/ 127334 w 615607"/>
                <a:gd name="connsiteY292" fmla="*/ 176954 h 520058"/>
                <a:gd name="connsiteX293" fmla="*/ 115811 w 615607"/>
                <a:gd name="connsiteY293" fmla="*/ 181150 h 520058"/>
                <a:gd name="connsiteX294" fmla="*/ 112275 w 615607"/>
                <a:gd name="connsiteY294" fmla="*/ 180797 h 520058"/>
                <a:gd name="connsiteX295" fmla="*/ 52150 w 615607"/>
                <a:gd name="connsiteY295" fmla="*/ 218467 h 520058"/>
                <a:gd name="connsiteX296" fmla="*/ 41891 w 615607"/>
                <a:gd name="connsiteY296" fmla="*/ 221439 h 520058"/>
                <a:gd name="connsiteX297" fmla="*/ 28621 w 615607"/>
                <a:gd name="connsiteY297" fmla="*/ 216086 h 520058"/>
                <a:gd name="connsiteX298" fmla="*/ 23071 w 615607"/>
                <a:gd name="connsiteY298" fmla="*/ 201082 h 520058"/>
                <a:gd name="connsiteX299" fmla="*/ 31682 w 615607"/>
                <a:gd name="connsiteY299" fmla="*/ 187378 h 520058"/>
                <a:gd name="connsiteX300" fmla="*/ 81467 w 615607"/>
                <a:gd name="connsiteY300" fmla="*/ 156179 h 520058"/>
                <a:gd name="connsiteX301" fmla="*/ 27121 w 615607"/>
                <a:gd name="connsiteY301" fmla="*/ 137166 h 520058"/>
                <a:gd name="connsiteX302" fmla="*/ 19858 w 615607"/>
                <a:gd name="connsiteY302" fmla="*/ 129010 h 520058"/>
                <a:gd name="connsiteX303" fmla="*/ 23009 w 615607"/>
                <a:gd name="connsiteY303" fmla="*/ 118720 h 520058"/>
                <a:gd name="connsiteX304" fmla="*/ 120368 w 615607"/>
                <a:gd name="connsiteY304" fmla="*/ 25096 h 520058"/>
                <a:gd name="connsiteX305" fmla="*/ 131077 w 615607"/>
                <a:gd name="connsiteY305" fmla="*/ 22282 h 520058"/>
                <a:gd name="connsiteX306" fmla="*/ 535473 w 615607"/>
                <a:gd name="connsiteY306" fmla="*/ 373 h 520058"/>
                <a:gd name="connsiteX307" fmla="*/ 539723 w 615607"/>
                <a:gd name="connsiteY307" fmla="*/ 9133 h 520058"/>
                <a:gd name="connsiteX308" fmla="*/ 531007 w 615607"/>
                <a:gd name="connsiteY308" fmla="*/ 34261 h 520058"/>
                <a:gd name="connsiteX309" fmla="*/ 524502 w 615607"/>
                <a:gd name="connsiteY309" fmla="*/ 38891 h 520058"/>
                <a:gd name="connsiteX310" fmla="*/ 522246 w 615607"/>
                <a:gd name="connsiteY310" fmla="*/ 38510 h 520058"/>
                <a:gd name="connsiteX311" fmla="*/ 517996 w 615607"/>
                <a:gd name="connsiteY311" fmla="*/ 29750 h 520058"/>
                <a:gd name="connsiteX312" fmla="*/ 526712 w 615607"/>
                <a:gd name="connsiteY312" fmla="*/ 4623 h 520058"/>
                <a:gd name="connsiteX313" fmla="*/ 535473 w 615607"/>
                <a:gd name="connsiteY313" fmla="*/ 373 h 520058"/>
                <a:gd name="connsiteX314" fmla="*/ 80134 w 615607"/>
                <a:gd name="connsiteY314" fmla="*/ 373 h 520058"/>
                <a:gd name="connsiteX315" fmla="*/ 88894 w 615607"/>
                <a:gd name="connsiteY315" fmla="*/ 4623 h 520058"/>
                <a:gd name="connsiteX316" fmla="*/ 97606 w 615607"/>
                <a:gd name="connsiteY316" fmla="*/ 29750 h 520058"/>
                <a:gd name="connsiteX317" fmla="*/ 93356 w 615607"/>
                <a:gd name="connsiteY317" fmla="*/ 38510 h 520058"/>
                <a:gd name="connsiteX318" fmla="*/ 91099 w 615607"/>
                <a:gd name="connsiteY318" fmla="*/ 38891 h 520058"/>
                <a:gd name="connsiteX319" fmla="*/ 84595 w 615607"/>
                <a:gd name="connsiteY319" fmla="*/ 34261 h 520058"/>
                <a:gd name="connsiteX320" fmla="*/ 75884 w 615607"/>
                <a:gd name="connsiteY320" fmla="*/ 9133 h 520058"/>
                <a:gd name="connsiteX321" fmla="*/ 80134 w 615607"/>
                <a:gd name="connsiteY321" fmla="*/ 373 h 520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Lst>
              <a:rect l="l" t="t" r="r" b="b"/>
              <a:pathLst>
                <a:path w="615607" h="520058">
                  <a:moveTo>
                    <a:pt x="530947" y="444887"/>
                  </a:moveTo>
                  <a:cubicBezTo>
                    <a:pt x="527057" y="441153"/>
                    <a:pt x="520066" y="441414"/>
                    <a:pt x="514295" y="445514"/>
                  </a:cubicBezTo>
                  <a:cubicBezTo>
                    <a:pt x="504391" y="452557"/>
                    <a:pt x="498586" y="470333"/>
                    <a:pt x="511135" y="499222"/>
                  </a:cubicBezTo>
                  <a:cubicBezTo>
                    <a:pt x="542881" y="512016"/>
                    <a:pt x="561845" y="505157"/>
                    <a:pt x="568486" y="495122"/>
                  </a:cubicBezTo>
                  <a:cubicBezTo>
                    <a:pt x="571906" y="489948"/>
                    <a:pt x="571869" y="484228"/>
                    <a:pt x="568397" y="480890"/>
                  </a:cubicBezTo>
                  <a:cubicBezTo>
                    <a:pt x="557330" y="470264"/>
                    <a:pt x="544687" y="477246"/>
                    <a:pt x="543283" y="478067"/>
                  </a:cubicBezTo>
                  <a:cubicBezTo>
                    <a:pt x="541775" y="478959"/>
                    <a:pt x="540066" y="479150"/>
                    <a:pt x="538464" y="478839"/>
                  </a:cubicBezTo>
                  <a:cubicBezTo>
                    <a:pt x="538435" y="478832"/>
                    <a:pt x="538406" y="478839"/>
                    <a:pt x="538377" y="478832"/>
                  </a:cubicBezTo>
                  <a:cubicBezTo>
                    <a:pt x="537699" y="478694"/>
                    <a:pt x="537080" y="478398"/>
                    <a:pt x="536470" y="478062"/>
                  </a:cubicBezTo>
                  <a:cubicBezTo>
                    <a:pt x="536270" y="477958"/>
                    <a:pt x="536045" y="477940"/>
                    <a:pt x="535854" y="477813"/>
                  </a:cubicBezTo>
                  <a:cubicBezTo>
                    <a:pt x="535823" y="477793"/>
                    <a:pt x="535810" y="477760"/>
                    <a:pt x="535781" y="477740"/>
                  </a:cubicBezTo>
                  <a:cubicBezTo>
                    <a:pt x="535594" y="477606"/>
                    <a:pt x="535462" y="477400"/>
                    <a:pt x="535287" y="477248"/>
                  </a:cubicBezTo>
                  <a:cubicBezTo>
                    <a:pt x="532671" y="475041"/>
                    <a:pt x="531957" y="471252"/>
                    <a:pt x="533866" y="468312"/>
                  </a:cubicBezTo>
                  <a:cubicBezTo>
                    <a:pt x="534726" y="466968"/>
                    <a:pt x="541679" y="455200"/>
                    <a:pt x="530947" y="444887"/>
                  </a:cubicBezTo>
                  <a:close/>
                  <a:moveTo>
                    <a:pt x="73257" y="444879"/>
                  </a:moveTo>
                  <a:cubicBezTo>
                    <a:pt x="62152" y="455556"/>
                    <a:pt x="69982" y="467759"/>
                    <a:pt x="70322" y="468275"/>
                  </a:cubicBezTo>
                  <a:cubicBezTo>
                    <a:pt x="72182" y="471103"/>
                    <a:pt x="71579" y="474719"/>
                    <a:pt x="69203" y="476970"/>
                  </a:cubicBezTo>
                  <a:cubicBezTo>
                    <a:pt x="68923" y="477248"/>
                    <a:pt x="68689" y="477579"/>
                    <a:pt x="68371" y="477800"/>
                  </a:cubicBezTo>
                  <a:cubicBezTo>
                    <a:pt x="68366" y="477805"/>
                    <a:pt x="68364" y="477808"/>
                    <a:pt x="68360" y="477811"/>
                  </a:cubicBezTo>
                  <a:cubicBezTo>
                    <a:pt x="68328" y="477831"/>
                    <a:pt x="68291" y="477831"/>
                    <a:pt x="68259" y="477851"/>
                  </a:cubicBezTo>
                  <a:cubicBezTo>
                    <a:pt x="66117" y="479278"/>
                    <a:pt x="63275" y="479478"/>
                    <a:pt x="60919" y="478065"/>
                  </a:cubicBezTo>
                  <a:cubicBezTo>
                    <a:pt x="59495" y="477228"/>
                    <a:pt x="46846" y="470293"/>
                    <a:pt x="35816" y="480889"/>
                  </a:cubicBezTo>
                  <a:cubicBezTo>
                    <a:pt x="32341" y="484226"/>
                    <a:pt x="32307" y="489947"/>
                    <a:pt x="35727" y="495122"/>
                  </a:cubicBezTo>
                  <a:cubicBezTo>
                    <a:pt x="42364" y="505157"/>
                    <a:pt x="61337" y="512010"/>
                    <a:pt x="93066" y="499221"/>
                  </a:cubicBezTo>
                  <a:cubicBezTo>
                    <a:pt x="105617" y="470333"/>
                    <a:pt x="99816" y="452559"/>
                    <a:pt x="89907" y="445513"/>
                  </a:cubicBezTo>
                  <a:cubicBezTo>
                    <a:pt x="84142" y="441422"/>
                    <a:pt x="77137" y="441152"/>
                    <a:pt x="73257" y="444879"/>
                  </a:cubicBezTo>
                  <a:close/>
                  <a:moveTo>
                    <a:pt x="79868" y="428538"/>
                  </a:moveTo>
                  <a:cubicBezTo>
                    <a:pt x="85936" y="428421"/>
                    <a:pt x="92314" y="430334"/>
                    <a:pt x="97887" y="434299"/>
                  </a:cubicBezTo>
                  <a:lnTo>
                    <a:pt x="97887" y="434298"/>
                  </a:lnTo>
                  <a:cubicBezTo>
                    <a:pt x="112561" y="444732"/>
                    <a:pt x="122015" y="469412"/>
                    <a:pt x="104538" y="507369"/>
                  </a:cubicBezTo>
                  <a:cubicBezTo>
                    <a:pt x="104204" y="508099"/>
                    <a:pt x="103732" y="508713"/>
                    <a:pt x="103205" y="509257"/>
                  </a:cubicBezTo>
                  <a:cubicBezTo>
                    <a:pt x="103078" y="509394"/>
                    <a:pt x="102920" y="509491"/>
                    <a:pt x="102780" y="509618"/>
                  </a:cubicBezTo>
                  <a:cubicBezTo>
                    <a:pt x="102353" y="509994"/>
                    <a:pt x="101899" y="510313"/>
                    <a:pt x="101398" y="510568"/>
                  </a:cubicBezTo>
                  <a:cubicBezTo>
                    <a:pt x="101207" y="510673"/>
                    <a:pt x="101075" y="510844"/>
                    <a:pt x="100871" y="510931"/>
                  </a:cubicBezTo>
                  <a:cubicBezTo>
                    <a:pt x="85679" y="517397"/>
                    <a:pt x="72616" y="520055"/>
                    <a:pt x="61676" y="520055"/>
                  </a:cubicBezTo>
                  <a:cubicBezTo>
                    <a:pt x="43110" y="520065"/>
                    <a:pt x="30654" y="512411"/>
                    <a:pt x="24244" y="502710"/>
                  </a:cubicBezTo>
                  <a:cubicBezTo>
                    <a:pt x="17153" y="491985"/>
                    <a:pt x="17989" y="478933"/>
                    <a:pt x="26275" y="470972"/>
                  </a:cubicBezTo>
                  <a:cubicBezTo>
                    <a:pt x="35211" y="462372"/>
                    <a:pt x="45388" y="460647"/>
                    <a:pt x="53850" y="461640"/>
                  </a:cubicBezTo>
                  <a:cubicBezTo>
                    <a:pt x="52876" y="453412"/>
                    <a:pt x="54749" y="443586"/>
                    <a:pt x="63714" y="434964"/>
                  </a:cubicBezTo>
                  <a:cubicBezTo>
                    <a:pt x="68044" y="430805"/>
                    <a:pt x="73801" y="428655"/>
                    <a:pt x="79868" y="428538"/>
                  </a:cubicBezTo>
                  <a:close/>
                  <a:moveTo>
                    <a:pt x="524331" y="428537"/>
                  </a:moveTo>
                  <a:cubicBezTo>
                    <a:pt x="530398" y="428656"/>
                    <a:pt x="536154" y="430805"/>
                    <a:pt x="540482" y="434966"/>
                  </a:cubicBezTo>
                  <a:cubicBezTo>
                    <a:pt x="549460" y="443585"/>
                    <a:pt x="551336" y="453416"/>
                    <a:pt x="550357" y="461648"/>
                  </a:cubicBezTo>
                  <a:cubicBezTo>
                    <a:pt x="558819" y="460658"/>
                    <a:pt x="568992" y="462376"/>
                    <a:pt x="577927" y="470967"/>
                  </a:cubicBezTo>
                  <a:cubicBezTo>
                    <a:pt x="586216" y="478935"/>
                    <a:pt x="587052" y="491989"/>
                    <a:pt x="579959" y="502711"/>
                  </a:cubicBezTo>
                  <a:cubicBezTo>
                    <a:pt x="573553" y="512410"/>
                    <a:pt x="561088" y="520058"/>
                    <a:pt x="542525" y="520058"/>
                  </a:cubicBezTo>
                  <a:cubicBezTo>
                    <a:pt x="531585" y="520067"/>
                    <a:pt x="518524" y="517399"/>
                    <a:pt x="503327" y="510933"/>
                  </a:cubicBezTo>
                  <a:cubicBezTo>
                    <a:pt x="503123" y="510844"/>
                    <a:pt x="502991" y="510673"/>
                    <a:pt x="502798" y="510568"/>
                  </a:cubicBezTo>
                  <a:cubicBezTo>
                    <a:pt x="502304" y="510317"/>
                    <a:pt x="501852" y="509999"/>
                    <a:pt x="501429" y="509629"/>
                  </a:cubicBezTo>
                  <a:cubicBezTo>
                    <a:pt x="501289" y="509498"/>
                    <a:pt x="501127" y="509400"/>
                    <a:pt x="500996" y="509260"/>
                  </a:cubicBezTo>
                  <a:cubicBezTo>
                    <a:pt x="500468" y="508715"/>
                    <a:pt x="499999" y="508100"/>
                    <a:pt x="499663" y="507371"/>
                  </a:cubicBezTo>
                  <a:cubicBezTo>
                    <a:pt x="482190" y="469414"/>
                    <a:pt x="491635" y="444734"/>
                    <a:pt x="506309" y="434300"/>
                  </a:cubicBezTo>
                  <a:cubicBezTo>
                    <a:pt x="511884" y="430332"/>
                    <a:pt x="518263" y="428418"/>
                    <a:pt x="524331" y="428537"/>
                  </a:cubicBezTo>
                  <a:close/>
                  <a:moveTo>
                    <a:pt x="376345" y="261424"/>
                  </a:moveTo>
                  <a:cubicBezTo>
                    <a:pt x="376483" y="263778"/>
                    <a:pt x="376674" y="266060"/>
                    <a:pt x="376674" y="268586"/>
                  </a:cubicBezTo>
                  <a:cubicBezTo>
                    <a:pt x="376674" y="301102"/>
                    <a:pt x="381320" y="313833"/>
                    <a:pt x="384261" y="318634"/>
                  </a:cubicBezTo>
                  <a:cubicBezTo>
                    <a:pt x="387263" y="321030"/>
                    <a:pt x="389092" y="322346"/>
                    <a:pt x="389212" y="322429"/>
                  </a:cubicBezTo>
                  <a:cubicBezTo>
                    <a:pt x="391653" y="324162"/>
                    <a:pt x="392705" y="327277"/>
                    <a:pt x="391795" y="330136"/>
                  </a:cubicBezTo>
                  <a:cubicBezTo>
                    <a:pt x="390883" y="332994"/>
                    <a:pt x="388233" y="334938"/>
                    <a:pt x="385238" y="334938"/>
                  </a:cubicBezTo>
                  <a:cubicBezTo>
                    <a:pt x="382408" y="334938"/>
                    <a:pt x="378002" y="333788"/>
                    <a:pt x="373850" y="327985"/>
                  </a:cubicBezTo>
                  <a:cubicBezTo>
                    <a:pt x="363515" y="319621"/>
                    <a:pt x="344513" y="302539"/>
                    <a:pt x="329225" y="279697"/>
                  </a:cubicBezTo>
                  <a:lnTo>
                    <a:pt x="329225" y="463261"/>
                  </a:lnTo>
                  <a:lnTo>
                    <a:pt x="443120" y="463261"/>
                  </a:lnTo>
                  <a:cubicBezTo>
                    <a:pt x="445285" y="463261"/>
                    <a:pt x="447041" y="461692"/>
                    <a:pt x="447041" y="459758"/>
                  </a:cubicBezTo>
                  <a:lnTo>
                    <a:pt x="447041" y="261424"/>
                  </a:lnTo>
                  <a:close/>
                  <a:moveTo>
                    <a:pt x="299979" y="261424"/>
                  </a:moveTo>
                  <a:lnTo>
                    <a:pt x="299979" y="463258"/>
                  </a:lnTo>
                  <a:lnTo>
                    <a:pt x="315459" y="463258"/>
                  </a:lnTo>
                  <a:lnTo>
                    <a:pt x="315459" y="261424"/>
                  </a:lnTo>
                  <a:close/>
                  <a:moveTo>
                    <a:pt x="158642" y="261424"/>
                  </a:moveTo>
                  <a:lnTo>
                    <a:pt x="158642" y="459758"/>
                  </a:lnTo>
                  <a:cubicBezTo>
                    <a:pt x="158642" y="461692"/>
                    <a:pt x="160405" y="463261"/>
                    <a:pt x="162567" y="463258"/>
                  </a:cubicBezTo>
                  <a:lnTo>
                    <a:pt x="286213" y="463258"/>
                  </a:lnTo>
                  <a:lnTo>
                    <a:pt x="286213" y="280054"/>
                  </a:lnTo>
                  <a:cubicBezTo>
                    <a:pt x="270967" y="302719"/>
                    <a:pt x="252103" y="319664"/>
                    <a:pt x="241819" y="327985"/>
                  </a:cubicBezTo>
                  <a:cubicBezTo>
                    <a:pt x="237662" y="333788"/>
                    <a:pt x="233257" y="334938"/>
                    <a:pt x="230427" y="334938"/>
                  </a:cubicBezTo>
                  <a:cubicBezTo>
                    <a:pt x="227427" y="334938"/>
                    <a:pt x="224777" y="332994"/>
                    <a:pt x="223869" y="330136"/>
                  </a:cubicBezTo>
                  <a:cubicBezTo>
                    <a:pt x="222962" y="327274"/>
                    <a:pt x="224007" y="324162"/>
                    <a:pt x="226457" y="322429"/>
                  </a:cubicBezTo>
                  <a:cubicBezTo>
                    <a:pt x="226568" y="322346"/>
                    <a:pt x="228406" y="321034"/>
                    <a:pt x="231408" y="318627"/>
                  </a:cubicBezTo>
                  <a:cubicBezTo>
                    <a:pt x="234352" y="313827"/>
                    <a:pt x="239000" y="301102"/>
                    <a:pt x="239000" y="268586"/>
                  </a:cubicBezTo>
                  <a:cubicBezTo>
                    <a:pt x="239000" y="266060"/>
                    <a:pt x="239191" y="263776"/>
                    <a:pt x="239329" y="261424"/>
                  </a:cubicBezTo>
                  <a:close/>
                  <a:moveTo>
                    <a:pt x="307838" y="229510"/>
                  </a:moveTo>
                  <a:cubicBezTo>
                    <a:pt x="306681" y="235747"/>
                    <a:pt x="305054" y="241812"/>
                    <a:pt x="302945" y="247655"/>
                  </a:cubicBezTo>
                  <a:lnTo>
                    <a:pt x="312729" y="247655"/>
                  </a:lnTo>
                  <a:cubicBezTo>
                    <a:pt x="310619" y="241812"/>
                    <a:pt x="308993" y="235745"/>
                    <a:pt x="307838" y="229510"/>
                  </a:cubicBezTo>
                  <a:close/>
                  <a:moveTo>
                    <a:pt x="354493" y="209861"/>
                  </a:moveTo>
                  <a:cubicBezTo>
                    <a:pt x="362974" y="217306"/>
                    <a:pt x="371180" y="229058"/>
                    <a:pt x="374769" y="247655"/>
                  </a:cubicBezTo>
                  <a:lnTo>
                    <a:pt x="466537" y="247655"/>
                  </a:lnTo>
                  <a:lnTo>
                    <a:pt x="466537" y="217090"/>
                  </a:lnTo>
                  <a:cubicBezTo>
                    <a:pt x="466537" y="213103"/>
                    <a:pt x="463043" y="209861"/>
                    <a:pt x="458749" y="209861"/>
                  </a:cubicBezTo>
                  <a:close/>
                  <a:moveTo>
                    <a:pt x="319824" y="209861"/>
                  </a:moveTo>
                  <a:cubicBezTo>
                    <a:pt x="319413" y="247636"/>
                    <a:pt x="344769" y="280861"/>
                    <a:pt x="364972" y="301235"/>
                  </a:cubicBezTo>
                  <a:cubicBezTo>
                    <a:pt x="363686" y="292662"/>
                    <a:pt x="362903" y="281954"/>
                    <a:pt x="362903" y="268586"/>
                  </a:cubicBezTo>
                  <a:cubicBezTo>
                    <a:pt x="362903" y="215844"/>
                    <a:pt x="328097" y="211049"/>
                    <a:pt x="327745" y="211004"/>
                  </a:cubicBezTo>
                  <a:cubicBezTo>
                    <a:pt x="326646" y="210871"/>
                    <a:pt x="325685" y="210433"/>
                    <a:pt x="324822" y="209861"/>
                  </a:cubicBezTo>
                  <a:close/>
                  <a:moveTo>
                    <a:pt x="290859" y="209861"/>
                  </a:moveTo>
                  <a:cubicBezTo>
                    <a:pt x="290006" y="210426"/>
                    <a:pt x="289056" y="210860"/>
                    <a:pt x="287973" y="210996"/>
                  </a:cubicBezTo>
                  <a:cubicBezTo>
                    <a:pt x="286451" y="211205"/>
                    <a:pt x="252764" y="216441"/>
                    <a:pt x="252764" y="268586"/>
                  </a:cubicBezTo>
                  <a:cubicBezTo>
                    <a:pt x="252764" y="281954"/>
                    <a:pt x="251987" y="292662"/>
                    <a:pt x="250701" y="301235"/>
                  </a:cubicBezTo>
                  <a:cubicBezTo>
                    <a:pt x="270904" y="280861"/>
                    <a:pt x="296261" y="247636"/>
                    <a:pt x="295847" y="209861"/>
                  </a:cubicBezTo>
                  <a:close/>
                  <a:moveTo>
                    <a:pt x="151814" y="209861"/>
                  </a:moveTo>
                  <a:cubicBezTo>
                    <a:pt x="147517" y="209861"/>
                    <a:pt x="144022" y="213103"/>
                    <a:pt x="144022" y="217090"/>
                  </a:cubicBezTo>
                  <a:lnTo>
                    <a:pt x="144022" y="247655"/>
                  </a:lnTo>
                  <a:lnTo>
                    <a:pt x="240906" y="247655"/>
                  </a:lnTo>
                  <a:cubicBezTo>
                    <a:pt x="244495" y="229058"/>
                    <a:pt x="252699" y="217303"/>
                    <a:pt x="261181" y="209861"/>
                  </a:cubicBezTo>
                  <a:close/>
                  <a:moveTo>
                    <a:pt x="257810" y="167011"/>
                  </a:moveTo>
                  <a:cubicBezTo>
                    <a:pt x="253195" y="166541"/>
                    <a:pt x="249368" y="168228"/>
                    <a:pt x="245746" y="172082"/>
                  </a:cubicBezTo>
                  <a:cubicBezTo>
                    <a:pt x="241721" y="176367"/>
                    <a:pt x="239981" y="180975"/>
                    <a:pt x="240846" y="185060"/>
                  </a:cubicBezTo>
                  <a:cubicBezTo>
                    <a:pt x="241794" y="189526"/>
                    <a:pt x="245773" y="193440"/>
                    <a:pt x="252041" y="196083"/>
                  </a:cubicBezTo>
                  <a:cubicBezTo>
                    <a:pt x="252043" y="196087"/>
                    <a:pt x="252047" y="196091"/>
                    <a:pt x="252052" y="196091"/>
                  </a:cubicBezTo>
                  <a:lnTo>
                    <a:pt x="295649" y="196091"/>
                  </a:lnTo>
                  <a:cubicBezTo>
                    <a:pt x="286286" y="184259"/>
                    <a:pt x="270804" y="168117"/>
                    <a:pt x="257810" y="167011"/>
                  </a:cubicBezTo>
                  <a:close/>
                  <a:moveTo>
                    <a:pt x="355772" y="167004"/>
                  </a:moveTo>
                  <a:cubicBezTo>
                    <a:pt x="342740" y="168126"/>
                    <a:pt x="327291" y="184262"/>
                    <a:pt x="317951" y="196091"/>
                  </a:cubicBezTo>
                  <a:lnTo>
                    <a:pt x="361375" y="196091"/>
                  </a:lnTo>
                  <a:cubicBezTo>
                    <a:pt x="367622" y="193480"/>
                    <a:pt x="371681" y="189674"/>
                    <a:pt x="372702" y="185216"/>
                  </a:cubicBezTo>
                  <a:cubicBezTo>
                    <a:pt x="373650" y="181095"/>
                    <a:pt x="371926" y="176427"/>
                    <a:pt x="367841" y="172082"/>
                  </a:cubicBezTo>
                  <a:cubicBezTo>
                    <a:pt x="364209" y="168221"/>
                    <a:pt x="360298" y="166630"/>
                    <a:pt x="355772" y="167004"/>
                  </a:cubicBezTo>
                  <a:close/>
                  <a:moveTo>
                    <a:pt x="92321" y="165622"/>
                  </a:moveTo>
                  <a:lnTo>
                    <a:pt x="38994" y="199042"/>
                  </a:lnTo>
                  <a:cubicBezTo>
                    <a:pt x="37249" y="200132"/>
                    <a:pt x="36851" y="201672"/>
                    <a:pt x="36764" y="202493"/>
                  </a:cubicBezTo>
                  <a:cubicBezTo>
                    <a:pt x="36682" y="203285"/>
                    <a:pt x="36758" y="204816"/>
                    <a:pt x="38162" y="206167"/>
                  </a:cubicBezTo>
                  <a:cubicBezTo>
                    <a:pt x="39924" y="207849"/>
                    <a:pt x="42721" y="208125"/>
                    <a:pt x="44834" y="206811"/>
                  </a:cubicBezTo>
                  <a:lnTo>
                    <a:pt x="99517" y="172544"/>
                  </a:lnTo>
                  <a:close/>
                  <a:moveTo>
                    <a:pt x="523281" y="165618"/>
                  </a:moveTo>
                  <a:lnTo>
                    <a:pt x="516086" y="172544"/>
                  </a:lnTo>
                  <a:lnTo>
                    <a:pt x="570755" y="206799"/>
                  </a:lnTo>
                  <a:cubicBezTo>
                    <a:pt x="572875" y="208138"/>
                    <a:pt x="575670" y="207852"/>
                    <a:pt x="577439" y="206165"/>
                  </a:cubicBezTo>
                  <a:cubicBezTo>
                    <a:pt x="578843" y="204812"/>
                    <a:pt x="578918" y="203275"/>
                    <a:pt x="578836" y="202483"/>
                  </a:cubicBezTo>
                  <a:cubicBezTo>
                    <a:pt x="578754" y="201671"/>
                    <a:pt x="578351" y="200131"/>
                    <a:pt x="576609" y="199039"/>
                  </a:cubicBezTo>
                  <a:close/>
                  <a:moveTo>
                    <a:pt x="258992" y="153294"/>
                  </a:moveTo>
                  <a:cubicBezTo>
                    <a:pt x="278281" y="154949"/>
                    <a:pt x="297046" y="175466"/>
                    <a:pt x="306797" y="187964"/>
                  </a:cubicBezTo>
                  <a:cubicBezTo>
                    <a:pt x="316542" y="175466"/>
                    <a:pt x="335304" y="154947"/>
                    <a:pt x="354590" y="153294"/>
                  </a:cubicBezTo>
                  <a:cubicBezTo>
                    <a:pt x="363364" y="152473"/>
                    <a:pt x="371401" y="155781"/>
                    <a:pt x="377867" y="162659"/>
                  </a:cubicBezTo>
                  <a:cubicBezTo>
                    <a:pt x="385194" y="170455"/>
                    <a:pt x="388129" y="179558"/>
                    <a:pt x="386119" y="188302"/>
                  </a:cubicBezTo>
                  <a:cubicBezTo>
                    <a:pt x="385481" y="191079"/>
                    <a:pt x="384321" y="193671"/>
                    <a:pt x="382784" y="196091"/>
                  </a:cubicBezTo>
                  <a:lnTo>
                    <a:pt x="458749" y="196091"/>
                  </a:lnTo>
                  <a:cubicBezTo>
                    <a:pt x="470637" y="196091"/>
                    <a:pt x="480310" y="205515"/>
                    <a:pt x="480310" y="217090"/>
                  </a:cubicBezTo>
                  <a:lnTo>
                    <a:pt x="480310" y="254540"/>
                  </a:lnTo>
                  <a:cubicBezTo>
                    <a:pt x="480310" y="258340"/>
                    <a:pt x="477226" y="261424"/>
                    <a:pt x="473425" y="261424"/>
                  </a:cubicBezTo>
                  <a:lnTo>
                    <a:pt x="460812" y="261424"/>
                  </a:lnTo>
                  <a:lnTo>
                    <a:pt x="460812" y="459758"/>
                  </a:lnTo>
                  <a:cubicBezTo>
                    <a:pt x="460812" y="469279"/>
                    <a:pt x="452873" y="477031"/>
                    <a:pt x="443120" y="477031"/>
                  </a:cubicBezTo>
                  <a:lnTo>
                    <a:pt x="162567" y="477031"/>
                  </a:lnTo>
                  <a:cubicBezTo>
                    <a:pt x="152815" y="477031"/>
                    <a:pt x="144880" y="469279"/>
                    <a:pt x="144880" y="459758"/>
                  </a:cubicBezTo>
                  <a:lnTo>
                    <a:pt x="144880" y="261427"/>
                  </a:lnTo>
                  <a:lnTo>
                    <a:pt x="137140" y="261427"/>
                  </a:lnTo>
                  <a:cubicBezTo>
                    <a:pt x="133337" y="261427"/>
                    <a:pt x="130258" y="258342"/>
                    <a:pt x="130258" y="254542"/>
                  </a:cubicBezTo>
                  <a:lnTo>
                    <a:pt x="130258" y="217092"/>
                  </a:lnTo>
                  <a:cubicBezTo>
                    <a:pt x="130258" y="205515"/>
                    <a:pt x="139930" y="196092"/>
                    <a:pt x="151814" y="196092"/>
                  </a:cubicBezTo>
                  <a:lnTo>
                    <a:pt x="230803" y="196092"/>
                  </a:lnTo>
                  <a:cubicBezTo>
                    <a:pt x="229189" y="193558"/>
                    <a:pt x="228001" y="190832"/>
                    <a:pt x="227380" y="187915"/>
                  </a:cubicBezTo>
                  <a:cubicBezTo>
                    <a:pt x="225551" y="179298"/>
                    <a:pt x="228513" y="170328"/>
                    <a:pt x="235711" y="162659"/>
                  </a:cubicBezTo>
                  <a:cubicBezTo>
                    <a:pt x="242181" y="155781"/>
                    <a:pt x="250214" y="152561"/>
                    <a:pt x="258992" y="153294"/>
                  </a:cubicBezTo>
                  <a:close/>
                  <a:moveTo>
                    <a:pt x="450425" y="140738"/>
                  </a:moveTo>
                  <a:lnTo>
                    <a:pt x="447100" y="143924"/>
                  </a:lnTo>
                  <a:cubicBezTo>
                    <a:pt x="446653" y="144358"/>
                    <a:pt x="446555" y="144837"/>
                    <a:pt x="446555" y="145158"/>
                  </a:cubicBezTo>
                  <a:cubicBezTo>
                    <a:pt x="446555" y="145477"/>
                    <a:pt x="446644" y="145948"/>
                    <a:pt x="447100" y="146381"/>
                  </a:cubicBezTo>
                  <a:lnTo>
                    <a:pt x="471990" y="170307"/>
                  </a:lnTo>
                  <a:cubicBezTo>
                    <a:pt x="472886" y="171157"/>
                    <a:pt x="474439" y="171165"/>
                    <a:pt x="475321" y="170315"/>
                  </a:cubicBezTo>
                  <a:lnTo>
                    <a:pt x="478251" y="167499"/>
                  </a:lnTo>
                  <a:close/>
                  <a:moveTo>
                    <a:pt x="165183" y="140737"/>
                  </a:moveTo>
                  <a:lnTo>
                    <a:pt x="137352" y="167500"/>
                  </a:lnTo>
                  <a:lnTo>
                    <a:pt x="140273" y="170308"/>
                  </a:lnTo>
                  <a:cubicBezTo>
                    <a:pt x="141170" y="171160"/>
                    <a:pt x="142733" y="171167"/>
                    <a:pt x="143621" y="170308"/>
                  </a:cubicBezTo>
                  <a:lnTo>
                    <a:pt x="168494" y="146388"/>
                  </a:lnTo>
                  <a:cubicBezTo>
                    <a:pt x="168953" y="145948"/>
                    <a:pt x="169051" y="145476"/>
                    <a:pt x="169051" y="145155"/>
                  </a:cubicBezTo>
                  <a:cubicBezTo>
                    <a:pt x="169051" y="144836"/>
                    <a:pt x="168953" y="144357"/>
                    <a:pt x="168490" y="143910"/>
                  </a:cubicBezTo>
                  <a:close/>
                  <a:moveTo>
                    <a:pt x="464947" y="98843"/>
                  </a:moveTo>
                  <a:lnTo>
                    <a:pt x="448444" y="114716"/>
                  </a:lnTo>
                  <a:cubicBezTo>
                    <a:pt x="447728" y="115404"/>
                    <a:pt x="447332" y="116291"/>
                    <a:pt x="447332" y="117226"/>
                  </a:cubicBezTo>
                  <a:cubicBezTo>
                    <a:pt x="447332" y="118158"/>
                    <a:pt x="447728" y="119048"/>
                    <a:pt x="448438" y="119727"/>
                  </a:cubicBezTo>
                  <a:lnTo>
                    <a:pt x="496805" y="166241"/>
                  </a:lnTo>
                  <a:cubicBezTo>
                    <a:pt x="498419" y="167794"/>
                    <a:pt x="501158" y="167794"/>
                    <a:pt x="502786" y="166241"/>
                  </a:cubicBezTo>
                  <a:lnTo>
                    <a:pt x="518898" y="150740"/>
                  </a:lnTo>
                  <a:close/>
                  <a:moveTo>
                    <a:pt x="150661" y="98843"/>
                  </a:moveTo>
                  <a:lnTo>
                    <a:pt x="96705" y="150741"/>
                  </a:lnTo>
                  <a:lnTo>
                    <a:pt x="112823" y="166245"/>
                  </a:lnTo>
                  <a:cubicBezTo>
                    <a:pt x="114436" y="167791"/>
                    <a:pt x="117173" y="167791"/>
                    <a:pt x="118804" y="166245"/>
                  </a:cubicBezTo>
                  <a:lnTo>
                    <a:pt x="167164" y="119737"/>
                  </a:lnTo>
                  <a:cubicBezTo>
                    <a:pt x="167880" y="119050"/>
                    <a:pt x="168272" y="118162"/>
                    <a:pt x="168272" y="117226"/>
                  </a:cubicBezTo>
                  <a:cubicBezTo>
                    <a:pt x="168272" y="116294"/>
                    <a:pt x="167880" y="115404"/>
                    <a:pt x="167166" y="114726"/>
                  </a:cubicBezTo>
                  <a:close/>
                  <a:moveTo>
                    <a:pt x="8986" y="72935"/>
                  </a:moveTo>
                  <a:lnTo>
                    <a:pt x="35126" y="81314"/>
                  </a:lnTo>
                  <a:cubicBezTo>
                    <a:pt x="38744" y="82480"/>
                    <a:pt x="40738" y="86357"/>
                    <a:pt x="39576" y="89970"/>
                  </a:cubicBezTo>
                  <a:cubicBezTo>
                    <a:pt x="38639" y="92890"/>
                    <a:pt x="35936" y="94756"/>
                    <a:pt x="33023" y="94756"/>
                  </a:cubicBezTo>
                  <a:cubicBezTo>
                    <a:pt x="32329" y="94756"/>
                    <a:pt x="31619" y="94652"/>
                    <a:pt x="30921" y="94429"/>
                  </a:cubicBezTo>
                  <a:lnTo>
                    <a:pt x="4781" y="86050"/>
                  </a:lnTo>
                  <a:cubicBezTo>
                    <a:pt x="1163" y="84884"/>
                    <a:pt x="-830" y="81007"/>
                    <a:pt x="331" y="77393"/>
                  </a:cubicBezTo>
                  <a:cubicBezTo>
                    <a:pt x="1497" y="73778"/>
                    <a:pt x="5364" y="71778"/>
                    <a:pt x="8986" y="72935"/>
                  </a:cubicBezTo>
                  <a:close/>
                  <a:moveTo>
                    <a:pt x="606624" y="72934"/>
                  </a:moveTo>
                  <a:cubicBezTo>
                    <a:pt x="610231" y="71787"/>
                    <a:pt x="614114" y="73770"/>
                    <a:pt x="615279" y="77393"/>
                  </a:cubicBezTo>
                  <a:cubicBezTo>
                    <a:pt x="616436" y="81008"/>
                    <a:pt x="614443" y="84884"/>
                    <a:pt x="610820" y="86046"/>
                  </a:cubicBezTo>
                  <a:lnTo>
                    <a:pt x="584682" y="94425"/>
                  </a:lnTo>
                  <a:cubicBezTo>
                    <a:pt x="583988" y="94650"/>
                    <a:pt x="583278" y="94755"/>
                    <a:pt x="582584" y="94755"/>
                  </a:cubicBezTo>
                  <a:cubicBezTo>
                    <a:pt x="579671" y="94755"/>
                    <a:pt x="576968" y="92897"/>
                    <a:pt x="576027" y="89969"/>
                  </a:cubicBezTo>
                  <a:cubicBezTo>
                    <a:pt x="574870" y="86353"/>
                    <a:pt x="576863" y="82479"/>
                    <a:pt x="580486" y="81313"/>
                  </a:cubicBezTo>
                  <a:close/>
                  <a:moveTo>
                    <a:pt x="337032" y="54204"/>
                  </a:moveTo>
                  <a:cubicBezTo>
                    <a:pt x="321488" y="54204"/>
                    <a:pt x="317708" y="67483"/>
                    <a:pt x="317332" y="68998"/>
                  </a:cubicBezTo>
                  <a:cubicBezTo>
                    <a:pt x="316929" y="70607"/>
                    <a:pt x="315926" y="71873"/>
                    <a:pt x="314682" y="72792"/>
                  </a:cubicBezTo>
                  <a:cubicBezTo>
                    <a:pt x="314608" y="72850"/>
                    <a:pt x="314555" y="72923"/>
                    <a:pt x="314479" y="72977"/>
                  </a:cubicBezTo>
                  <a:cubicBezTo>
                    <a:pt x="313950" y="73337"/>
                    <a:pt x="313365" y="73557"/>
                    <a:pt x="312757" y="73760"/>
                  </a:cubicBezTo>
                  <a:cubicBezTo>
                    <a:pt x="312506" y="73849"/>
                    <a:pt x="312310" y="74020"/>
                    <a:pt x="312047" y="74083"/>
                  </a:cubicBezTo>
                  <a:cubicBezTo>
                    <a:pt x="311987" y="74098"/>
                    <a:pt x="311932" y="74076"/>
                    <a:pt x="311872" y="74089"/>
                  </a:cubicBezTo>
                  <a:cubicBezTo>
                    <a:pt x="311607" y="74140"/>
                    <a:pt x="311338" y="74098"/>
                    <a:pt x="311068" y="74116"/>
                  </a:cubicBezTo>
                  <a:cubicBezTo>
                    <a:pt x="307729" y="74407"/>
                    <a:pt x="304596" y="72336"/>
                    <a:pt x="303790" y="68992"/>
                  </a:cubicBezTo>
                  <a:cubicBezTo>
                    <a:pt x="303394" y="67439"/>
                    <a:pt x="299596" y="54206"/>
                    <a:pt x="284083" y="54206"/>
                  </a:cubicBezTo>
                  <a:cubicBezTo>
                    <a:pt x="278707" y="54206"/>
                    <a:pt x="274133" y="58748"/>
                    <a:pt x="272965" y="65251"/>
                  </a:cubicBezTo>
                  <a:cubicBezTo>
                    <a:pt x="270940" y="76519"/>
                    <a:pt x="279713" y="93732"/>
                    <a:pt x="310563" y="105872"/>
                  </a:cubicBezTo>
                  <a:cubicBezTo>
                    <a:pt x="341402" y="93727"/>
                    <a:pt x="350176" y="76515"/>
                    <a:pt x="348144" y="65240"/>
                  </a:cubicBezTo>
                  <a:cubicBezTo>
                    <a:pt x="346978" y="58745"/>
                    <a:pt x="342408" y="54204"/>
                    <a:pt x="337032" y="54204"/>
                  </a:cubicBezTo>
                  <a:close/>
                  <a:moveTo>
                    <a:pt x="284081" y="40436"/>
                  </a:moveTo>
                  <a:cubicBezTo>
                    <a:pt x="296817" y="40436"/>
                    <a:pt x="305279" y="46295"/>
                    <a:pt x="310554" y="52873"/>
                  </a:cubicBezTo>
                  <a:cubicBezTo>
                    <a:pt x="315830" y="46295"/>
                    <a:pt x="324287" y="40436"/>
                    <a:pt x="337028" y="40436"/>
                  </a:cubicBezTo>
                  <a:cubicBezTo>
                    <a:pt x="349177" y="40436"/>
                    <a:pt x="359318" y="49636"/>
                    <a:pt x="361692" y="62808"/>
                  </a:cubicBezTo>
                  <a:cubicBezTo>
                    <a:pt x="364850" y="80404"/>
                    <a:pt x="353731" y="104583"/>
                    <a:pt x="313033" y="119705"/>
                  </a:cubicBezTo>
                  <a:cubicBezTo>
                    <a:pt x="312895" y="119756"/>
                    <a:pt x="312753" y="119740"/>
                    <a:pt x="312615" y="119780"/>
                  </a:cubicBezTo>
                  <a:cubicBezTo>
                    <a:pt x="312252" y="119898"/>
                    <a:pt x="311872" y="119925"/>
                    <a:pt x="311493" y="119983"/>
                  </a:cubicBezTo>
                  <a:cubicBezTo>
                    <a:pt x="311209" y="120019"/>
                    <a:pt x="310922" y="120140"/>
                    <a:pt x="310637" y="120140"/>
                  </a:cubicBezTo>
                  <a:cubicBezTo>
                    <a:pt x="310610" y="120140"/>
                    <a:pt x="310586" y="120128"/>
                    <a:pt x="310559" y="120128"/>
                  </a:cubicBezTo>
                  <a:cubicBezTo>
                    <a:pt x="310532" y="120128"/>
                    <a:pt x="310508" y="120140"/>
                    <a:pt x="310481" y="120140"/>
                  </a:cubicBezTo>
                  <a:cubicBezTo>
                    <a:pt x="310198" y="120140"/>
                    <a:pt x="309909" y="120019"/>
                    <a:pt x="309624" y="119983"/>
                  </a:cubicBezTo>
                  <a:cubicBezTo>
                    <a:pt x="309246" y="119925"/>
                    <a:pt x="308866" y="119901"/>
                    <a:pt x="308503" y="119780"/>
                  </a:cubicBezTo>
                  <a:cubicBezTo>
                    <a:pt x="308365" y="119738"/>
                    <a:pt x="308223" y="119756"/>
                    <a:pt x="308085" y="119705"/>
                  </a:cubicBezTo>
                  <a:cubicBezTo>
                    <a:pt x="267382" y="104583"/>
                    <a:pt x="256255" y="80404"/>
                    <a:pt x="259416" y="62815"/>
                  </a:cubicBezTo>
                  <a:cubicBezTo>
                    <a:pt x="261784" y="49636"/>
                    <a:pt x="271928" y="40436"/>
                    <a:pt x="284081" y="40436"/>
                  </a:cubicBezTo>
                  <a:close/>
                  <a:moveTo>
                    <a:pt x="49404" y="38234"/>
                  </a:moveTo>
                  <a:lnTo>
                    <a:pt x="66834" y="54985"/>
                  </a:lnTo>
                  <a:cubicBezTo>
                    <a:pt x="69573" y="57613"/>
                    <a:pt x="69659" y="61974"/>
                    <a:pt x="67027" y="64714"/>
                  </a:cubicBezTo>
                  <a:cubicBezTo>
                    <a:pt x="65677" y="66119"/>
                    <a:pt x="63872" y="66829"/>
                    <a:pt x="62065" y="66829"/>
                  </a:cubicBezTo>
                  <a:cubicBezTo>
                    <a:pt x="60347" y="66829"/>
                    <a:pt x="58629" y="66187"/>
                    <a:pt x="57296" y="64902"/>
                  </a:cubicBezTo>
                  <a:lnTo>
                    <a:pt x="39867" y="48151"/>
                  </a:lnTo>
                  <a:cubicBezTo>
                    <a:pt x="37128" y="45523"/>
                    <a:pt x="37042" y="41162"/>
                    <a:pt x="39674" y="38421"/>
                  </a:cubicBezTo>
                  <a:cubicBezTo>
                    <a:pt x="42306" y="35680"/>
                    <a:pt x="46671" y="35598"/>
                    <a:pt x="49404" y="38234"/>
                  </a:cubicBezTo>
                  <a:close/>
                  <a:moveTo>
                    <a:pt x="566201" y="38232"/>
                  </a:moveTo>
                  <a:cubicBezTo>
                    <a:pt x="568949" y="35596"/>
                    <a:pt x="573310" y="35678"/>
                    <a:pt x="575931" y="38419"/>
                  </a:cubicBezTo>
                  <a:cubicBezTo>
                    <a:pt x="578568" y="41160"/>
                    <a:pt x="578485" y="45521"/>
                    <a:pt x="575744" y="48149"/>
                  </a:cubicBezTo>
                  <a:lnTo>
                    <a:pt x="558315" y="64900"/>
                  </a:lnTo>
                  <a:cubicBezTo>
                    <a:pt x="556978" y="66184"/>
                    <a:pt x="555260" y="66827"/>
                    <a:pt x="553543" y="66827"/>
                  </a:cubicBezTo>
                  <a:cubicBezTo>
                    <a:pt x="551736" y="66827"/>
                    <a:pt x="549929" y="66120"/>
                    <a:pt x="548585" y="64713"/>
                  </a:cubicBezTo>
                  <a:cubicBezTo>
                    <a:pt x="545949" y="61972"/>
                    <a:pt x="546031" y="57610"/>
                    <a:pt x="548772" y="54983"/>
                  </a:cubicBezTo>
                  <a:close/>
                  <a:moveTo>
                    <a:pt x="488493" y="37705"/>
                  </a:moveTo>
                  <a:lnTo>
                    <a:pt x="472795" y="87297"/>
                  </a:lnTo>
                  <a:lnTo>
                    <a:pt x="530551" y="142847"/>
                  </a:lnTo>
                  <a:lnTo>
                    <a:pt x="579882" y="125592"/>
                  </a:lnTo>
                  <a:close/>
                  <a:moveTo>
                    <a:pt x="127114" y="37703"/>
                  </a:moveTo>
                  <a:lnTo>
                    <a:pt x="35723" y="125590"/>
                  </a:lnTo>
                  <a:lnTo>
                    <a:pt x="85054" y="142849"/>
                  </a:lnTo>
                  <a:lnTo>
                    <a:pt x="142804" y="87295"/>
                  </a:lnTo>
                  <a:close/>
                  <a:moveTo>
                    <a:pt x="484521" y="22292"/>
                  </a:moveTo>
                  <a:cubicBezTo>
                    <a:pt x="488404" y="21285"/>
                    <a:pt x="492398" y="22367"/>
                    <a:pt x="495244" y="25107"/>
                  </a:cubicBezTo>
                  <a:lnTo>
                    <a:pt x="592598" y="118732"/>
                  </a:lnTo>
                  <a:cubicBezTo>
                    <a:pt x="595384" y="121405"/>
                    <a:pt x="596563" y="125250"/>
                    <a:pt x="595742" y="129014"/>
                  </a:cubicBezTo>
                  <a:cubicBezTo>
                    <a:pt x="594921" y="132815"/>
                    <a:pt x="592209" y="135863"/>
                    <a:pt x="588490" y="137169"/>
                  </a:cubicBezTo>
                  <a:lnTo>
                    <a:pt x="588484" y="137169"/>
                  </a:lnTo>
                  <a:lnTo>
                    <a:pt x="534128" y="156182"/>
                  </a:lnTo>
                  <a:lnTo>
                    <a:pt x="583914" y="187382"/>
                  </a:lnTo>
                  <a:cubicBezTo>
                    <a:pt x="588806" y="190443"/>
                    <a:pt x="591942" y="195432"/>
                    <a:pt x="592525" y="201070"/>
                  </a:cubicBezTo>
                  <a:cubicBezTo>
                    <a:pt x="593107" y="206664"/>
                    <a:pt x="591085" y="212137"/>
                    <a:pt x="586984" y="216087"/>
                  </a:cubicBezTo>
                  <a:cubicBezTo>
                    <a:pt x="583317" y="219618"/>
                    <a:pt x="578545" y="221434"/>
                    <a:pt x="573721" y="221434"/>
                  </a:cubicBezTo>
                  <a:cubicBezTo>
                    <a:pt x="570181" y="221434"/>
                    <a:pt x="566618" y="220455"/>
                    <a:pt x="563445" y="218461"/>
                  </a:cubicBezTo>
                  <a:lnTo>
                    <a:pt x="503334" y="180798"/>
                  </a:lnTo>
                  <a:cubicBezTo>
                    <a:pt x="502163" y="181025"/>
                    <a:pt x="500980" y="181151"/>
                    <a:pt x="499792" y="181151"/>
                  </a:cubicBezTo>
                  <a:cubicBezTo>
                    <a:pt x="495666" y="181151"/>
                    <a:pt x="491581" y="179703"/>
                    <a:pt x="488272" y="176959"/>
                  </a:cubicBezTo>
                  <a:lnTo>
                    <a:pt x="484870" y="180226"/>
                  </a:lnTo>
                  <a:cubicBezTo>
                    <a:pt x="481778" y="183205"/>
                    <a:pt x="477721" y="184698"/>
                    <a:pt x="473661" y="184698"/>
                  </a:cubicBezTo>
                  <a:cubicBezTo>
                    <a:pt x="469600" y="184698"/>
                    <a:pt x="465537" y="183203"/>
                    <a:pt x="462438" y="180217"/>
                  </a:cubicBezTo>
                  <a:lnTo>
                    <a:pt x="437564" y="156307"/>
                  </a:lnTo>
                  <a:cubicBezTo>
                    <a:pt x="434487" y="153356"/>
                    <a:pt x="432791" y="149400"/>
                    <a:pt x="432785" y="145174"/>
                  </a:cubicBezTo>
                  <a:cubicBezTo>
                    <a:pt x="432785" y="140947"/>
                    <a:pt x="434480" y="136973"/>
                    <a:pt x="437557" y="134009"/>
                  </a:cubicBezTo>
                  <a:lnTo>
                    <a:pt x="440496" y="131190"/>
                  </a:lnTo>
                  <a:lnTo>
                    <a:pt x="438901" y="129655"/>
                  </a:lnTo>
                  <a:cubicBezTo>
                    <a:pt x="435466" y="126353"/>
                    <a:pt x="433570" y="121941"/>
                    <a:pt x="433570" y="117228"/>
                  </a:cubicBezTo>
                  <a:cubicBezTo>
                    <a:pt x="433570" y="112516"/>
                    <a:pt x="435468" y="108103"/>
                    <a:pt x="438910" y="104795"/>
                  </a:cubicBezTo>
                  <a:lnTo>
                    <a:pt x="457273" y="87135"/>
                  </a:lnTo>
                  <a:cubicBezTo>
                    <a:pt x="457698" y="86725"/>
                    <a:pt x="458212" y="86503"/>
                    <a:pt x="458702" y="86225"/>
                  </a:cubicBezTo>
                  <a:lnTo>
                    <a:pt x="476569" y="29753"/>
                  </a:lnTo>
                  <a:cubicBezTo>
                    <a:pt x="477733" y="26057"/>
                    <a:pt x="480705" y="23263"/>
                    <a:pt x="484521" y="22292"/>
                  </a:cubicBezTo>
                  <a:close/>
                  <a:moveTo>
                    <a:pt x="131077" y="22282"/>
                  </a:moveTo>
                  <a:cubicBezTo>
                    <a:pt x="134893" y="23254"/>
                    <a:pt x="137870" y="26046"/>
                    <a:pt x="139038" y="29758"/>
                  </a:cubicBezTo>
                  <a:lnTo>
                    <a:pt x="156900" y="86214"/>
                  </a:lnTo>
                  <a:cubicBezTo>
                    <a:pt x="157393" y="86495"/>
                    <a:pt x="157912" y="86722"/>
                    <a:pt x="158339" y="87134"/>
                  </a:cubicBezTo>
                  <a:lnTo>
                    <a:pt x="176705" y="104803"/>
                  </a:lnTo>
                  <a:cubicBezTo>
                    <a:pt x="180140" y="108105"/>
                    <a:pt x="182034" y="112517"/>
                    <a:pt x="182034" y="117229"/>
                  </a:cubicBezTo>
                  <a:cubicBezTo>
                    <a:pt x="182034" y="121942"/>
                    <a:pt x="180142" y="126354"/>
                    <a:pt x="176702" y="129662"/>
                  </a:cubicBezTo>
                  <a:lnTo>
                    <a:pt x="175111" y="131192"/>
                  </a:lnTo>
                  <a:lnTo>
                    <a:pt x="178031" y="133993"/>
                  </a:lnTo>
                  <a:cubicBezTo>
                    <a:pt x="181128" y="136971"/>
                    <a:pt x="182819" y="140944"/>
                    <a:pt x="182815" y="145171"/>
                  </a:cubicBezTo>
                  <a:cubicBezTo>
                    <a:pt x="182810" y="149397"/>
                    <a:pt x="181112" y="153355"/>
                    <a:pt x="178035" y="156312"/>
                  </a:cubicBezTo>
                  <a:lnTo>
                    <a:pt x="153164" y="180223"/>
                  </a:lnTo>
                  <a:cubicBezTo>
                    <a:pt x="150069" y="183202"/>
                    <a:pt x="146006" y="184688"/>
                    <a:pt x="141947" y="184688"/>
                  </a:cubicBezTo>
                  <a:cubicBezTo>
                    <a:pt x="137883" y="184688"/>
                    <a:pt x="133820" y="183202"/>
                    <a:pt x="130730" y="180216"/>
                  </a:cubicBezTo>
                  <a:lnTo>
                    <a:pt x="127334" y="176954"/>
                  </a:lnTo>
                  <a:cubicBezTo>
                    <a:pt x="124021" y="179702"/>
                    <a:pt x="119934" y="181150"/>
                    <a:pt x="115811" y="181150"/>
                  </a:cubicBezTo>
                  <a:cubicBezTo>
                    <a:pt x="114625" y="181150"/>
                    <a:pt x="113441" y="181024"/>
                    <a:pt x="112275" y="180797"/>
                  </a:cubicBezTo>
                  <a:lnTo>
                    <a:pt x="52150" y="218467"/>
                  </a:lnTo>
                  <a:cubicBezTo>
                    <a:pt x="48982" y="220460"/>
                    <a:pt x="45422" y="221439"/>
                    <a:pt x="41891" y="221439"/>
                  </a:cubicBezTo>
                  <a:cubicBezTo>
                    <a:pt x="37062" y="221439"/>
                    <a:pt x="32287" y="219617"/>
                    <a:pt x="28621" y="216086"/>
                  </a:cubicBezTo>
                  <a:cubicBezTo>
                    <a:pt x="24515" y="212141"/>
                    <a:pt x="22497" y="206667"/>
                    <a:pt x="23071" y="201082"/>
                  </a:cubicBezTo>
                  <a:cubicBezTo>
                    <a:pt x="23654" y="195435"/>
                    <a:pt x="26792" y="190447"/>
                    <a:pt x="31682" y="187378"/>
                  </a:cubicBezTo>
                  <a:lnTo>
                    <a:pt x="81467" y="156179"/>
                  </a:lnTo>
                  <a:lnTo>
                    <a:pt x="27121" y="137166"/>
                  </a:lnTo>
                  <a:cubicBezTo>
                    <a:pt x="23401" y="135866"/>
                    <a:pt x="20688" y="132820"/>
                    <a:pt x="19858" y="129010"/>
                  </a:cubicBezTo>
                  <a:cubicBezTo>
                    <a:pt x="19040" y="125255"/>
                    <a:pt x="20217" y="121408"/>
                    <a:pt x="23009" y="118720"/>
                  </a:cubicBezTo>
                  <a:lnTo>
                    <a:pt x="120368" y="25096"/>
                  </a:lnTo>
                  <a:cubicBezTo>
                    <a:pt x="123209" y="22357"/>
                    <a:pt x="127216" y="21303"/>
                    <a:pt x="131077" y="22282"/>
                  </a:cubicBezTo>
                  <a:close/>
                  <a:moveTo>
                    <a:pt x="535473" y="373"/>
                  </a:moveTo>
                  <a:cubicBezTo>
                    <a:pt x="539066" y="1622"/>
                    <a:pt x="540962" y="5542"/>
                    <a:pt x="539723" y="9133"/>
                  </a:cubicBezTo>
                  <a:lnTo>
                    <a:pt x="531007" y="34261"/>
                  </a:lnTo>
                  <a:cubicBezTo>
                    <a:pt x="530022" y="37106"/>
                    <a:pt x="527355" y="38891"/>
                    <a:pt x="524502" y="38891"/>
                  </a:cubicBezTo>
                  <a:cubicBezTo>
                    <a:pt x="523755" y="38891"/>
                    <a:pt x="522994" y="38764"/>
                    <a:pt x="522246" y="38510"/>
                  </a:cubicBezTo>
                  <a:cubicBezTo>
                    <a:pt x="518653" y="37262"/>
                    <a:pt x="516751" y="33342"/>
                    <a:pt x="517996" y="29750"/>
                  </a:cubicBezTo>
                  <a:lnTo>
                    <a:pt x="526712" y="4623"/>
                  </a:lnTo>
                  <a:cubicBezTo>
                    <a:pt x="527960" y="1030"/>
                    <a:pt x="531873" y="-850"/>
                    <a:pt x="535473" y="373"/>
                  </a:cubicBezTo>
                  <a:close/>
                  <a:moveTo>
                    <a:pt x="80134" y="373"/>
                  </a:moveTo>
                  <a:cubicBezTo>
                    <a:pt x="83738" y="-850"/>
                    <a:pt x="87648" y="1032"/>
                    <a:pt x="88894" y="4623"/>
                  </a:cubicBezTo>
                  <a:lnTo>
                    <a:pt x="97606" y="29750"/>
                  </a:lnTo>
                  <a:cubicBezTo>
                    <a:pt x="98847" y="33344"/>
                    <a:pt x="96947" y="37264"/>
                    <a:pt x="93356" y="38510"/>
                  </a:cubicBezTo>
                  <a:cubicBezTo>
                    <a:pt x="92607" y="38764"/>
                    <a:pt x="91847" y="38891"/>
                    <a:pt x="91099" y="38891"/>
                  </a:cubicBezTo>
                  <a:cubicBezTo>
                    <a:pt x="88246" y="38891"/>
                    <a:pt x="85585" y="37106"/>
                    <a:pt x="84595" y="34261"/>
                  </a:cubicBezTo>
                  <a:lnTo>
                    <a:pt x="75884" y="9133"/>
                  </a:lnTo>
                  <a:cubicBezTo>
                    <a:pt x="74643" y="5540"/>
                    <a:pt x="76543" y="1619"/>
                    <a:pt x="80134" y="373"/>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17" name="Freeform: Shape 16">
              <a:extLst>
                <a:ext uri="{FF2B5EF4-FFF2-40B4-BE49-F238E27FC236}">
                  <a16:creationId xmlns:a16="http://schemas.microsoft.com/office/drawing/2014/main" id="{1BFBF042-853F-BCC1-4C8B-6D3A80A35E88}"/>
                </a:ext>
              </a:extLst>
            </p:cNvPr>
            <p:cNvSpPr/>
            <p:nvPr/>
          </p:nvSpPr>
          <p:spPr>
            <a:xfrm>
              <a:off x="10449485" y="1451182"/>
              <a:ext cx="539581" cy="563519"/>
            </a:xfrm>
            <a:custGeom>
              <a:avLst/>
              <a:gdLst>
                <a:gd name="connsiteX0" fmla="*/ 237144 w 539581"/>
                <a:gd name="connsiteY0" fmla="*/ 513914 h 563519"/>
                <a:gd name="connsiteX1" fmla="*/ 229566 w 539581"/>
                <a:gd name="connsiteY1" fmla="*/ 522908 h 563519"/>
                <a:gd name="connsiteX2" fmla="*/ 237144 w 539581"/>
                <a:gd name="connsiteY2" fmla="*/ 531902 h 563519"/>
                <a:gd name="connsiteX3" fmla="*/ 244723 w 539581"/>
                <a:gd name="connsiteY3" fmla="*/ 522908 h 563519"/>
                <a:gd name="connsiteX4" fmla="*/ 237144 w 539581"/>
                <a:gd name="connsiteY4" fmla="*/ 513914 h 563519"/>
                <a:gd name="connsiteX5" fmla="*/ 314493 w 539581"/>
                <a:gd name="connsiteY5" fmla="*/ 494756 h 563519"/>
                <a:gd name="connsiteX6" fmla="*/ 306908 w 539581"/>
                <a:gd name="connsiteY6" fmla="*/ 503752 h 563519"/>
                <a:gd name="connsiteX7" fmla="*/ 314493 w 539581"/>
                <a:gd name="connsiteY7" fmla="*/ 512748 h 563519"/>
                <a:gd name="connsiteX8" fmla="*/ 322080 w 539581"/>
                <a:gd name="connsiteY8" fmla="*/ 503752 h 563519"/>
                <a:gd name="connsiteX9" fmla="*/ 314493 w 539581"/>
                <a:gd name="connsiteY9" fmla="*/ 494756 h 563519"/>
                <a:gd name="connsiteX10" fmla="*/ 236548 w 539581"/>
                <a:gd name="connsiteY10" fmla="*/ 492981 h 563519"/>
                <a:gd name="connsiteX11" fmla="*/ 244124 w 539581"/>
                <a:gd name="connsiteY11" fmla="*/ 498010 h 563519"/>
                <a:gd name="connsiteX12" fmla="*/ 258249 w 539581"/>
                <a:gd name="connsiteY12" fmla="*/ 516858 h 563519"/>
                <a:gd name="connsiteX13" fmla="*/ 260821 w 539581"/>
                <a:gd name="connsiteY13" fmla="*/ 522917 h 563519"/>
                <a:gd name="connsiteX14" fmla="*/ 258249 w 539581"/>
                <a:gd name="connsiteY14" fmla="*/ 528953 h 563519"/>
                <a:gd name="connsiteX15" fmla="*/ 244135 w 539581"/>
                <a:gd name="connsiteY15" fmla="*/ 547751 h 563519"/>
                <a:gd name="connsiteX16" fmla="*/ 237616 w 539581"/>
                <a:gd name="connsiteY16" fmla="*/ 552988 h 563519"/>
                <a:gd name="connsiteX17" fmla="*/ 237144 w 539581"/>
                <a:gd name="connsiteY17" fmla="*/ 552937 h 563519"/>
                <a:gd name="connsiteX18" fmla="*/ 236673 w 539581"/>
                <a:gd name="connsiteY18" fmla="*/ 552988 h 563519"/>
                <a:gd name="connsiteX19" fmla="*/ 230164 w 539581"/>
                <a:gd name="connsiteY19" fmla="*/ 547808 h 563519"/>
                <a:gd name="connsiteX20" fmla="*/ 216040 w 539581"/>
                <a:gd name="connsiteY20" fmla="*/ 528953 h 563519"/>
                <a:gd name="connsiteX21" fmla="*/ 213468 w 539581"/>
                <a:gd name="connsiteY21" fmla="*/ 522917 h 563519"/>
                <a:gd name="connsiteX22" fmla="*/ 216040 w 539581"/>
                <a:gd name="connsiteY22" fmla="*/ 516858 h 563519"/>
                <a:gd name="connsiteX23" fmla="*/ 230169 w 539581"/>
                <a:gd name="connsiteY23" fmla="*/ 498010 h 563519"/>
                <a:gd name="connsiteX24" fmla="*/ 236548 w 539581"/>
                <a:gd name="connsiteY24" fmla="*/ 492981 h 563519"/>
                <a:gd name="connsiteX25" fmla="*/ 313928 w 539581"/>
                <a:gd name="connsiteY25" fmla="*/ 473830 h 563519"/>
                <a:gd name="connsiteX26" fmla="*/ 321474 w 539581"/>
                <a:gd name="connsiteY26" fmla="*/ 478865 h 563519"/>
                <a:gd name="connsiteX27" fmla="*/ 335599 w 539581"/>
                <a:gd name="connsiteY27" fmla="*/ 497698 h 563519"/>
                <a:gd name="connsiteX28" fmla="*/ 338171 w 539581"/>
                <a:gd name="connsiteY28" fmla="*/ 503750 h 563519"/>
                <a:gd name="connsiteX29" fmla="*/ 335599 w 539581"/>
                <a:gd name="connsiteY29" fmla="*/ 509805 h 563519"/>
                <a:gd name="connsiteX30" fmla="*/ 321470 w 539581"/>
                <a:gd name="connsiteY30" fmla="*/ 528653 h 563519"/>
                <a:gd name="connsiteX31" fmla="*/ 314959 w 539581"/>
                <a:gd name="connsiteY31" fmla="*/ 533789 h 563519"/>
                <a:gd name="connsiteX32" fmla="*/ 314666 w 539581"/>
                <a:gd name="connsiteY32" fmla="*/ 533755 h 563519"/>
                <a:gd name="connsiteX33" fmla="*/ 314022 w 539581"/>
                <a:gd name="connsiteY33" fmla="*/ 533826 h 563519"/>
                <a:gd name="connsiteX34" fmla="*/ 307513 w 539581"/>
                <a:gd name="connsiteY34" fmla="*/ 528640 h 563519"/>
                <a:gd name="connsiteX35" fmla="*/ 293389 w 539581"/>
                <a:gd name="connsiteY35" fmla="*/ 509808 h 563519"/>
                <a:gd name="connsiteX36" fmla="*/ 290817 w 539581"/>
                <a:gd name="connsiteY36" fmla="*/ 503752 h 563519"/>
                <a:gd name="connsiteX37" fmla="*/ 293389 w 539581"/>
                <a:gd name="connsiteY37" fmla="*/ 497698 h 563519"/>
                <a:gd name="connsiteX38" fmla="*/ 307518 w 539581"/>
                <a:gd name="connsiteY38" fmla="*/ 478850 h 563519"/>
                <a:gd name="connsiteX39" fmla="*/ 313928 w 539581"/>
                <a:gd name="connsiteY39" fmla="*/ 473830 h 563519"/>
                <a:gd name="connsiteX40" fmla="*/ 204723 w 539581"/>
                <a:gd name="connsiteY40" fmla="*/ 446647 h 563519"/>
                <a:gd name="connsiteX41" fmla="*/ 197143 w 539581"/>
                <a:gd name="connsiteY41" fmla="*/ 455643 h 563519"/>
                <a:gd name="connsiteX42" fmla="*/ 204723 w 539581"/>
                <a:gd name="connsiteY42" fmla="*/ 464638 h 563519"/>
                <a:gd name="connsiteX43" fmla="*/ 212304 w 539581"/>
                <a:gd name="connsiteY43" fmla="*/ 455643 h 563519"/>
                <a:gd name="connsiteX44" fmla="*/ 204723 w 539581"/>
                <a:gd name="connsiteY44" fmla="*/ 446647 h 563519"/>
                <a:gd name="connsiteX45" fmla="*/ 204105 w 539581"/>
                <a:gd name="connsiteY45" fmla="*/ 425715 h 563519"/>
                <a:gd name="connsiteX46" fmla="*/ 211701 w 539581"/>
                <a:gd name="connsiteY46" fmla="*/ 430744 h 563519"/>
                <a:gd name="connsiteX47" fmla="*/ 225826 w 539581"/>
                <a:gd name="connsiteY47" fmla="*/ 449592 h 563519"/>
                <a:gd name="connsiteX48" fmla="*/ 228400 w 539581"/>
                <a:gd name="connsiteY48" fmla="*/ 455643 h 563519"/>
                <a:gd name="connsiteX49" fmla="*/ 225826 w 539581"/>
                <a:gd name="connsiteY49" fmla="*/ 461693 h 563519"/>
                <a:gd name="connsiteX50" fmla="*/ 211697 w 539581"/>
                <a:gd name="connsiteY50" fmla="*/ 480539 h 563519"/>
                <a:gd name="connsiteX51" fmla="*/ 205186 w 539581"/>
                <a:gd name="connsiteY51" fmla="*/ 485682 h 563519"/>
                <a:gd name="connsiteX52" fmla="*/ 204892 w 539581"/>
                <a:gd name="connsiteY52" fmla="*/ 485650 h 563519"/>
                <a:gd name="connsiteX53" fmla="*/ 204249 w 539581"/>
                <a:gd name="connsiteY53" fmla="*/ 485720 h 563519"/>
                <a:gd name="connsiteX54" fmla="*/ 197741 w 539581"/>
                <a:gd name="connsiteY54" fmla="*/ 480541 h 563519"/>
                <a:gd name="connsiteX55" fmla="*/ 183617 w 539581"/>
                <a:gd name="connsiteY55" fmla="*/ 461693 h 563519"/>
                <a:gd name="connsiteX56" fmla="*/ 181042 w 539581"/>
                <a:gd name="connsiteY56" fmla="*/ 455643 h 563519"/>
                <a:gd name="connsiteX57" fmla="*/ 183617 w 539581"/>
                <a:gd name="connsiteY57" fmla="*/ 449592 h 563519"/>
                <a:gd name="connsiteX58" fmla="*/ 197746 w 539581"/>
                <a:gd name="connsiteY58" fmla="*/ 430744 h 563519"/>
                <a:gd name="connsiteX59" fmla="*/ 204105 w 539581"/>
                <a:gd name="connsiteY59" fmla="*/ 425715 h 563519"/>
                <a:gd name="connsiteX60" fmla="*/ 270030 w 539581"/>
                <a:gd name="connsiteY60" fmla="*/ 367346 h 563519"/>
                <a:gd name="connsiteX61" fmla="*/ 261789 w 539581"/>
                <a:gd name="connsiteY61" fmla="*/ 380042 h 563519"/>
                <a:gd name="connsiteX62" fmla="*/ 270030 w 539581"/>
                <a:gd name="connsiteY62" fmla="*/ 387696 h 563519"/>
                <a:gd name="connsiteX63" fmla="*/ 278267 w 539581"/>
                <a:gd name="connsiteY63" fmla="*/ 380035 h 563519"/>
                <a:gd name="connsiteX64" fmla="*/ 270030 w 539581"/>
                <a:gd name="connsiteY64" fmla="*/ 367346 h 563519"/>
                <a:gd name="connsiteX65" fmla="*/ 316200 w 539581"/>
                <a:gd name="connsiteY65" fmla="*/ 289191 h 563519"/>
                <a:gd name="connsiteX66" fmla="*/ 279803 w 539581"/>
                <a:gd name="connsiteY66" fmla="*/ 358216 h 563519"/>
                <a:gd name="connsiteX67" fmla="*/ 291638 w 539581"/>
                <a:gd name="connsiteY67" fmla="*/ 380031 h 563519"/>
                <a:gd name="connsiteX68" fmla="*/ 270030 w 539581"/>
                <a:gd name="connsiteY68" fmla="*/ 401068 h 563519"/>
                <a:gd name="connsiteX69" fmla="*/ 248418 w 539581"/>
                <a:gd name="connsiteY69" fmla="*/ 380031 h 563519"/>
                <a:gd name="connsiteX70" fmla="*/ 260661 w 539581"/>
                <a:gd name="connsiteY70" fmla="*/ 357751 h 563519"/>
                <a:gd name="connsiteX71" fmla="*/ 224604 w 539581"/>
                <a:gd name="connsiteY71" fmla="*/ 289583 h 563519"/>
                <a:gd name="connsiteX72" fmla="*/ 198900 w 539581"/>
                <a:gd name="connsiteY72" fmla="*/ 295817 h 563519"/>
                <a:gd name="connsiteX73" fmla="*/ 198900 w 539581"/>
                <a:gd name="connsiteY73" fmla="*/ 379241 h 563519"/>
                <a:gd name="connsiteX74" fmla="*/ 198635 w 539581"/>
                <a:gd name="connsiteY74" fmla="*/ 380551 h 563519"/>
                <a:gd name="connsiteX75" fmla="*/ 337420 w 539581"/>
                <a:gd name="connsiteY75" fmla="*/ 381099 h 563519"/>
                <a:gd name="connsiteX76" fmla="*/ 337046 w 539581"/>
                <a:gd name="connsiteY76" fmla="*/ 379241 h 563519"/>
                <a:gd name="connsiteX77" fmla="*/ 337046 w 539581"/>
                <a:gd name="connsiteY77" fmla="*/ 324091 h 563519"/>
                <a:gd name="connsiteX78" fmla="*/ 337046 w 539581"/>
                <a:gd name="connsiteY78" fmla="*/ 324087 h 563519"/>
                <a:gd name="connsiteX79" fmla="*/ 327200 w 539581"/>
                <a:gd name="connsiteY79" fmla="*/ 292126 h 563519"/>
                <a:gd name="connsiteX80" fmla="*/ 236777 w 539581"/>
                <a:gd name="connsiteY80" fmla="*/ 235942 h 563519"/>
                <a:gd name="connsiteX81" fmla="*/ 236777 w 539581"/>
                <a:gd name="connsiteY81" fmla="*/ 278885 h 563519"/>
                <a:gd name="connsiteX82" fmla="*/ 237140 w 539581"/>
                <a:gd name="connsiteY82" fmla="*/ 279666 h 563519"/>
                <a:gd name="connsiteX83" fmla="*/ 236862 w 539581"/>
                <a:gd name="connsiteY83" fmla="*/ 283344 h 563519"/>
                <a:gd name="connsiteX84" fmla="*/ 237358 w 539581"/>
                <a:gd name="connsiteY84" fmla="*/ 285796 h 563519"/>
                <a:gd name="connsiteX85" fmla="*/ 270422 w 539581"/>
                <a:gd name="connsiteY85" fmla="*/ 348106 h 563519"/>
                <a:gd name="connsiteX86" fmla="*/ 303201 w 539581"/>
                <a:gd name="connsiteY86" fmla="*/ 285798 h 563519"/>
                <a:gd name="connsiteX87" fmla="*/ 303898 w 539581"/>
                <a:gd name="connsiteY87" fmla="*/ 282941 h 563519"/>
                <a:gd name="connsiteX88" fmla="*/ 303898 w 539581"/>
                <a:gd name="connsiteY88" fmla="*/ 236711 h 563519"/>
                <a:gd name="connsiteX89" fmla="*/ 271314 w 539581"/>
                <a:gd name="connsiteY89" fmla="*/ 243066 h 563519"/>
                <a:gd name="connsiteX90" fmla="*/ 236777 w 539581"/>
                <a:gd name="connsiteY90" fmla="*/ 235942 h 563519"/>
                <a:gd name="connsiteX91" fmla="*/ 193050 w 539581"/>
                <a:gd name="connsiteY91" fmla="*/ 198051 h 563519"/>
                <a:gd name="connsiteX92" fmla="*/ 193051 w 539581"/>
                <a:gd name="connsiteY92" fmla="*/ 198052 h 563519"/>
                <a:gd name="connsiteX93" fmla="*/ 185076 w 539581"/>
                <a:gd name="connsiteY93" fmla="*/ 285406 h 563519"/>
                <a:gd name="connsiteX94" fmla="*/ 223409 w 539581"/>
                <a:gd name="connsiteY94" fmla="*/ 276110 h 563519"/>
                <a:gd name="connsiteX95" fmla="*/ 223409 w 539581"/>
                <a:gd name="connsiteY95" fmla="*/ 228975 h 563519"/>
                <a:gd name="connsiteX96" fmla="*/ 223427 w 539581"/>
                <a:gd name="connsiteY96" fmla="*/ 228884 h 563519"/>
                <a:gd name="connsiteX97" fmla="*/ 193051 w 539581"/>
                <a:gd name="connsiteY97" fmla="*/ 198052 h 563519"/>
                <a:gd name="connsiteX98" fmla="*/ 193051 w 539581"/>
                <a:gd name="connsiteY98" fmla="*/ 198051 h 563519"/>
                <a:gd name="connsiteX99" fmla="*/ 361435 w 539581"/>
                <a:gd name="connsiteY99" fmla="*/ 170977 h 563519"/>
                <a:gd name="connsiteX100" fmla="*/ 346865 w 539581"/>
                <a:gd name="connsiteY100" fmla="*/ 202061 h 563519"/>
                <a:gd name="connsiteX101" fmla="*/ 317270 w 539581"/>
                <a:gd name="connsiteY101" fmla="*/ 229845 h 563519"/>
                <a:gd name="connsiteX102" fmla="*/ 317270 w 539581"/>
                <a:gd name="connsiteY102" fmla="*/ 275645 h 563519"/>
                <a:gd name="connsiteX103" fmla="*/ 327174 w 539581"/>
                <a:gd name="connsiteY103" fmla="*/ 278289 h 563519"/>
                <a:gd name="connsiteX104" fmla="*/ 346282 w 539581"/>
                <a:gd name="connsiteY104" fmla="*/ 216846 h 563519"/>
                <a:gd name="connsiteX105" fmla="*/ 361435 w 539581"/>
                <a:gd name="connsiteY105" fmla="*/ 170977 h 563519"/>
                <a:gd name="connsiteX106" fmla="*/ 468710 w 539581"/>
                <a:gd name="connsiteY106" fmla="*/ 141441 h 563519"/>
                <a:gd name="connsiteX107" fmla="*/ 463984 w 539581"/>
                <a:gd name="connsiteY107" fmla="*/ 150654 h 563519"/>
                <a:gd name="connsiteX108" fmla="*/ 458960 w 539581"/>
                <a:gd name="connsiteY108" fmla="*/ 154223 h 563519"/>
                <a:gd name="connsiteX109" fmla="*/ 448945 w 539581"/>
                <a:gd name="connsiteY109" fmla="*/ 155623 h 563519"/>
                <a:gd name="connsiteX110" fmla="*/ 456012 w 539581"/>
                <a:gd name="connsiteY110" fmla="*/ 162247 h 563519"/>
                <a:gd name="connsiteX111" fmla="*/ 458021 w 539581"/>
                <a:gd name="connsiteY111" fmla="*/ 168297 h 563519"/>
                <a:gd name="connsiteX112" fmla="*/ 456295 w 539581"/>
                <a:gd name="connsiteY112" fmla="*/ 177982 h 563519"/>
                <a:gd name="connsiteX113" fmla="*/ 465693 w 539581"/>
                <a:gd name="connsiteY113" fmla="*/ 173230 h 563519"/>
                <a:gd name="connsiteX114" fmla="*/ 471730 w 539581"/>
                <a:gd name="connsiteY114" fmla="*/ 173230 h 563519"/>
                <a:gd name="connsiteX115" fmla="*/ 481122 w 539581"/>
                <a:gd name="connsiteY115" fmla="*/ 177973 h 563519"/>
                <a:gd name="connsiteX116" fmla="*/ 479395 w 539581"/>
                <a:gd name="connsiteY116" fmla="*/ 168297 h 563519"/>
                <a:gd name="connsiteX117" fmla="*/ 481409 w 539581"/>
                <a:gd name="connsiteY117" fmla="*/ 162247 h 563519"/>
                <a:gd name="connsiteX118" fmla="*/ 488471 w 539581"/>
                <a:gd name="connsiteY118" fmla="*/ 155623 h 563519"/>
                <a:gd name="connsiteX119" fmla="*/ 478461 w 539581"/>
                <a:gd name="connsiteY119" fmla="*/ 154223 h 563519"/>
                <a:gd name="connsiteX120" fmla="*/ 473436 w 539581"/>
                <a:gd name="connsiteY120" fmla="*/ 150654 h 563519"/>
                <a:gd name="connsiteX121" fmla="*/ 462767 w 539581"/>
                <a:gd name="connsiteY121" fmla="*/ 123747 h 563519"/>
                <a:gd name="connsiteX122" fmla="*/ 474665 w 539581"/>
                <a:gd name="connsiteY122" fmla="*/ 123747 h 563519"/>
                <a:gd name="connsiteX123" fmla="*/ 483754 w 539581"/>
                <a:gd name="connsiteY123" fmla="*/ 141463 h 563519"/>
                <a:gd name="connsiteX124" fmla="*/ 504175 w 539581"/>
                <a:gd name="connsiteY124" fmla="*/ 144313 h 563519"/>
                <a:gd name="connsiteX125" fmla="*/ 509629 w 539581"/>
                <a:gd name="connsiteY125" fmla="*/ 148912 h 563519"/>
                <a:gd name="connsiteX126" fmla="*/ 507827 w 539581"/>
                <a:gd name="connsiteY126" fmla="*/ 155812 h 563519"/>
                <a:gd name="connsiteX127" fmla="*/ 493204 w 539581"/>
                <a:gd name="connsiteY127" fmla="*/ 169523 h 563519"/>
                <a:gd name="connsiteX128" fmla="*/ 496646 w 539581"/>
                <a:gd name="connsiteY128" fmla="*/ 188814 h 563519"/>
                <a:gd name="connsiteX129" fmla="*/ 494051 w 539581"/>
                <a:gd name="connsiteY129" fmla="*/ 195351 h 563519"/>
                <a:gd name="connsiteX130" fmla="*/ 487043 w 539581"/>
                <a:gd name="connsiteY130" fmla="*/ 195954 h 563519"/>
                <a:gd name="connsiteX131" fmla="*/ 468717 w 539581"/>
                <a:gd name="connsiteY131" fmla="*/ 186689 h 563519"/>
                <a:gd name="connsiteX132" fmla="*/ 450385 w 539581"/>
                <a:gd name="connsiteY132" fmla="*/ 195954 h 563519"/>
                <a:gd name="connsiteX133" fmla="*/ 447368 w 539581"/>
                <a:gd name="connsiteY133" fmla="*/ 196678 h 563519"/>
                <a:gd name="connsiteX134" fmla="*/ 443378 w 539581"/>
                <a:gd name="connsiteY134" fmla="*/ 195351 h 563519"/>
                <a:gd name="connsiteX135" fmla="*/ 440784 w 539581"/>
                <a:gd name="connsiteY135" fmla="*/ 188814 h 563519"/>
                <a:gd name="connsiteX136" fmla="*/ 444226 w 539581"/>
                <a:gd name="connsiteY136" fmla="*/ 169516 h 563519"/>
                <a:gd name="connsiteX137" fmla="*/ 429608 w 539581"/>
                <a:gd name="connsiteY137" fmla="*/ 155812 h 563519"/>
                <a:gd name="connsiteX138" fmla="*/ 427807 w 539581"/>
                <a:gd name="connsiteY138" fmla="*/ 148912 h 563519"/>
                <a:gd name="connsiteX139" fmla="*/ 433257 w 539581"/>
                <a:gd name="connsiteY139" fmla="*/ 144313 h 563519"/>
                <a:gd name="connsiteX140" fmla="*/ 453678 w 539581"/>
                <a:gd name="connsiteY140" fmla="*/ 141463 h 563519"/>
                <a:gd name="connsiteX141" fmla="*/ 41223 w 539581"/>
                <a:gd name="connsiteY141" fmla="*/ 66735 h 563519"/>
                <a:gd name="connsiteX142" fmla="*/ 36497 w 539581"/>
                <a:gd name="connsiteY142" fmla="*/ 75950 h 563519"/>
                <a:gd name="connsiteX143" fmla="*/ 31473 w 539581"/>
                <a:gd name="connsiteY143" fmla="*/ 79518 h 563519"/>
                <a:gd name="connsiteX144" fmla="*/ 21462 w 539581"/>
                <a:gd name="connsiteY144" fmla="*/ 80911 h 563519"/>
                <a:gd name="connsiteX145" fmla="*/ 28531 w 539581"/>
                <a:gd name="connsiteY145" fmla="*/ 87541 h 563519"/>
                <a:gd name="connsiteX146" fmla="*/ 30540 w 539581"/>
                <a:gd name="connsiteY146" fmla="*/ 93591 h 563519"/>
                <a:gd name="connsiteX147" fmla="*/ 28814 w 539581"/>
                <a:gd name="connsiteY147" fmla="*/ 103268 h 563519"/>
                <a:gd name="connsiteX148" fmla="*/ 38206 w 539581"/>
                <a:gd name="connsiteY148" fmla="*/ 98525 h 563519"/>
                <a:gd name="connsiteX149" fmla="*/ 41223 w 539581"/>
                <a:gd name="connsiteY149" fmla="*/ 97799 h 563519"/>
                <a:gd name="connsiteX150" fmla="*/ 44241 w 539581"/>
                <a:gd name="connsiteY150" fmla="*/ 98525 h 563519"/>
                <a:gd name="connsiteX151" fmla="*/ 53640 w 539581"/>
                <a:gd name="connsiteY151" fmla="*/ 103278 h 563519"/>
                <a:gd name="connsiteX152" fmla="*/ 51913 w 539581"/>
                <a:gd name="connsiteY152" fmla="*/ 93591 h 563519"/>
                <a:gd name="connsiteX153" fmla="*/ 53922 w 539581"/>
                <a:gd name="connsiteY153" fmla="*/ 87541 h 563519"/>
                <a:gd name="connsiteX154" fmla="*/ 60989 w 539581"/>
                <a:gd name="connsiteY154" fmla="*/ 80911 h 563519"/>
                <a:gd name="connsiteX155" fmla="*/ 50974 w 539581"/>
                <a:gd name="connsiteY155" fmla="*/ 79518 h 563519"/>
                <a:gd name="connsiteX156" fmla="*/ 45950 w 539581"/>
                <a:gd name="connsiteY156" fmla="*/ 75950 h 563519"/>
                <a:gd name="connsiteX157" fmla="*/ 275366 w 539581"/>
                <a:gd name="connsiteY157" fmla="*/ 63316 h 563519"/>
                <a:gd name="connsiteX158" fmla="*/ 198110 w 539581"/>
                <a:gd name="connsiteY158" fmla="*/ 135027 h 563519"/>
                <a:gd name="connsiteX159" fmla="*/ 194179 w 539581"/>
                <a:gd name="connsiteY159" fmla="*/ 170034 h 563519"/>
                <a:gd name="connsiteX160" fmla="*/ 271314 w 539581"/>
                <a:gd name="connsiteY160" fmla="*/ 229685 h 563519"/>
                <a:gd name="connsiteX161" fmla="*/ 335947 w 539581"/>
                <a:gd name="connsiteY161" fmla="*/ 194340 h 563519"/>
                <a:gd name="connsiteX162" fmla="*/ 350623 w 539581"/>
                <a:gd name="connsiteY162" fmla="*/ 159460 h 563519"/>
                <a:gd name="connsiteX163" fmla="*/ 353787 w 539581"/>
                <a:gd name="connsiteY163" fmla="*/ 144539 h 563519"/>
                <a:gd name="connsiteX164" fmla="*/ 336777 w 539581"/>
                <a:gd name="connsiteY164" fmla="*/ 130268 h 563519"/>
                <a:gd name="connsiteX165" fmla="*/ 275366 w 539581"/>
                <a:gd name="connsiteY165" fmla="*/ 63316 h 563519"/>
                <a:gd name="connsiteX166" fmla="*/ 35275 w 539581"/>
                <a:gd name="connsiteY166" fmla="*/ 49037 h 563519"/>
                <a:gd name="connsiteX167" fmla="*/ 47174 w 539581"/>
                <a:gd name="connsiteY167" fmla="*/ 49037 h 563519"/>
                <a:gd name="connsiteX168" fmla="*/ 56263 w 539581"/>
                <a:gd name="connsiteY168" fmla="*/ 66746 h 563519"/>
                <a:gd name="connsiteX169" fmla="*/ 76684 w 539581"/>
                <a:gd name="connsiteY169" fmla="*/ 69596 h 563519"/>
                <a:gd name="connsiteX170" fmla="*/ 82133 w 539581"/>
                <a:gd name="connsiteY170" fmla="*/ 74196 h 563519"/>
                <a:gd name="connsiteX171" fmla="*/ 80333 w 539581"/>
                <a:gd name="connsiteY171" fmla="*/ 81095 h 563519"/>
                <a:gd name="connsiteX172" fmla="*/ 65715 w 539581"/>
                <a:gd name="connsiteY172" fmla="*/ 94806 h 563519"/>
                <a:gd name="connsiteX173" fmla="*/ 69157 w 539581"/>
                <a:gd name="connsiteY173" fmla="*/ 114105 h 563519"/>
                <a:gd name="connsiteX174" fmla="*/ 66563 w 539581"/>
                <a:gd name="connsiteY174" fmla="*/ 120642 h 563519"/>
                <a:gd name="connsiteX175" fmla="*/ 62573 w 539581"/>
                <a:gd name="connsiteY175" fmla="*/ 121970 h 563519"/>
                <a:gd name="connsiteX176" fmla="*/ 59556 w 539581"/>
                <a:gd name="connsiteY176" fmla="*/ 121245 h 563519"/>
                <a:gd name="connsiteX177" fmla="*/ 41227 w 539581"/>
                <a:gd name="connsiteY177" fmla="*/ 111980 h 563519"/>
                <a:gd name="connsiteX178" fmla="*/ 22902 w 539581"/>
                <a:gd name="connsiteY178" fmla="*/ 121245 h 563519"/>
                <a:gd name="connsiteX179" fmla="*/ 15893 w 539581"/>
                <a:gd name="connsiteY179" fmla="*/ 120642 h 563519"/>
                <a:gd name="connsiteX180" fmla="*/ 13299 w 539581"/>
                <a:gd name="connsiteY180" fmla="*/ 114105 h 563519"/>
                <a:gd name="connsiteX181" fmla="*/ 16741 w 539581"/>
                <a:gd name="connsiteY181" fmla="*/ 94806 h 563519"/>
                <a:gd name="connsiteX182" fmla="*/ 2116 w 539581"/>
                <a:gd name="connsiteY182" fmla="*/ 81095 h 563519"/>
                <a:gd name="connsiteX183" fmla="*/ 315 w 539581"/>
                <a:gd name="connsiteY183" fmla="*/ 74196 h 563519"/>
                <a:gd name="connsiteX184" fmla="*/ 5765 w 539581"/>
                <a:gd name="connsiteY184" fmla="*/ 69596 h 563519"/>
                <a:gd name="connsiteX185" fmla="*/ 26186 w 539581"/>
                <a:gd name="connsiteY185" fmla="*/ 66746 h 563519"/>
                <a:gd name="connsiteX186" fmla="*/ 498356 w 539581"/>
                <a:gd name="connsiteY186" fmla="*/ 28297 h 563519"/>
                <a:gd name="connsiteX187" fmla="*/ 493630 w 539581"/>
                <a:gd name="connsiteY187" fmla="*/ 37510 h 563519"/>
                <a:gd name="connsiteX188" fmla="*/ 488606 w 539581"/>
                <a:gd name="connsiteY188" fmla="*/ 41079 h 563519"/>
                <a:gd name="connsiteX189" fmla="*/ 478591 w 539581"/>
                <a:gd name="connsiteY189" fmla="*/ 42472 h 563519"/>
                <a:gd name="connsiteX190" fmla="*/ 485658 w 539581"/>
                <a:gd name="connsiteY190" fmla="*/ 49103 h 563519"/>
                <a:gd name="connsiteX191" fmla="*/ 487667 w 539581"/>
                <a:gd name="connsiteY191" fmla="*/ 55153 h 563519"/>
                <a:gd name="connsiteX192" fmla="*/ 485941 w 539581"/>
                <a:gd name="connsiteY192" fmla="*/ 64838 h 563519"/>
                <a:gd name="connsiteX193" fmla="*/ 495339 w 539581"/>
                <a:gd name="connsiteY193" fmla="*/ 60086 h 563519"/>
                <a:gd name="connsiteX194" fmla="*/ 501376 w 539581"/>
                <a:gd name="connsiteY194" fmla="*/ 60086 h 563519"/>
                <a:gd name="connsiteX195" fmla="*/ 510768 w 539581"/>
                <a:gd name="connsiteY195" fmla="*/ 64829 h 563519"/>
                <a:gd name="connsiteX196" fmla="*/ 509041 w 539581"/>
                <a:gd name="connsiteY196" fmla="*/ 55153 h 563519"/>
                <a:gd name="connsiteX197" fmla="*/ 511050 w 539581"/>
                <a:gd name="connsiteY197" fmla="*/ 49103 h 563519"/>
                <a:gd name="connsiteX198" fmla="*/ 518117 w 539581"/>
                <a:gd name="connsiteY198" fmla="*/ 42472 h 563519"/>
                <a:gd name="connsiteX199" fmla="*/ 508106 w 539581"/>
                <a:gd name="connsiteY199" fmla="*/ 41079 h 563519"/>
                <a:gd name="connsiteX200" fmla="*/ 503082 w 539581"/>
                <a:gd name="connsiteY200" fmla="*/ 37510 h 563519"/>
                <a:gd name="connsiteX201" fmla="*/ 187125 w 539581"/>
                <a:gd name="connsiteY201" fmla="*/ 27718 h 563519"/>
                <a:gd name="connsiteX202" fmla="*/ 160928 w 539581"/>
                <a:gd name="connsiteY202" fmla="*/ 44148 h 563519"/>
                <a:gd name="connsiteX203" fmla="*/ 106261 w 539581"/>
                <a:gd name="connsiteY203" fmla="*/ 174862 h 563519"/>
                <a:gd name="connsiteX204" fmla="*/ 92799 w 539581"/>
                <a:gd name="connsiteY204" fmla="*/ 281226 h 563519"/>
                <a:gd name="connsiteX205" fmla="*/ 102830 w 539581"/>
                <a:gd name="connsiteY205" fmla="*/ 277532 h 563519"/>
                <a:gd name="connsiteX206" fmla="*/ 131804 w 539581"/>
                <a:gd name="connsiteY206" fmla="*/ 162878 h 563519"/>
                <a:gd name="connsiteX207" fmla="*/ 171276 w 539581"/>
                <a:gd name="connsiteY207" fmla="*/ 40999 h 563519"/>
                <a:gd name="connsiteX208" fmla="*/ 187125 w 539581"/>
                <a:gd name="connsiteY208" fmla="*/ 27718 h 563519"/>
                <a:gd name="connsiteX209" fmla="*/ 275506 w 539581"/>
                <a:gd name="connsiteY209" fmla="*/ 14118 h 563519"/>
                <a:gd name="connsiteX210" fmla="*/ 271612 w 539581"/>
                <a:gd name="connsiteY210" fmla="*/ 15467 h 563519"/>
                <a:gd name="connsiteX211" fmla="*/ 180612 w 539581"/>
                <a:gd name="connsiteY211" fmla="*/ 50573 h 563519"/>
                <a:gd name="connsiteX212" fmla="*/ 145165 w 539581"/>
                <a:gd name="connsiteY212" fmla="*/ 162368 h 563519"/>
                <a:gd name="connsiteX213" fmla="*/ 109509 w 539581"/>
                <a:gd name="connsiteY213" fmla="*/ 289116 h 563519"/>
                <a:gd name="connsiteX214" fmla="*/ 58335 w 539581"/>
                <a:gd name="connsiteY214" fmla="*/ 288368 h 563519"/>
                <a:gd name="connsiteX215" fmla="*/ 45989 w 539581"/>
                <a:gd name="connsiteY215" fmla="*/ 323270 h 563519"/>
                <a:gd name="connsiteX216" fmla="*/ 125162 w 539581"/>
                <a:gd name="connsiteY216" fmla="*/ 351724 h 563519"/>
                <a:gd name="connsiteX217" fmla="*/ 168991 w 539581"/>
                <a:gd name="connsiteY217" fmla="*/ 294781 h 563519"/>
                <a:gd name="connsiteX218" fmla="*/ 170086 w 539581"/>
                <a:gd name="connsiteY218" fmla="*/ 290842 h 563519"/>
                <a:gd name="connsiteX219" fmla="*/ 179789 w 539581"/>
                <a:gd name="connsiteY219" fmla="*/ 194680 h 563519"/>
                <a:gd name="connsiteX220" fmla="*/ 185078 w 539581"/>
                <a:gd name="connsiteY220" fmla="*/ 132008 h 563519"/>
                <a:gd name="connsiteX221" fmla="*/ 272407 w 539581"/>
                <a:gd name="connsiteY221" fmla="*/ 50235 h 563519"/>
                <a:gd name="connsiteX222" fmla="*/ 271893 w 539581"/>
                <a:gd name="connsiteY222" fmla="*/ 40438 h 563519"/>
                <a:gd name="connsiteX223" fmla="*/ 278783 w 539581"/>
                <a:gd name="connsiteY223" fmla="*/ 33968 h 563519"/>
                <a:gd name="connsiteX224" fmla="*/ 285254 w 539581"/>
                <a:gd name="connsiteY224" fmla="*/ 40859 h 563519"/>
                <a:gd name="connsiteX225" fmla="*/ 343717 w 539581"/>
                <a:gd name="connsiteY225" fmla="*/ 118832 h 563519"/>
                <a:gd name="connsiteX226" fmla="*/ 358525 w 539581"/>
                <a:gd name="connsiteY226" fmla="*/ 222220 h 563519"/>
                <a:gd name="connsiteX227" fmla="*/ 340341 w 539581"/>
                <a:gd name="connsiteY227" fmla="*/ 284559 h 563519"/>
                <a:gd name="connsiteX228" fmla="*/ 340738 w 539581"/>
                <a:gd name="connsiteY228" fmla="*/ 288826 h 563519"/>
                <a:gd name="connsiteX229" fmla="*/ 340439 w 539581"/>
                <a:gd name="connsiteY229" fmla="*/ 289476 h 563519"/>
                <a:gd name="connsiteX230" fmla="*/ 350205 w 539581"/>
                <a:gd name="connsiteY230" fmla="*/ 320348 h 563519"/>
                <a:gd name="connsiteX231" fmla="*/ 420267 w 539581"/>
                <a:gd name="connsiteY231" fmla="*/ 352923 h 563519"/>
                <a:gd name="connsiteX232" fmla="*/ 492452 w 539581"/>
                <a:gd name="connsiteY232" fmla="*/ 313580 h 563519"/>
                <a:gd name="connsiteX233" fmla="*/ 484920 w 539581"/>
                <a:gd name="connsiteY233" fmla="*/ 270212 h 563519"/>
                <a:gd name="connsiteX234" fmla="*/ 451602 w 539581"/>
                <a:gd name="connsiteY234" fmla="*/ 254345 h 563519"/>
                <a:gd name="connsiteX235" fmla="*/ 420263 w 539581"/>
                <a:gd name="connsiteY235" fmla="*/ 278395 h 563519"/>
                <a:gd name="connsiteX236" fmla="*/ 422721 w 539581"/>
                <a:gd name="connsiteY236" fmla="*/ 301298 h 563519"/>
                <a:gd name="connsiteX237" fmla="*/ 421558 w 539581"/>
                <a:gd name="connsiteY237" fmla="*/ 310685 h 563519"/>
                <a:gd name="connsiteX238" fmla="*/ 412175 w 539581"/>
                <a:gd name="connsiteY238" fmla="*/ 309524 h 563519"/>
                <a:gd name="connsiteX239" fmla="*/ 407887 w 539581"/>
                <a:gd name="connsiteY239" fmla="*/ 273329 h 563519"/>
                <a:gd name="connsiteX240" fmla="*/ 429365 w 539581"/>
                <a:gd name="connsiteY240" fmla="*/ 248593 h 563519"/>
                <a:gd name="connsiteX241" fmla="*/ 401937 w 539581"/>
                <a:gd name="connsiteY241" fmla="*/ 143115 h 563519"/>
                <a:gd name="connsiteX242" fmla="*/ 363555 w 539581"/>
                <a:gd name="connsiteY242" fmla="*/ 38320 h 563519"/>
                <a:gd name="connsiteX243" fmla="*/ 275506 w 539581"/>
                <a:gd name="connsiteY243" fmla="*/ 14118 h 563519"/>
                <a:gd name="connsiteX244" fmla="*/ 492411 w 539581"/>
                <a:gd name="connsiteY244" fmla="*/ 10603 h 563519"/>
                <a:gd name="connsiteX245" fmla="*/ 504308 w 539581"/>
                <a:gd name="connsiteY245" fmla="*/ 10603 h 563519"/>
                <a:gd name="connsiteX246" fmla="*/ 513398 w 539581"/>
                <a:gd name="connsiteY246" fmla="*/ 28312 h 563519"/>
                <a:gd name="connsiteX247" fmla="*/ 533819 w 539581"/>
                <a:gd name="connsiteY247" fmla="*/ 31162 h 563519"/>
                <a:gd name="connsiteX248" fmla="*/ 539268 w 539581"/>
                <a:gd name="connsiteY248" fmla="*/ 35762 h 563519"/>
                <a:gd name="connsiteX249" fmla="*/ 537473 w 539581"/>
                <a:gd name="connsiteY249" fmla="*/ 42661 h 563519"/>
                <a:gd name="connsiteX250" fmla="*/ 522847 w 539581"/>
                <a:gd name="connsiteY250" fmla="*/ 56372 h 563519"/>
                <a:gd name="connsiteX251" fmla="*/ 526290 w 539581"/>
                <a:gd name="connsiteY251" fmla="*/ 75670 h 563519"/>
                <a:gd name="connsiteX252" fmla="*/ 523695 w 539581"/>
                <a:gd name="connsiteY252" fmla="*/ 82207 h 563519"/>
                <a:gd name="connsiteX253" fmla="*/ 516686 w 539581"/>
                <a:gd name="connsiteY253" fmla="*/ 82810 h 563519"/>
                <a:gd name="connsiteX254" fmla="*/ 498361 w 539581"/>
                <a:gd name="connsiteY254" fmla="*/ 73545 h 563519"/>
                <a:gd name="connsiteX255" fmla="*/ 480029 w 539581"/>
                <a:gd name="connsiteY255" fmla="*/ 82810 h 563519"/>
                <a:gd name="connsiteX256" fmla="*/ 477012 w 539581"/>
                <a:gd name="connsiteY256" fmla="*/ 83535 h 563519"/>
                <a:gd name="connsiteX257" fmla="*/ 473022 w 539581"/>
                <a:gd name="connsiteY257" fmla="*/ 82207 h 563519"/>
                <a:gd name="connsiteX258" fmla="*/ 470428 w 539581"/>
                <a:gd name="connsiteY258" fmla="*/ 75670 h 563519"/>
                <a:gd name="connsiteX259" fmla="*/ 473870 w 539581"/>
                <a:gd name="connsiteY259" fmla="*/ 56372 h 563519"/>
                <a:gd name="connsiteX260" fmla="*/ 459251 w 539581"/>
                <a:gd name="connsiteY260" fmla="*/ 42661 h 563519"/>
                <a:gd name="connsiteX261" fmla="*/ 457451 w 539581"/>
                <a:gd name="connsiteY261" fmla="*/ 35762 h 563519"/>
                <a:gd name="connsiteX262" fmla="*/ 462900 w 539581"/>
                <a:gd name="connsiteY262" fmla="*/ 31162 h 563519"/>
                <a:gd name="connsiteX263" fmla="*/ 483322 w 539581"/>
                <a:gd name="connsiteY263" fmla="*/ 28312 h 563519"/>
                <a:gd name="connsiteX264" fmla="*/ 282578 w 539581"/>
                <a:gd name="connsiteY264" fmla="*/ 145 h 563519"/>
                <a:gd name="connsiteX265" fmla="*/ 372244 w 539581"/>
                <a:gd name="connsiteY265" fmla="*/ 28156 h 563519"/>
                <a:gd name="connsiteX266" fmla="*/ 415308 w 539581"/>
                <a:gd name="connsiteY266" fmla="*/ 143115 h 563519"/>
                <a:gd name="connsiteX267" fmla="*/ 441997 w 539581"/>
                <a:gd name="connsiteY267" fmla="*/ 242864 h 563519"/>
                <a:gd name="connsiteX268" fmla="*/ 449851 w 539581"/>
                <a:gd name="connsiteY268" fmla="*/ 241090 h 563519"/>
                <a:gd name="connsiteX269" fmla="*/ 495565 w 539581"/>
                <a:gd name="connsiteY269" fmla="*/ 262099 h 563519"/>
                <a:gd name="connsiteX270" fmla="*/ 504605 w 539581"/>
                <a:gd name="connsiteY270" fmla="*/ 319187 h 563519"/>
                <a:gd name="connsiteX271" fmla="*/ 442006 w 539581"/>
                <a:gd name="connsiteY271" fmla="*/ 363256 h 563519"/>
                <a:gd name="connsiteX272" fmla="*/ 449849 w 539581"/>
                <a:gd name="connsiteY272" fmla="*/ 401956 h 563519"/>
                <a:gd name="connsiteX273" fmla="*/ 449849 w 539581"/>
                <a:gd name="connsiteY273" fmla="*/ 552282 h 563519"/>
                <a:gd name="connsiteX274" fmla="*/ 443163 w 539581"/>
                <a:gd name="connsiteY274" fmla="*/ 558971 h 563519"/>
                <a:gd name="connsiteX275" fmla="*/ 436477 w 539581"/>
                <a:gd name="connsiteY275" fmla="*/ 552282 h 563519"/>
                <a:gd name="connsiteX276" fmla="*/ 436477 w 539581"/>
                <a:gd name="connsiteY276" fmla="*/ 401956 h 563519"/>
                <a:gd name="connsiteX277" fmla="*/ 428571 w 539581"/>
                <a:gd name="connsiteY277" fmla="*/ 365601 h 563519"/>
                <a:gd name="connsiteX278" fmla="*/ 421006 w 539581"/>
                <a:gd name="connsiteY278" fmla="*/ 366271 h 563519"/>
                <a:gd name="connsiteX279" fmla="*/ 414400 w 539581"/>
                <a:gd name="connsiteY279" fmla="*/ 366460 h 563519"/>
                <a:gd name="connsiteX280" fmla="*/ 350421 w 539581"/>
                <a:gd name="connsiteY280" fmla="*/ 341967 h 563519"/>
                <a:gd name="connsiteX281" fmla="*/ 350421 w 539581"/>
                <a:gd name="connsiteY281" fmla="*/ 378164 h 563519"/>
                <a:gd name="connsiteX282" fmla="*/ 383561 w 539581"/>
                <a:gd name="connsiteY282" fmla="*/ 466559 h 563519"/>
                <a:gd name="connsiteX283" fmla="*/ 383561 w 539581"/>
                <a:gd name="connsiteY283" fmla="*/ 556830 h 563519"/>
                <a:gd name="connsiteX284" fmla="*/ 376874 w 539581"/>
                <a:gd name="connsiteY284" fmla="*/ 563519 h 563519"/>
                <a:gd name="connsiteX285" fmla="*/ 370188 w 539581"/>
                <a:gd name="connsiteY285" fmla="*/ 556830 h 563519"/>
                <a:gd name="connsiteX286" fmla="*/ 370188 w 539581"/>
                <a:gd name="connsiteY286" fmla="*/ 466559 h 563519"/>
                <a:gd name="connsiteX287" fmla="*/ 345157 w 539581"/>
                <a:gd name="connsiteY287" fmla="*/ 392119 h 563519"/>
                <a:gd name="connsiteX288" fmla="*/ 190801 w 539581"/>
                <a:gd name="connsiteY288" fmla="*/ 391329 h 563519"/>
                <a:gd name="connsiteX289" fmla="*/ 161028 w 539581"/>
                <a:gd name="connsiteY289" fmla="*/ 452333 h 563519"/>
                <a:gd name="connsiteX290" fmla="*/ 161028 w 539581"/>
                <a:gd name="connsiteY290" fmla="*/ 556830 h 563519"/>
                <a:gd name="connsiteX291" fmla="*/ 154341 w 539581"/>
                <a:gd name="connsiteY291" fmla="*/ 563519 h 563519"/>
                <a:gd name="connsiteX292" fmla="*/ 147655 w 539581"/>
                <a:gd name="connsiteY292" fmla="*/ 556830 h 563519"/>
                <a:gd name="connsiteX293" fmla="*/ 147655 w 539581"/>
                <a:gd name="connsiteY293" fmla="*/ 452333 h 563519"/>
                <a:gd name="connsiteX294" fmla="*/ 185532 w 539581"/>
                <a:gd name="connsiteY294" fmla="*/ 378716 h 563519"/>
                <a:gd name="connsiteX295" fmla="*/ 185532 w 539581"/>
                <a:gd name="connsiteY295" fmla="*/ 299061 h 563519"/>
                <a:gd name="connsiteX296" fmla="*/ 181462 w 539581"/>
                <a:gd name="connsiteY296" fmla="*/ 300047 h 563519"/>
                <a:gd name="connsiteX297" fmla="*/ 129583 w 539581"/>
                <a:gd name="connsiteY297" fmla="*/ 364349 h 563519"/>
                <a:gd name="connsiteX298" fmla="*/ 100909 w 539581"/>
                <a:gd name="connsiteY298" fmla="*/ 369333 h 563519"/>
                <a:gd name="connsiteX299" fmla="*/ 96497 w 539581"/>
                <a:gd name="connsiteY299" fmla="*/ 369172 h 563519"/>
                <a:gd name="connsiteX300" fmla="*/ 90009 w 539581"/>
                <a:gd name="connsiteY300" fmla="*/ 401956 h 563519"/>
                <a:gd name="connsiteX301" fmla="*/ 90009 w 539581"/>
                <a:gd name="connsiteY301" fmla="*/ 552282 h 563519"/>
                <a:gd name="connsiteX302" fmla="*/ 83323 w 539581"/>
                <a:gd name="connsiteY302" fmla="*/ 558971 h 563519"/>
                <a:gd name="connsiteX303" fmla="*/ 76636 w 539581"/>
                <a:gd name="connsiteY303" fmla="*/ 552282 h 563519"/>
                <a:gd name="connsiteX304" fmla="*/ 76636 w 539581"/>
                <a:gd name="connsiteY304" fmla="*/ 401954 h 563519"/>
                <a:gd name="connsiteX305" fmla="*/ 82887 w 539581"/>
                <a:gd name="connsiteY305" fmla="*/ 367268 h 563519"/>
                <a:gd name="connsiteX306" fmla="*/ 33644 w 539581"/>
                <a:gd name="connsiteY306" fmla="*/ 328414 h 563519"/>
                <a:gd name="connsiteX307" fmla="*/ 55434 w 539581"/>
                <a:gd name="connsiteY307" fmla="*/ 274780 h 563519"/>
                <a:gd name="connsiteX308" fmla="*/ 61847 w 539581"/>
                <a:gd name="connsiteY308" fmla="*/ 275091 h 563519"/>
                <a:gd name="connsiteX309" fmla="*/ 79004 w 539581"/>
                <a:gd name="connsiteY309" fmla="*/ 281163 h 563519"/>
                <a:gd name="connsiteX310" fmla="*/ 92904 w 539581"/>
                <a:gd name="connsiteY310" fmla="*/ 174150 h 563519"/>
                <a:gd name="connsiteX311" fmla="*/ 152577 w 539581"/>
                <a:gd name="connsiteY311" fmla="*/ 33705 h 563519"/>
                <a:gd name="connsiteX312" fmla="*/ 269147 w 539581"/>
                <a:gd name="connsiteY312" fmla="*/ 1278 h 563519"/>
                <a:gd name="connsiteX313" fmla="*/ 270259 w 539581"/>
                <a:gd name="connsiteY313" fmla="*/ 1676 h 563519"/>
                <a:gd name="connsiteX314" fmla="*/ 271766 w 539581"/>
                <a:gd name="connsiteY314" fmla="*/ 1118 h 563519"/>
                <a:gd name="connsiteX315" fmla="*/ 282578 w 539581"/>
                <a:gd name="connsiteY315" fmla="*/ 145 h 563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Lst>
              <a:rect l="l" t="t" r="r" b="b"/>
              <a:pathLst>
                <a:path w="539581" h="563519">
                  <a:moveTo>
                    <a:pt x="237144" y="513914"/>
                  </a:moveTo>
                  <a:cubicBezTo>
                    <a:pt x="235233" y="516778"/>
                    <a:pt x="232759" y="519855"/>
                    <a:pt x="229566" y="522908"/>
                  </a:cubicBezTo>
                  <a:cubicBezTo>
                    <a:pt x="232757" y="525961"/>
                    <a:pt x="235233" y="529040"/>
                    <a:pt x="237144" y="531902"/>
                  </a:cubicBezTo>
                  <a:cubicBezTo>
                    <a:pt x="239056" y="529038"/>
                    <a:pt x="241532" y="525958"/>
                    <a:pt x="244723" y="522908"/>
                  </a:cubicBezTo>
                  <a:cubicBezTo>
                    <a:pt x="241532" y="519855"/>
                    <a:pt x="239056" y="516778"/>
                    <a:pt x="237144" y="513914"/>
                  </a:cubicBezTo>
                  <a:close/>
                  <a:moveTo>
                    <a:pt x="314493" y="494756"/>
                  </a:moveTo>
                  <a:cubicBezTo>
                    <a:pt x="312580" y="497620"/>
                    <a:pt x="310103" y="500697"/>
                    <a:pt x="306908" y="503752"/>
                  </a:cubicBezTo>
                  <a:cubicBezTo>
                    <a:pt x="310103" y="506807"/>
                    <a:pt x="312580" y="509885"/>
                    <a:pt x="314493" y="512748"/>
                  </a:cubicBezTo>
                  <a:cubicBezTo>
                    <a:pt x="316408" y="509885"/>
                    <a:pt x="318884" y="506807"/>
                    <a:pt x="322080" y="503752"/>
                  </a:cubicBezTo>
                  <a:cubicBezTo>
                    <a:pt x="318884" y="500697"/>
                    <a:pt x="316408" y="497620"/>
                    <a:pt x="314493" y="494756"/>
                  </a:cubicBezTo>
                  <a:close/>
                  <a:moveTo>
                    <a:pt x="236548" y="492981"/>
                  </a:moveTo>
                  <a:cubicBezTo>
                    <a:pt x="240010" y="492442"/>
                    <a:pt x="243332" y="494572"/>
                    <a:pt x="244124" y="498010"/>
                  </a:cubicBezTo>
                  <a:cubicBezTo>
                    <a:pt x="244240" y="498496"/>
                    <a:pt x="246783" y="508407"/>
                    <a:pt x="258249" y="516858"/>
                  </a:cubicBezTo>
                  <a:cubicBezTo>
                    <a:pt x="260220" y="518313"/>
                    <a:pt x="261048" y="520640"/>
                    <a:pt x="260821" y="522917"/>
                  </a:cubicBezTo>
                  <a:cubicBezTo>
                    <a:pt x="261041" y="525182"/>
                    <a:pt x="260214" y="527500"/>
                    <a:pt x="258249" y="528953"/>
                  </a:cubicBezTo>
                  <a:cubicBezTo>
                    <a:pt x="246692" y="537477"/>
                    <a:pt x="244158" y="547648"/>
                    <a:pt x="244135" y="547751"/>
                  </a:cubicBezTo>
                  <a:cubicBezTo>
                    <a:pt x="243441" y="550871"/>
                    <a:pt x="240678" y="552988"/>
                    <a:pt x="237616" y="552988"/>
                  </a:cubicBezTo>
                  <a:cubicBezTo>
                    <a:pt x="237460" y="552988"/>
                    <a:pt x="237300" y="552949"/>
                    <a:pt x="237144" y="552937"/>
                  </a:cubicBezTo>
                  <a:cubicBezTo>
                    <a:pt x="236989" y="552949"/>
                    <a:pt x="236828" y="552988"/>
                    <a:pt x="236673" y="552988"/>
                  </a:cubicBezTo>
                  <a:cubicBezTo>
                    <a:pt x="233624" y="552988"/>
                    <a:pt x="230879" y="550892"/>
                    <a:pt x="230164" y="547808"/>
                  </a:cubicBezTo>
                  <a:cubicBezTo>
                    <a:pt x="230044" y="547308"/>
                    <a:pt x="227499" y="537404"/>
                    <a:pt x="216040" y="528953"/>
                  </a:cubicBezTo>
                  <a:cubicBezTo>
                    <a:pt x="214075" y="527500"/>
                    <a:pt x="213247" y="525180"/>
                    <a:pt x="213468" y="522917"/>
                  </a:cubicBezTo>
                  <a:cubicBezTo>
                    <a:pt x="213239" y="520640"/>
                    <a:pt x="214068" y="518313"/>
                    <a:pt x="216040" y="516858"/>
                  </a:cubicBezTo>
                  <a:cubicBezTo>
                    <a:pt x="227545" y="508376"/>
                    <a:pt x="230066" y="498422"/>
                    <a:pt x="230169" y="498010"/>
                  </a:cubicBezTo>
                  <a:cubicBezTo>
                    <a:pt x="230899" y="494995"/>
                    <a:pt x="233593" y="493033"/>
                    <a:pt x="236548" y="492981"/>
                  </a:cubicBezTo>
                  <a:close/>
                  <a:moveTo>
                    <a:pt x="313928" y="473830"/>
                  </a:moveTo>
                  <a:cubicBezTo>
                    <a:pt x="317362" y="473301"/>
                    <a:pt x="320684" y="475432"/>
                    <a:pt x="321474" y="478865"/>
                  </a:cubicBezTo>
                  <a:cubicBezTo>
                    <a:pt x="321601" y="479388"/>
                    <a:pt x="324158" y="489261"/>
                    <a:pt x="335599" y="497698"/>
                  </a:cubicBezTo>
                  <a:cubicBezTo>
                    <a:pt x="337568" y="499151"/>
                    <a:pt x="338398" y="501481"/>
                    <a:pt x="338171" y="503750"/>
                  </a:cubicBezTo>
                  <a:cubicBezTo>
                    <a:pt x="338400" y="506022"/>
                    <a:pt x="337568" y="508352"/>
                    <a:pt x="335599" y="509805"/>
                  </a:cubicBezTo>
                  <a:cubicBezTo>
                    <a:pt x="324093" y="518286"/>
                    <a:pt x="321572" y="528232"/>
                    <a:pt x="321470" y="528653"/>
                  </a:cubicBezTo>
                  <a:cubicBezTo>
                    <a:pt x="320731" y="531715"/>
                    <a:pt x="317981" y="533789"/>
                    <a:pt x="314959" y="533789"/>
                  </a:cubicBezTo>
                  <a:cubicBezTo>
                    <a:pt x="314864" y="533789"/>
                    <a:pt x="314764" y="533760"/>
                    <a:pt x="314666" y="533755"/>
                  </a:cubicBezTo>
                  <a:cubicBezTo>
                    <a:pt x="314449" y="533776"/>
                    <a:pt x="314233" y="533826"/>
                    <a:pt x="314022" y="533826"/>
                  </a:cubicBezTo>
                  <a:cubicBezTo>
                    <a:pt x="310973" y="533826"/>
                    <a:pt x="308228" y="531730"/>
                    <a:pt x="307513" y="528640"/>
                  </a:cubicBezTo>
                  <a:cubicBezTo>
                    <a:pt x="307387" y="528117"/>
                    <a:pt x="304830" y="518244"/>
                    <a:pt x="293389" y="509808"/>
                  </a:cubicBezTo>
                  <a:cubicBezTo>
                    <a:pt x="291420" y="508354"/>
                    <a:pt x="290588" y="506024"/>
                    <a:pt x="290817" y="503752"/>
                  </a:cubicBezTo>
                  <a:cubicBezTo>
                    <a:pt x="290588" y="501481"/>
                    <a:pt x="291420" y="499151"/>
                    <a:pt x="293389" y="497698"/>
                  </a:cubicBezTo>
                  <a:cubicBezTo>
                    <a:pt x="304895" y="489216"/>
                    <a:pt x="307415" y="479269"/>
                    <a:pt x="307518" y="478850"/>
                  </a:cubicBezTo>
                  <a:cubicBezTo>
                    <a:pt x="308252" y="475824"/>
                    <a:pt x="310938" y="473860"/>
                    <a:pt x="313928" y="473830"/>
                  </a:cubicBezTo>
                  <a:close/>
                  <a:moveTo>
                    <a:pt x="204723" y="446647"/>
                  </a:moveTo>
                  <a:cubicBezTo>
                    <a:pt x="202812" y="449513"/>
                    <a:pt x="200336" y="452590"/>
                    <a:pt x="197143" y="455643"/>
                  </a:cubicBezTo>
                  <a:cubicBezTo>
                    <a:pt x="200333" y="458695"/>
                    <a:pt x="202812" y="461772"/>
                    <a:pt x="204723" y="464638"/>
                  </a:cubicBezTo>
                  <a:cubicBezTo>
                    <a:pt x="206635" y="461772"/>
                    <a:pt x="209111" y="458695"/>
                    <a:pt x="212304" y="455643"/>
                  </a:cubicBezTo>
                  <a:cubicBezTo>
                    <a:pt x="209113" y="452590"/>
                    <a:pt x="206635" y="449513"/>
                    <a:pt x="204723" y="446647"/>
                  </a:cubicBezTo>
                  <a:close/>
                  <a:moveTo>
                    <a:pt x="204105" y="425715"/>
                  </a:moveTo>
                  <a:cubicBezTo>
                    <a:pt x="207569" y="425167"/>
                    <a:pt x="210902" y="427303"/>
                    <a:pt x="211701" y="430744"/>
                  </a:cubicBezTo>
                  <a:cubicBezTo>
                    <a:pt x="211817" y="431231"/>
                    <a:pt x="214360" y="441141"/>
                    <a:pt x="225826" y="449592"/>
                  </a:cubicBezTo>
                  <a:cubicBezTo>
                    <a:pt x="227797" y="451046"/>
                    <a:pt x="228625" y="453371"/>
                    <a:pt x="228400" y="455643"/>
                  </a:cubicBezTo>
                  <a:cubicBezTo>
                    <a:pt x="228625" y="457911"/>
                    <a:pt x="227795" y="460240"/>
                    <a:pt x="225826" y="461693"/>
                  </a:cubicBezTo>
                  <a:cubicBezTo>
                    <a:pt x="214320" y="470175"/>
                    <a:pt x="211799" y="480127"/>
                    <a:pt x="211697" y="480539"/>
                  </a:cubicBezTo>
                  <a:cubicBezTo>
                    <a:pt x="210958" y="483600"/>
                    <a:pt x="208208" y="485682"/>
                    <a:pt x="205186" y="485682"/>
                  </a:cubicBezTo>
                  <a:cubicBezTo>
                    <a:pt x="205090" y="485682"/>
                    <a:pt x="204990" y="485654"/>
                    <a:pt x="204892" y="485650"/>
                  </a:cubicBezTo>
                  <a:cubicBezTo>
                    <a:pt x="204677" y="485670"/>
                    <a:pt x="204461" y="485720"/>
                    <a:pt x="204249" y="485720"/>
                  </a:cubicBezTo>
                  <a:cubicBezTo>
                    <a:pt x="201201" y="485720"/>
                    <a:pt x="198455" y="483624"/>
                    <a:pt x="197741" y="480541"/>
                  </a:cubicBezTo>
                  <a:cubicBezTo>
                    <a:pt x="197625" y="480054"/>
                    <a:pt x="195082" y="470142"/>
                    <a:pt x="183617" y="461693"/>
                  </a:cubicBezTo>
                  <a:cubicBezTo>
                    <a:pt x="181645" y="460240"/>
                    <a:pt x="180818" y="457914"/>
                    <a:pt x="181042" y="455643"/>
                  </a:cubicBezTo>
                  <a:cubicBezTo>
                    <a:pt x="180818" y="453373"/>
                    <a:pt x="181647" y="451046"/>
                    <a:pt x="183617" y="449592"/>
                  </a:cubicBezTo>
                  <a:cubicBezTo>
                    <a:pt x="195122" y="441111"/>
                    <a:pt x="197643" y="431157"/>
                    <a:pt x="197746" y="430744"/>
                  </a:cubicBezTo>
                  <a:cubicBezTo>
                    <a:pt x="198473" y="427741"/>
                    <a:pt x="201148" y="425778"/>
                    <a:pt x="204105" y="425715"/>
                  </a:cubicBezTo>
                  <a:close/>
                  <a:moveTo>
                    <a:pt x="270030" y="367346"/>
                  </a:moveTo>
                  <a:cubicBezTo>
                    <a:pt x="265404" y="372632"/>
                    <a:pt x="261853" y="377966"/>
                    <a:pt x="261789" y="380042"/>
                  </a:cubicBezTo>
                  <a:cubicBezTo>
                    <a:pt x="261789" y="384265"/>
                    <a:pt x="265484" y="387696"/>
                    <a:pt x="270030" y="387696"/>
                  </a:cubicBezTo>
                  <a:cubicBezTo>
                    <a:pt x="274571" y="387696"/>
                    <a:pt x="278263" y="384265"/>
                    <a:pt x="278267" y="380035"/>
                  </a:cubicBezTo>
                  <a:cubicBezTo>
                    <a:pt x="278203" y="377959"/>
                    <a:pt x="274652" y="372628"/>
                    <a:pt x="270030" y="367346"/>
                  </a:cubicBezTo>
                  <a:close/>
                  <a:moveTo>
                    <a:pt x="316200" y="289191"/>
                  </a:moveTo>
                  <a:cubicBezTo>
                    <a:pt x="313034" y="305717"/>
                    <a:pt x="290196" y="342221"/>
                    <a:pt x="279803" y="358216"/>
                  </a:cubicBezTo>
                  <a:cubicBezTo>
                    <a:pt x="285036" y="364099"/>
                    <a:pt x="291638" y="372904"/>
                    <a:pt x="291638" y="380031"/>
                  </a:cubicBezTo>
                  <a:cubicBezTo>
                    <a:pt x="291638" y="391630"/>
                    <a:pt x="281945" y="401068"/>
                    <a:pt x="270030" y="401068"/>
                  </a:cubicBezTo>
                  <a:cubicBezTo>
                    <a:pt x="258115" y="401068"/>
                    <a:pt x="248418" y="391632"/>
                    <a:pt x="248418" y="380031"/>
                  </a:cubicBezTo>
                  <a:cubicBezTo>
                    <a:pt x="248418" y="372724"/>
                    <a:pt x="255369" y="363625"/>
                    <a:pt x="260661" y="357751"/>
                  </a:cubicBezTo>
                  <a:cubicBezTo>
                    <a:pt x="249573" y="339887"/>
                    <a:pt x="228317" y="304426"/>
                    <a:pt x="224604" y="289583"/>
                  </a:cubicBezTo>
                  <a:lnTo>
                    <a:pt x="198900" y="295817"/>
                  </a:lnTo>
                  <a:lnTo>
                    <a:pt x="198900" y="379241"/>
                  </a:lnTo>
                  <a:cubicBezTo>
                    <a:pt x="198900" y="379706"/>
                    <a:pt x="198727" y="380113"/>
                    <a:pt x="198635" y="380551"/>
                  </a:cubicBezTo>
                  <a:cubicBezTo>
                    <a:pt x="211699" y="391735"/>
                    <a:pt x="270108" y="434938"/>
                    <a:pt x="337420" y="381099"/>
                  </a:cubicBezTo>
                  <a:cubicBezTo>
                    <a:pt x="337244" y="380496"/>
                    <a:pt x="337046" y="379899"/>
                    <a:pt x="337046" y="379241"/>
                  </a:cubicBezTo>
                  <a:lnTo>
                    <a:pt x="337046" y="324091"/>
                  </a:lnTo>
                  <a:lnTo>
                    <a:pt x="337046" y="324087"/>
                  </a:lnTo>
                  <a:cubicBezTo>
                    <a:pt x="331119" y="313291"/>
                    <a:pt x="328084" y="302615"/>
                    <a:pt x="327200" y="292126"/>
                  </a:cubicBezTo>
                  <a:close/>
                  <a:moveTo>
                    <a:pt x="236777" y="235942"/>
                  </a:moveTo>
                  <a:lnTo>
                    <a:pt x="236777" y="278885"/>
                  </a:lnTo>
                  <a:cubicBezTo>
                    <a:pt x="236882" y="279159"/>
                    <a:pt x="237068" y="279377"/>
                    <a:pt x="237140" y="279666"/>
                  </a:cubicBezTo>
                  <a:cubicBezTo>
                    <a:pt x="237449" y="280945"/>
                    <a:pt x="237258" y="282182"/>
                    <a:pt x="236862" y="283344"/>
                  </a:cubicBezTo>
                  <a:cubicBezTo>
                    <a:pt x="237166" y="284105"/>
                    <a:pt x="237358" y="284926"/>
                    <a:pt x="237358" y="285796"/>
                  </a:cubicBezTo>
                  <a:cubicBezTo>
                    <a:pt x="237651" y="291817"/>
                    <a:pt x="253845" y="321154"/>
                    <a:pt x="270422" y="348106"/>
                  </a:cubicBezTo>
                  <a:cubicBezTo>
                    <a:pt x="287372" y="321764"/>
                    <a:pt x="303201" y="293230"/>
                    <a:pt x="303201" y="285798"/>
                  </a:cubicBezTo>
                  <a:cubicBezTo>
                    <a:pt x="303201" y="284763"/>
                    <a:pt x="303479" y="283813"/>
                    <a:pt x="303898" y="282941"/>
                  </a:cubicBezTo>
                  <a:lnTo>
                    <a:pt x="303898" y="236711"/>
                  </a:lnTo>
                  <a:cubicBezTo>
                    <a:pt x="293593" y="240854"/>
                    <a:pt x="282611" y="243066"/>
                    <a:pt x="271314" y="243066"/>
                  </a:cubicBezTo>
                  <a:cubicBezTo>
                    <a:pt x="259217" y="243066"/>
                    <a:pt x="247568" y="240552"/>
                    <a:pt x="236777" y="235942"/>
                  </a:cubicBezTo>
                  <a:close/>
                  <a:moveTo>
                    <a:pt x="193050" y="198051"/>
                  </a:moveTo>
                  <a:lnTo>
                    <a:pt x="193051" y="198052"/>
                  </a:lnTo>
                  <a:lnTo>
                    <a:pt x="185076" y="285406"/>
                  </a:lnTo>
                  <a:lnTo>
                    <a:pt x="223409" y="276110"/>
                  </a:lnTo>
                  <a:lnTo>
                    <a:pt x="223409" y="228975"/>
                  </a:lnTo>
                  <a:cubicBezTo>
                    <a:pt x="223409" y="228942"/>
                    <a:pt x="223427" y="228917"/>
                    <a:pt x="223427" y="228884"/>
                  </a:cubicBezTo>
                  <a:lnTo>
                    <a:pt x="193051" y="198052"/>
                  </a:lnTo>
                  <a:lnTo>
                    <a:pt x="193051" y="198051"/>
                  </a:lnTo>
                  <a:close/>
                  <a:moveTo>
                    <a:pt x="361435" y="170977"/>
                  </a:moveTo>
                  <a:cubicBezTo>
                    <a:pt x="358088" y="182563"/>
                    <a:pt x="353253" y="193025"/>
                    <a:pt x="346865" y="202061"/>
                  </a:cubicBezTo>
                  <a:cubicBezTo>
                    <a:pt x="338633" y="213705"/>
                    <a:pt x="328511" y="222983"/>
                    <a:pt x="317270" y="229845"/>
                  </a:cubicBezTo>
                  <a:lnTo>
                    <a:pt x="317270" y="275645"/>
                  </a:lnTo>
                  <a:lnTo>
                    <a:pt x="327174" y="278289"/>
                  </a:lnTo>
                  <a:cubicBezTo>
                    <a:pt x="328827" y="256699"/>
                    <a:pt x="337856" y="236031"/>
                    <a:pt x="346282" y="216846"/>
                  </a:cubicBezTo>
                  <a:cubicBezTo>
                    <a:pt x="354268" y="198659"/>
                    <a:pt x="360322" y="183802"/>
                    <a:pt x="361435" y="170977"/>
                  </a:cubicBezTo>
                  <a:close/>
                  <a:moveTo>
                    <a:pt x="468710" y="141441"/>
                  </a:moveTo>
                  <a:lnTo>
                    <a:pt x="463984" y="150654"/>
                  </a:lnTo>
                  <a:cubicBezTo>
                    <a:pt x="462990" y="152590"/>
                    <a:pt x="461114" y="153919"/>
                    <a:pt x="458960" y="154223"/>
                  </a:cubicBezTo>
                  <a:lnTo>
                    <a:pt x="448945" y="155623"/>
                  </a:lnTo>
                  <a:lnTo>
                    <a:pt x="456012" y="162247"/>
                  </a:lnTo>
                  <a:cubicBezTo>
                    <a:pt x="457663" y="163791"/>
                    <a:pt x="458417" y="166070"/>
                    <a:pt x="458021" y="168297"/>
                  </a:cubicBezTo>
                  <a:lnTo>
                    <a:pt x="456295" y="177982"/>
                  </a:lnTo>
                  <a:lnTo>
                    <a:pt x="465693" y="173230"/>
                  </a:lnTo>
                  <a:cubicBezTo>
                    <a:pt x="467596" y="172256"/>
                    <a:pt x="469830" y="172256"/>
                    <a:pt x="471730" y="173230"/>
                  </a:cubicBezTo>
                  <a:lnTo>
                    <a:pt x="481122" y="177973"/>
                  </a:lnTo>
                  <a:lnTo>
                    <a:pt x="479395" y="168297"/>
                  </a:lnTo>
                  <a:cubicBezTo>
                    <a:pt x="479001" y="166069"/>
                    <a:pt x="479756" y="163791"/>
                    <a:pt x="481409" y="162247"/>
                  </a:cubicBezTo>
                  <a:lnTo>
                    <a:pt x="488471" y="155623"/>
                  </a:lnTo>
                  <a:lnTo>
                    <a:pt x="478461" y="154223"/>
                  </a:lnTo>
                  <a:cubicBezTo>
                    <a:pt x="476307" y="153919"/>
                    <a:pt x="474431" y="152592"/>
                    <a:pt x="473436" y="150654"/>
                  </a:cubicBezTo>
                  <a:close/>
                  <a:moveTo>
                    <a:pt x="462767" y="123747"/>
                  </a:moveTo>
                  <a:cubicBezTo>
                    <a:pt x="465059" y="119293"/>
                    <a:pt x="472373" y="119293"/>
                    <a:pt x="474665" y="123747"/>
                  </a:cubicBezTo>
                  <a:lnTo>
                    <a:pt x="483754" y="141463"/>
                  </a:lnTo>
                  <a:lnTo>
                    <a:pt x="504175" y="144313"/>
                  </a:lnTo>
                  <a:cubicBezTo>
                    <a:pt x="506725" y="144669"/>
                    <a:pt x="508843" y="146460"/>
                    <a:pt x="509629" y="148912"/>
                  </a:cubicBezTo>
                  <a:cubicBezTo>
                    <a:pt x="510410" y="151372"/>
                    <a:pt x="509705" y="154056"/>
                    <a:pt x="507827" y="155812"/>
                  </a:cubicBezTo>
                  <a:lnTo>
                    <a:pt x="493204" y="169523"/>
                  </a:lnTo>
                  <a:lnTo>
                    <a:pt x="496646" y="188814"/>
                  </a:lnTo>
                  <a:cubicBezTo>
                    <a:pt x="497089" y="191310"/>
                    <a:pt x="496087" y="193842"/>
                    <a:pt x="494051" y="195351"/>
                  </a:cubicBezTo>
                  <a:cubicBezTo>
                    <a:pt x="492016" y="196868"/>
                    <a:pt x="489299" y="197100"/>
                    <a:pt x="487043" y="195954"/>
                  </a:cubicBezTo>
                  <a:lnTo>
                    <a:pt x="468717" y="186689"/>
                  </a:lnTo>
                  <a:lnTo>
                    <a:pt x="450385" y="195954"/>
                  </a:lnTo>
                  <a:cubicBezTo>
                    <a:pt x="449433" y="196439"/>
                    <a:pt x="448398" y="196678"/>
                    <a:pt x="447368" y="196678"/>
                  </a:cubicBezTo>
                  <a:cubicBezTo>
                    <a:pt x="445957" y="196678"/>
                    <a:pt x="444553" y="196230"/>
                    <a:pt x="443378" y="195351"/>
                  </a:cubicBezTo>
                  <a:cubicBezTo>
                    <a:pt x="441342" y="193842"/>
                    <a:pt x="440341" y="191310"/>
                    <a:pt x="440784" y="188814"/>
                  </a:cubicBezTo>
                  <a:lnTo>
                    <a:pt x="444226" y="169516"/>
                  </a:lnTo>
                  <a:lnTo>
                    <a:pt x="429608" y="155812"/>
                  </a:lnTo>
                  <a:cubicBezTo>
                    <a:pt x="427727" y="154056"/>
                    <a:pt x="427027" y="151371"/>
                    <a:pt x="427807" y="148912"/>
                  </a:cubicBezTo>
                  <a:cubicBezTo>
                    <a:pt x="428588" y="146460"/>
                    <a:pt x="430707" y="144669"/>
                    <a:pt x="433257" y="144313"/>
                  </a:cubicBezTo>
                  <a:lnTo>
                    <a:pt x="453678" y="141463"/>
                  </a:lnTo>
                  <a:close/>
                  <a:moveTo>
                    <a:pt x="41223" y="66735"/>
                  </a:moveTo>
                  <a:lnTo>
                    <a:pt x="36497" y="75950"/>
                  </a:lnTo>
                  <a:cubicBezTo>
                    <a:pt x="35502" y="77885"/>
                    <a:pt x="33627" y="79213"/>
                    <a:pt x="31473" y="79518"/>
                  </a:cubicBezTo>
                  <a:lnTo>
                    <a:pt x="21462" y="80911"/>
                  </a:lnTo>
                  <a:lnTo>
                    <a:pt x="28531" y="87541"/>
                  </a:lnTo>
                  <a:cubicBezTo>
                    <a:pt x="30182" y="89087"/>
                    <a:pt x="30937" y="91364"/>
                    <a:pt x="30540" y="93591"/>
                  </a:cubicBezTo>
                  <a:lnTo>
                    <a:pt x="28814" y="103268"/>
                  </a:lnTo>
                  <a:lnTo>
                    <a:pt x="38206" y="98525"/>
                  </a:lnTo>
                  <a:cubicBezTo>
                    <a:pt x="39156" y="98040"/>
                    <a:pt x="40190" y="97799"/>
                    <a:pt x="41223" y="97799"/>
                  </a:cubicBezTo>
                  <a:cubicBezTo>
                    <a:pt x="42256" y="97799"/>
                    <a:pt x="43291" y="98040"/>
                    <a:pt x="44241" y="98525"/>
                  </a:cubicBezTo>
                  <a:lnTo>
                    <a:pt x="53640" y="103278"/>
                  </a:lnTo>
                  <a:lnTo>
                    <a:pt x="51913" y="93591"/>
                  </a:lnTo>
                  <a:cubicBezTo>
                    <a:pt x="51517" y="91364"/>
                    <a:pt x="52271" y="89087"/>
                    <a:pt x="53922" y="87541"/>
                  </a:cubicBezTo>
                  <a:lnTo>
                    <a:pt x="60989" y="80911"/>
                  </a:lnTo>
                  <a:lnTo>
                    <a:pt x="50974" y="79518"/>
                  </a:lnTo>
                  <a:cubicBezTo>
                    <a:pt x="48820" y="79213"/>
                    <a:pt x="46944" y="77887"/>
                    <a:pt x="45950" y="75950"/>
                  </a:cubicBezTo>
                  <a:close/>
                  <a:moveTo>
                    <a:pt x="275366" y="63316"/>
                  </a:moveTo>
                  <a:cubicBezTo>
                    <a:pt x="261704" y="66932"/>
                    <a:pt x="209976" y="83853"/>
                    <a:pt x="198110" y="135027"/>
                  </a:cubicBezTo>
                  <a:cubicBezTo>
                    <a:pt x="195990" y="144172"/>
                    <a:pt x="194902" y="156381"/>
                    <a:pt x="194179" y="170034"/>
                  </a:cubicBezTo>
                  <a:cubicBezTo>
                    <a:pt x="206961" y="206282"/>
                    <a:pt x="237180" y="229685"/>
                    <a:pt x="271314" y="229685"/>
                  </a:cubicBezTo>
                  <a:cubicBezTo>
                    <a:pt x="296499" y="229685"/>
                    <a:pt x="320060" y="216800"/>
                    <a:pt x="335947" y="194340"/>
                  </a:cubicBezTo>
                  <a:cubicBezTo>
                    <a:pt x="342858" y="184570"/>
                    <a:pt x="347793" y="172831"/>
                    <a:pt x="350623" y="159460"/>
                  </a:cubicBezTo>
                  <a:lnTo>
                    <a:pt x="353787" y="144539"/>
                  </a:lnTo>
                  <a:cubicBezTo>
                    <a:pt x="349842" y="139591"/>
                    <a:pt x="344351" y="134867"/>
                    <a:pt x="336777" y="130268"/>
                  </a:cubicBezTo>
                  <a:cubicBezTo>
                    <a:pt x="297656" y="106509"/>
                    <a:pt x="281540" y="82254"/>
                    <a:pt x="275366" y="63316"/>
                  </a:cubicBezTo>
                  <a:close/>
                  <a:moveTo>
                    <a:pt x="35275" y="49037"/>
                  </a:moveTo>
                  <a:cubicBezTo>
                    <a:pt x="37567" y="44583"/>
                    <a:pt x="44882" y="44583"/>
                    <a:pt x="47174" y="49037"/>
                  </a:cubicBezTo>
                  <a:lnTo>
                    <a:pt x="56263" y="66746"/>
                  </a:lnTo>
                  <a:lnTo>
                    <a:pt x="76684" y="69596"/>
                  </a:lnTo>
                  <a:cubicBezTo>
                    <a:pt x="79234" y="69952"/>
                    <a:pt x="81352" y="71744"/>
                    <a:pt x="82133" y="74196"/>
                  </a:cubicBezTo>
                  <a:cubicBezTo>
                    <a:pt x="82912" y="76648"/>
                    <a:pt x="82211" y="79333"/>
                    <a:pt x="80333" y="81095"/>
                  </a:cubicBezTo>
                  <a:lnTo>
                    <a:pt x="65715" y="94806"/>
                  </a:lnTo>
                  <a:lnTo>
                    <a:pt x="69157" y="114105"/>
                  </a:lnTo>
                  <a:cubicBezTo>
                    <a:pt x="69600" y="116601"/>
                    <a:pt x="68599" y="119133"/>
                    <a:pt x="66563" y="120642"/>
                  </a:cubicBezTo>
                  <a:cubicBezTo>
                    <a:pt x="65388" y="121521"/>
                    <a:pt x="63984" y="121970"/>
                    <a:pt x="62573" y="121970"/>
                  </a:cubicBezTo>
                  <a:cubicBezTo>
                    <a:pt x="61543" y="121970"/>
                    <a:pt x="60511" y="121730"/>
                    <a:pt x="59556" y="121245"/>
                  </a:cubicBezTo>
                  <a:lnTo>
                    <a:pt x="41227" y="111980"/>
                  </a:lnTo>
                  <a:lnTo>
                    <a:pt x="22902" y="121245"/>
                  </a:lnTo>
                  <a:cubicBezTo>
                    <a:pt x="20646" y="122404"/>
                    <a:pt x="17931" y="122166"/>
                    <a:pt x="15893" y="120642"/>
                  </a:cubicBezTo>
                  <a:cubicBezTo>
                    <a:pt x="13857" y="119133"/>
                    <a:pt x="12856" y="116601"/>
                    <a:pt x="13299" y="114105"/>
                  </a:cubicBezTo>
                  <a:lnTo>
                    <a:pt x="16741" y="94806"/>
                  </a:lnTo>
                  <a:lnTo>
                    <a:pt x="2116" y="81095"/>
                  </a:lnTo>
                  <a:cubicBezTo>
                    <a:pt x="235" y="79340"/>
                    <a:pt x="-465" y="76654"/>
                    <a:pt x="315" y="74196"/>
                  </a:cubicBezTo>
                  <a:cubicBezTo>
                    <a:pt x="1096" y="71744"/>
                    <a:pt x="3215" y="69952"/>
                    <a:pt x="5765" y="69596"/>
                  </a:cubicBezTo>
                  <a:lnTo>
                    <a:pt x="26186" y="66746"/>
                  </a:lnTo>
                  <a:close/>
                  <a:moveTo>
                    <a:pt x="498356" y="28297"/>
                  </a:moveTo>
                  <a:lnTo>
                    <a:pt x="493630" y="37510"/>
                  </a:lnTo>
                  <a:cubicBezTo>
                    <a:pt x="492636" y="39446"/>
                    <a:pt x="490760" y="40775"/>
                    <a:pt x="488606" y="41079"/>
                  </a:cubicBezTo>
                  <a:lnTo>
                    <a:pt x="478591" y="42472"/>
                  </a:lnTo>
                  <a:lnTo>
                    <a:pt x="485658" y="49103"/>
                  </a:lnTo>
                  <a:cubicBezTo>
                    <a:pt x="487309" y="50647"/>
                    <a:pt x="488063" y="52926"/>
                    <a:pt x="487667" y="55153"/>
                  </a:cubicBezTo>
                  <a:lnTo>
                    <a:pt x="485941" y="64838"/>
                  </a:lnTo>
                  <a:lnTo>
                    <a:pt x="495339" y="60086"/>
                  </a:lnTo>
                  <a:cubicBezTo>
                    <a:pt x="497242" y="59113"/>
                    <a:pt x="499476" y="59113"/>
                    <a:pt x="501376" y="60086"/>
                  </a:cubicBezTo>
                  <a:lnTo>
                    <a:pt x="510768" y="64829"/>
                  </a:lnTo>
                  <a:lnTo>
                    <a:pt x="509041" y="55153"/>
                  </a:lnTo>
                  <a:cubicBezTo>
                    <a:pt x="508645" y="52926"/>
                    <a:pt x="509399" y="50647"/>
                    <a:pt x="511050" y="49103"/>
                  </a:cubicBezTo>
                  <a:lnTo>
                    <a:pt x="518117" y="42472"/>
                  </a:lnTo>
                  <a:lnTo>
                    <a:pt x="508106" y="41079"/>
                  </a:lnTo>
                  <a:cubicBezTo>
                    <a:pt x="505953" y="40775"/>
                    <a:pt x="504077" y="39448"/>
                    <a:pt x="503082" y="37510"/>
                  </a:cubicBezTo>
                  <a:close/>
                  <a:moveTo>
                    <a:pt x="187125" y="27718"/>
                  </a:moveTo>
                  <a:cubicBezTo>
                    <a:pt x="178234" y="31890"/>
                    <a:pt x="169352" y="37237"/>
                    <a:pt x="160928" y="44148"/>
                  </a:cubicBezTo>
                  <a:cubicBezTo>
                    <a:pt x="127855" y="71293"/>
                    <a:pt x="109460" y="115271"/>
                    <a:pt x="106261" y="174862"/>
                  </a:cubicBezTo>
                  <a:cubicBezTo>
                    <a:pt x="103780" y="221021"/>
                    <a:pt x="99243" y="256661"/>
                    <a:pt x="92799" y="281226"/>
                  </a:cubicBezTo>
                  <a:cubicBezTo>
                    <a:pt x="96166" y="280600"/>
                    <a:pt x="99559" y="279459"/>
                    <a:pt x="102830" y="277532"/>
                  </a:cubicBezTo>
                  <a:cubicBezTo>
                    <a:pt x="117697" y="268768"/>
                    <a:pt x="134792" y="241767"/>
                    <a:pt x="131804" y="162878"/>
                  </a:cubicBezTo>
                  <a:cubicBezTo>
                    <a:pt x="129804" y="110071"/>
                    <a:pt x="143085" y="69068"/>
                    <a:pt x="171276" y="40999"/>
                  </a:cubicBezTo>
                  <a:cubicBezTo>
                    <a:pt x="176356" y="35944"/>
                    <a:pt x="181685" y="31549"/>
                    <a:pt x="187125" y="27718"/>
                  </a:cubicBezTo>
                  <a:close/>
                  <a:moveTo>
                    <a:pt x="275506" y="14118"/>
                  </a:moveTo>
                  <a:cubicBezTo>
                    <a:pt x="274340" y="14904"/>
                    <a:pt x="273005" y="15449"/>
                    <a:pt x="271612" y="15467"/>
                  </a:cubicBezTo>
                  <a:cubicBezTo>
                    <a:pt x="271043" y="15460"/>
                    <a:pt x="217477" y="13771"/>
                    <a:pt x="180612" y="50573"/>
                  </a:cubicBezTo>
                  <a:cubicBezTo>
                    <a:pt x="155243" y="75892"/>
                    <a:pt x="143316" y="113509"/>
                    <a:pt x="145165" y="162368"/>
                  </a:cubicBezTo>
                  <a:cubicBezTo>
                    <a:pt x="147771" y="231093"/>
                    <a:pt x="135771" y="273736"/>
                    <a:pt x="109509" y="289116"/>
                  </a:cubicBezTo>
                  <a:cubicBezTo>
                    <a:pt x="88968" y="301135"/>
                    <a:pt x="66762" y="292524"/>
                    <a:pt x="58335" y="288368"/>
                  </a:cubicBezTo>
                  <a:cubicBezTo>
                    <a:pt x="44511" y="296340"/>
                    <a:pt x="40008" y="308905"/>
                    <a:pt x="45989" y="323270"/>
                  </a:cubicBezTo>
                  <a:cubicBezTo>
                    <a:pt x="55803" y="346849"/>
                    <a:pt x="88867" y="364433"/>
                    <a:pt x="125162" y="351724"/>
                  </a:cubicBezTo>
                  <a:cubicBezTo>
                    <a:pt x="148652" y="343507"/>
                    <a:pt x="161582" y="321839"/>
                    <a:pt x="168991" y="294781"/>
                  </a:cubicBezTo>
                  <a:cubicBezTo>
                    <a:pt x="168953" y="293345"/>
                    <a:pt x="169298" y="291986"/>
                    <a:pt x="170086" y="290842"/>
                  </a:cubicBezTo>
                  <a:cubicBezTo>
                    <a:pt x="177440" y="261360"/>
                    <a:pt x="178692" y="226094"/>
                    <a:pt x="179789" y="194680"/>
                  </a:cubicBezTo>
                  <a:cubicBezTo>
                    <a:pt x="180668" y="169500"/>
                    <a:pt x="181429" y="147759"/>
                    <a:pt x="185078" y="132008"/>
                  </a:cubicBezTo>
                  <a:cubicBezTo>
                    <a:pt x="198885" y="72477"/>
                    <a:pt x="256936" y="54118"/>
                    <a:pt x="272407" y="50235"/>
                  </a:cubicBezTo>
                  <a:cubicBezTo>
                    <a:pt x="271950" y="46606"/>
                    <a:pt x="271801" y="43289"/>
                    <a:pt x="271893" y="40438"/>
                  </a:cubicBezTo>
                  <a:cubicBezTo>
                    <a:pt x="272004" y="36747"/>
                    <a:pt x="275081" y="33910"/>
                    <a:pt x="278783" y="33968"/>
                  </a:cubicBezTo>
                  <a:cubicBezTo>
                    <a:pt x="282475" y="34084"/>
                    <a:pt x="285370" y="37165"/>
                    <a:pt x="285254" y="40859"/>
                  </a:cubicBezTo>
                  <a:cubicBezTo>
                    <a:pt x="284764" y="56421"/>
                    <a:pt x="291704" y="87247"/>
                    <a:pt x="343717" y="118832"/>
                  </a:cubicBezTo>
                  <a:cubicBezTo>
                    <a:pt x="391239" y="147708"/>
                    <a:pt x="374609" y="185585"/>
                    <a:pt x="358525" y="222220"/>
                  </a:cubicBezTo>
                  <a:cubicBezTo>
                    <a:pt x="349571" y="242606"/>
                    <a:pt x="340475" y="263436"/>
                    <a:pt x="340341" y="284559"/>
                  </a:cubicBezTo>
                  <a:cubicBezTo>
                    <a:pt x="340896" y="285876"/>
                    <a:pt x="341134" y="287340"/>
                    <a:pt x="340738" y="288826"/>
                  </a:cubicBezTo>
                  <a:cubicBezTo>
                    <a:pt x="340673" y="289067"/>
                    <a:pt x="340526" y="289251"/>
                    <a:pt x="340439" y="289476"/>
                  </a:cubicBezTo>
                  <a:cubicBezTo>
                    <a:pt x="341078" y="299709"/>
                    <a:pt x="343979" y="310004"/>
                    <a:pt x="350205" y="320348"/>
                  </a:cubicBezTo>
                  <a:cubicBezTo>
                    <a:pt x="363687" y="342752"/>
                    <a:pt x="389217" y="354634"/>
                    <a:pt x="420267" y="352923"/>
                  </a:cubicBezTo>
                  <a:cubicBezTo>
                    <a:pt x="452388" y="351159"/>
                    <a:pt x="482748" y="334618"/>
                    <a:pt x="492452" y="313580"/>
                  </a:cubicBezTo>
                  <a:cubicBezTo>
                    <a:pt x="498842" y="299738"/>
                    <a:pt x="496308" y="285142"/>
                    <a:pt x="484920" y="270212"/>
                  </a:cubicBezTo>
                  <a:cubicBezTo>
                    <a:pt x="473319" y="254990"/>
                    <a:pt x="460402" y="253177"/>
                    <a:pt x="451602" y="254345"/>
                  </a:cubicBezTo>
                  <a:cubicBezTo>
                    <a:pt x="438221" y="256116"/>
                    <a:pt x="425334" y="266004"/>
                    <a:pt x="420263" y="278395"/>
                  </a:cubicBezTo>
                  <a:cubicBezTo>
                    <a:pt x="417842" y="284307"/>
                    <a:pt x="416304" y="293072"/>
                    <a:pt x="422721" y="301298"/>
                  </a:cubicBezTo>
                  <a:cubicBezTo>
                    <a:pt x="424993" y="304215"/>
                    <a:pt x="424470" y="308413"/>
                    <a:pt x="421558" y="310685"/>
                  </a:cubicBezTo>
                  <a:cubicBezTo>
                    <a:pt x="418654" y="312955"/>
                    <a:pt x="414453" y="312432"/>
                    <a:pt x="412175" y="309524"/>
                  </a:cubicBezTo>
                  <a:cubicBezTo>
                    <a:pt x="404216" y="299309"/>
                    <a:pt x="402654" y="286118"/>
                    <a:pt x="407887" y="273329"/>
                  </a:cubicBezTo>
                  <a:cubicBezTo>
                    <a:pt x="412050" y="263158"/>
                    <a:pt x="419862" y="254465"/>
                    <a:pt x="429365" y="248593"/>
                  </a:cubicBezTo>
                  <a:cubicBezTo>
                    <a:pt x="415790" y="231765"/>
                    <a:pt x="401937" y="203719"/>
                    <a:pt x="401937" y="143115"/>
                  </a:cubicBezTo>
                  <a:cubicBezTo>
                    <a:pt x="401937" y="95350"/>
                    <a:pt x="389023" y="60083"/>
                    <a:pt x="363555" y="38320"/>
                  </a:cubicBezTo>
                  <a:cubicBezTo>
                    <a:pt x="329910" y="9566"/>
                    <a:pt x="284388" y="13110"/>
                    <a:pt x="275506" y="14118"/>
                  </a:cubicBezTo>
                  <a:close/>
                  <a:moveTo>
                    <a:pt x="492411" y="10603"/>
                  </a:moveTo>
                  <a:cubicBezTo>
                    <a:pt x="494703" y="6149"/>
                    <a:pt x="502017" y="6149"/>
                    <a:pt x="504308" y="10603"/>
                  </a:cubicBezTo>
                  <a:lnTo>
                    <a:pt x="513398" y="28312"/>
                  </a:lnTo>
                  <a:lnTo>
                    <a:pt x="533819" y="31162"/>
                  </a:lnTo>
                  <a:cubicBezTo>
                    <a:pt x="536369" y="31518"/>
                    <a:pt x="538489" y="33310"/>
                    <a:pt x="539268" y="35762"/>
                  </a:cubicBezTo>
                  <a:cubicBezTo>
                    <a:pt x="540047" y="38220"/>
                    <a:pt x="539348" y="40904"/>
                    <a:pt x="537473" y="42661"/>
                  </a:cubicBezTo>
                  <a:lnTo>
                    <a:pt x="522847" y="56372"/>
                  </a:lnTo>
                  <a:lnTo>
                    <a:pt x="526290" y="75670"/>
                  </a:lnTo>
                  <a:cubicBezTo>
                    <a:pt x="526732" y="78166"/>
                    <a:pt x="525731" y="80698"/>
                    <a:pt x="523695" y="82207"/>
                  </a:cubicBezTo>
                  <a:cubicBezTo>
                    <a:pt x="521659" y="83725"/>
                    <a:pt x="518947" y="83956"/>
                    <a:pt x="516686" y="82810"/>
                  </a:cubicBezTo>
                  <a:lnTo>
                    <a:pt x="498361" y="73545"/>
                  </a:lnTo>
                  <a:lnTo>
                    <a:pt x="480029" y="82810"/>
                  </a:lnTo>
                  <a:cubicBezTo>
                    <a:pt x="479076" y="83295"/>
                    <a:pt x="478042" y="83535"/>
                    <a:pt x="477012" y="83535"/>
                  </a:cubicBezTo>
                  <a:cubicBezTo>
                    <a:pt x="475601" y="83535"/>
                    <a:pt x="474197" y="83086"/>
                    <a:pt x="473022" y="82207"/>
                  </a:cubicBezTo>
                  <a:cubicBezTo>
                    <a:pt x="470986" y="80698"/>
                    <a:pt x="469985" y="78166"/>
                    <a:pt x="470428" y="75670"/>
                  </a:cubicBezTo>
                  <a:lnTo>
                    <a:pt x="473870" y="56372"/>
                  </a:lnTo>
                  <a:lnTo>
                    <a:pt x="459251" y="42661"/>
                  </a:lnTo>
                  <a:cubicBezTo>
                    <a:pt x="457371" y="40897"/>
                    <a:pt x="456673" y="38214"/>
                    <a:pt x="457451" y="35762"/>
                  </a:cubicBezTo>
                  <a:cubicBezTo>
                    <a:pt x="458232" y="33310"/>
                    <a:pt x="460350" y="31518"/>
                    <a:pt x="462900" y="31162"/>
                  </a:cubicBezTo>
                  <a:lnTo>
                    <a:pt x="483322" y="28312"/>
                  </a:lnTo>
                  <a:close/>
                  <a:moveTo>
                    <a:pt x="282578" y="145"/>
                  </a:moveTo>
                  <a:cubicBezTo>
                    <a:pt x="301358" y="-696"/>
                    <a:pt x="340841" y="1303"/>
                    <a:pt x="372244" y="28156"/>
                  </a:cubicBezTo>
                  <a:cubicBezTo>
                    <a:pt x="400820" y="52576"/>
                    <a:pt x="415308" y="91258"/>
                    <a:pt x="415308" y="143115"/>
                  </a:cubicBezTo>
                  <a:cubicBezTo>
                    <a:pt x="415308" y="203122"/>
                    <a:pt x="429238" y="228163"/>
                    <a:pt x="441997" y="242864"/>
                  </a:cubicBezTo>
                  <a:cubicBezTo>
                    <a:pt x="444573" y="242083"/>
                    <a:pt x="447188" y="241442"/>
                    <a:pt x="449851" y="241090"/>
                  </a:cubicBezTo>
                  <a:cubicBezTo>
                    <a:pt x="467224" y="238770"/>
                    <a:pt x="483467" y="246257"/>
                    <a:pt x="495565" y="262099"/>
                  </a:cubicBezTo>
                  <a:cubicBezTo>
                    <a:pt x="513779" y="285996"/>
                    <a:pt x="510535" y="306331"/>
                    <a:pt x="504605" y="319187"/>
                  </a:cubicBezTo>
                  <a:cubicBezTo>
                    <a:pt x="495024" y="339944"/>
                    <a:pt x="470713" y="356568"/>
                    <a:pt x="442006" y="363256"/>
                  </a:cubicBezTo>
                  <a:cubicBezTo>
                    <a:pt x="447126" y="375572"/>
                    <a:pt x="449849" y="388546"/>
                    <a:pt x="449849" y="401956"/>
                  </a:cubicBezTo>
                  <a:lnTo>
                    <a:pt x="449849" y="552282"/>
                  </a:lnTo>
                  <a:cubicBezTo>
                    <a:pt x="449849" y="555973"/>
                    <a:pt x="446856" y="558971"/>
                    <a:pt x="443163" y="558971"/>
                  </a:cubicBezTo>
                  <a:cubicBezTo>
                    <a:pt x="439469" y="558971"/>
                    <a:pt x="436477" y="555976"/>
                    <a:pt x="436477" y="552282"/>
                  </a:cubicBezTo>
                  <a:lnTo>
                    <a:pt x="436477" y="401956"/>
                  </a:lnTo>
                  <a:cubicBezTo>
                    <a:pt x="436477" y="389320"/>
                    <a:pt x="433807" y="377094"/>
                    <a:pt x="428571" y="365601"/>
                  </a:cubicBezTo>
                  <a:cubicBezTo>
                    <a:pt x="426066" y="365897"/>
                    <a:pt x="423545" y="366131"/>
                    <a:pt x="421006" y="366271"/>
                  </a:cubicBezTo>
                  <a:cubicBezTo>
                    <a:pt x="418779" y="366396"/>
                    <a:pt x="416576" y="366460"/>
                    <a:pt x="414400" y="366460"/>
                  </a:cubicBezTo>
                  <a:cubicBezTo>
                    <a:pt x="388449" y="366460"/>
                    <a:pt x="366179" y="357745"/>
                    <a:pt x="350421" y="341967"/>
                  </a:cubicBezTo>
                  <a:lnTo>
                    <a:pt x="350421" y="378164"/>
                  </a:lnTo>
                  <a:cubicBezTo>
                    <a:pt x="352955" y="380491"/>
                    <a:pt x="383561" y="409695"/>
                    <a:pt x="383561" y="466559"/>
                  </a:cubicBezTo>
                  <a:lnTo>
                    <a:pt x="383561" y="556830"/>
                  </a:lnTo>
                  <a:cubicBezTo>
                    <a:pt x="383561" y="560522"/>
                    <a:pt x="380568" y="563519"/>
                    <a:pt x="376874" y="563519"/>
                  </a:cubicBezTo>
                  <a:cubicBezTo>
                    <a:pt x="373181" y="563519"/>
                    <a:pt x="370188" y="560524"/>
                    <a:pt x="370188" y="556830"/>
                  </a:cubicBezTo>
                  <a:lnTo>
                    <a:pt x="370188" y="466559"/>
                  </a:lnTo>
                  <a:cubicBezTo>
                    <a:pt x="370188" y="426463"/>
                    <a:pt x="353035" y="401478"/>
                    <a:pt x="345157" y="392119"/>
                  </a:cubicBezTo>
                  <a:cubicBezTo>
                    <a:pt x="272545" y="449679"/>
                    <a:pt x="207502" y="404918"/>
                    <a:pt x="190801" y="391329"/>
                  </a:cubicBezTo>
                  <a:cubicBezTo>
                    <a:pt x="181977" y="397813"/>
                    <a:pt x="161028" y="416937"/>
                    <a:pt x="161028" y="452333"/>
                  </a:cubicBezTo>
                  <a:lnTo>
                    <a:pt x="161028" y="556830"/>
                  </a:lnTo>
                  <a:cubicBezTo>
                    <a:pt x="161028" y="560521"/>
                    <a:pt x="158035" y="563519"/>
                    <a:pt x="154341" y="563519"/>
                  </a:cubicBezTo>
                  <a:cubicBezTo>
                    <a:pt x="150648" y="563519"/>
                    <a:pt x="147655" y="560524"/>
                    <a:pt x="147655" y="556830"/>
                  </a:cubicBezTo>
                  <a:lnTo>
                    <a:pt x="147655" y="452333"/>
                  </a:lnTo>
                  <a:cubicBezTo>
                    <a:pt x="147655" y="407368"/>
                    <a:pt x="176663" y="384623"/>
                    <a:pt x="185532" y="378716"/>
                  </a:cubicBezTo>
                  <a:lnTo>
                    <a:pt x="185532" y="299061"/>
                  </a:lnTo>
                  <a:lnTo>
                    <a:pt x="181462" y="300047"/>
                  </a:lnTo>
                  <a:cubicBezTo>
                    <a:pt x="172972" y="330067"/>
                    <a:pt x="157790" y="354483"/>
                    <a:pt x="129583" y="364349"/>
                  </a:cubicBezTo>
                  <a:cubicBezTo>
                    <a:pt x="119753" y="367789"/>
                    <a:pt x="110101" y="369333"/>
                    <a:pt x="100909" y="369333"/>
                  </a:cubicBezTo>
                  <a:cubicBezTo>
                    <a:pt x="99423" y="369333"/>
                    <a:pt x="97959" y="369253"/>
                    <a:pt x="96497" y="369172"/>
                  </a:cubicBezTo>
                  <a:cubicBezTo>
                    <a:pt x="92270" y="379623"/>
                    <a:pt x="90009" y="390611"/>
                    <a:pt x="90009" y="401956"/>
                  </a:cubicBezTo>
                  <a:lnTo>
                    <a:pt x="90009" y="552282"/>
                  </a:lnTo>
                  <a:cubicBezTo>
                    <a:pt x="90009" y="555973"/>
                    <a:pt x="87016" y="558971"/>
                    <a:pt x="83323" y="558971"/>
                  </a:cubicBezTo>
                  <a:cubicBezTo>
                    <a:pt x="79629" y="558971"/>
                    <a:pt x="76636" y="555976"/>
                    <a:pt x="76636" y="552282"/>
                  </a:cubicBezTo>
                  <a:lnTo>
                    <a:pt x="76636" y="401954"/>
                  </a:lnTo>
                  <a:cubicBezTo>
                    <a:pt x="76636" y="389994"/>
                    <a:pt x="78808" y="378382"/>
                    <a:pt x="82887" y="367268"/>
                  </a:cubicBezTo>
                  <a:cubicBezTo>
                    <a:pt x="59577" y="361899"/>
                    <a:pt x="41196" y="346548"/>
                    <a:pt x="33644" y="328414"/>
                  </a:cubicBezTo>
                  <a:cubicBezTo>
                    <a:pt x="24591" y="306678"/>
                    <a:pt x="33144" y="285625"/>
                    <a:pt x="55434" y="274780"/>
                  </a:cubicBezTo>
                  <a:cubicBezTo>
                    <a:pt x="57483" y="273785"/>
                    <a:pt x="59906" y="273910"/>
                    <a:pt x="61847" y="275091"/>
                  </a:cubicBezTo>
                  <a:cubicBezTo>
                    <a:pt x="61967" y="275156"/>
                    <a:pt x="69298" y="279486"/>
                    <a:pt x="79004" y="281163"/>
                  </a:cubicBezTo>
                  <a:cubicBezTo>
                    <a:pt x="83830" y="263995"/>
                    <a:pt x="89793" y="232026"/>
                    <a:pt x="92904" y="174150"/>
                  </a:cubicBezTo>
                  <a:cubicBezTo>
                    <a:pt x="96317" y="110576"/>
                    <a:pt x="116393" y="63319"/>
                    <a:pt x="152577" y="33705"/>
                  </a:cubicBezTo>
                  <a:cubicBezTo>
                    <a:pt x="203263" y="-7791"/>
                    <a:pt x="266470" y="893"/>
                    <a:pt x="269147" y="1278"/>
                  </a:cubicBezTo>
                  <a:cubicBezTo>
                    <a:pt x="269554" y="1338"/>
                    <a:pt x="269883" y="1549"/>
                    <a:pt x="270259" y="1676"/>
                  </a:cubicBezTo>
                  <a:cubicBezTo>
                    <a:pt x="270751" y="1467"/>
                    <a:pt x="271214" y="1204"/>
                    <a:pt x="271766" y="1118"/>
                  </a:cubicBezTo>
                  <a:cubicBezTo>
                    <a:pt x="272359" y="1022"/>
                    <a:pt x="276318" y="425"/>
                    <a:pt x="282578" y="145"/>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19" name="Freeform: Shape 18">
              <a:extLst>
                <a:ext uri="{FF2B5EF4-FFF2-40B4-BE49-F238E27FC236}">
                  <a16:creationId xmlns:a16="http://schemas.microsoft.com/office/drawing/2014/main" id="{58E77D36-7007-4C49-4608-5CB130985EB1}"/>
                </a:ext>
              </a:extLst>
            </p:cNvPr>
            <p:cNvSpPr/>
            <p:nvPr/>
          </p:nvSpPr>
          <p:spPr>
            <a:xfrm>
              <a:off x="910593" y="2813833"/>
              <a:ext cx="542858" cy="608534"/>
            </a:xfrm>
            <a:custGeom>
              <a:avLst/>
              <a:gdLst>
                <a:gd name="connsiteX0" fmla="*/ 484693 w 542858"/>
                <a:gd name="connsiteY0" fmla="*/ 437459 h 608534"/>
                <a:gd name="connsiteX1" fmla="*/ 533686 w 542858"/>
                <a:gd name="connsiteY1" fmla="*/ 437459 h 608534"/>
                <a:gd name="connsiteX2" fmla="*/ 540614 w 542858"/>
                <a:gd name="connsiteY2" fmla="*/ 444384 h 608534"/>
                <a:gd name="connsiteX3" fmla="*/ 540639 w 542858"/>
                <a:gd name="connsiteY3" fmla="*/ 462520 h 608534"/>
                <a:gd name="connsiteX4" fmla="*/ 540646 w 542858"/>
                <a:gd name="connsiteY4" fmla="*/ 465786 h 608534"/>
                <a:gd name="connsiteX5" fmla="*/ 540693 w 542858"/>
                <a:gd name="connsiteY5" fmla="*/ 501020 h 608534"/>
                <a:gd name="connsiteX6" fmla="*/ 533770 w 542858"/>
                <a:gd name="connsiteY6" fmla="*/ 507960 h 608534"/>
                <a:gd name="connsiteX7" fmla="*/ 533764 w 542858"/>
                <a:gd name="connsiteY7" fmla="*/ 507960 h 608534"/>
                <a:gd name="connsiteX8" fmla="*/ 526835 w 542858"/>
                <a:gd name="connsiteY8" fmla="*/ 501036 h 608534"/>
                <a:gd name="connsiteX9" fmla="*/ 526815 w 542858"/>
                <a:gd name="connsiteY9" fmla="*/ 486019 h 608534"/>
                <a:gd name="connsiteX10" fmla="*/ 274148 w 542858"/>
                <a:gd name="connsiteY10" fmla="*/ 608534 h 608534"/>
                <a:gd name="connsiteX11" fmla="*/ 976 w 542858"/>
                <a:gd name="connsiteY11" fmla="*/ 455921 h 608534"/>
                <a:gd name="connsiteX12" fmla="*/ 3390 w 542858"/>
                <a:gd name="connsiteY12" fmla="*/ 446424 h 608534"/>
                <a:gd name="connsiteX13" fmla="*/ 12886 w 542858"/>
                <a:gd name="connsiteY13" fmla="*/ 448838 h 608534"/>
                <a:gd name="connsiteX14" fmla="*/ 274148 w 542858"/>
                <a:gd name="connsiteY14" fmla="*/ 594670 h 608534"/>
                <a:gd name="connsiteX15" fmla="*/ 526781 w 542858"/>
                <a:gd name="connsiteY15" fmla="*/ 462347 h 608534"/>
                <a:gd name="connsiteX16" fmla="*/ 526766 w 542858"/>
                <a:gd name="connsiteY16" fmla="*/ 451328 h 608534"/>
                <a:gd name="connsiteX17" fmla="*/ 520725 w 542858"/>
                <a:gd name="connsiteY17" fmla="*/ 451328 h 608534"/>
                <a:gd name="connsiteX18" fmla="*/ 274150 w 542858"/>
                <a:gd name="connsiteY18" fmla="*/ 584279 h 608534"/>
                <a:gd name="connsiteX19" fmla="*/ 24768 w 542858"/>
                <a:gd name="connsiteY19" fmla="*/ 447027 h 608534"/>
                <a:gd name="connsiteX20" fmla="*/ 27057 w 542858"/>
                <a:gd name="connsiteY20" fmla="*/ 437499 h 608534"/>
                <a:gd name="connsiteX21" fmla="*/ 36587 w 542858"/>
                <a:gd name="connsiteY21" fmla="*/ 439793 h 608534"/>
                <a:gd name="connsiteX22" fmla="*/ 274150 w 542858"/>
                <a:gd name="connsiteY22" fmla="*/ 570412 h 608534"/>
                <a:gd name="connsiteX23" fmla="*/ 504073 w 542858"/>
                <a:gd name="connsiteY23" fmla="*/ 451326 h 608534"/>
                <a:gd name="connsiteX24" fmla="*/ 484693 w 542858"/>
                <a:gd name="connsiteY24" fmla="*/ 451326 h 608534"/>
                <a:gd name="connsiteX25" fmla="*/ 477764 w 542858"/>
                <a:gd name="connsiteY25" fmla="*/ 444393 h 608534"/>
                <a:gd name="connsiteX26" fmla="*/ 484693 w 542858"/>
                <a:gd name="connsiteY26" fmla="*/ 437459 h 608534"/>
                <a:gd name="connsiteX27" fmla="*/ 405278 w 542858"/>
                <a:gd name="connsiteY27" fmla="*/ 427549 h 608534"/>
                <a:gd name="connsiteX28" fmla="*/ 402931 w 542858"/>
                <a:gd name="connsiteY28" fmla="*/ 433659 h 608534"/>
                <a:gd name="connsiteX29" fmla="*/ 406184 w 542858"/>
                <a:gd name="connsiteY29" fmla="*/ 432738 h 608534"/>
                <a:gd name="connsiteX30" fmla="*/ 406184 w 542858"/>
                <a:gd name="connsiteY30" fmla="*/ 432740 h 608534"/>
                <a:gd name="connsiteX31" fmla="*/ 453228 w 542858"/>
                <a:gd name="connsiteY31" fmla="*/ 432740 h 608534"/>
                <a:gd name="connsiteX32" fmla="*/ 453228 w 542858"/>
                <a:gd name="connsiteY32" fmla="*/ 427732 h 608534"/>
                <a:gd name="connsiteX33" fmla="*/ 406182 w 542858"/>
                <a:gd name="connsiteY33" fmla="*/ 427732 h 608534"/>
                <a:gd name="connsiteX34" fmla="*/ 405278 w 542858"/>
                <a:gd name="connsiteY34" fmla="*/ 427549 h 608534"/>
                <a:gd name="connsiteX35" fmla="*/ 113742 w 542858"/>
                <a:gd name="connsiteY35" fmla="*/ 389975 h 608534"/>
                <a:gd name="connsiteX36" fmla="*/ 113700 w 542858"/>
                <a:gd name="connsiteY36" fmla="*/ 400424 h 608534"/>
                <a:gd name="connsiteX37" fmla="*/ 116661 w 542858"/>
                <a:gd name="connsiteY37" fmla="*/ 399698 h 608534"/>
                <a:gd name="connsiteX38" fmla="*/ 116688 w 542858"/>
                <a:gd name="connsiteY38" fmla="*/ 399698 h 608534"/>
                <a:gd name="connsiteX39" fmla="*/ 155950 w 542858"/>
                <a:gd name="connsiteY39" fmla="*/ 399841 h 608534"/>
                <a:gd name="connsiteX40" fmla="*/ 162852 w 542858"/>
                <a:gd name="connsiteY40" fmla="*/ 406796 h 608534"/>
                <a:gd name="connsiteX41" fmla="*/ 155923 w 542858"/>
                <a:gd name="connsiteY41" fmla="*/ 413707 h 608534"/>
                <a:gd name="connsiteX42" fmla="*/ 155895 w 542858"/>
                <a:gd name="connsiteY42" fmla="*/ 413707 h 608534"/>
                <a:gd name="connsiteX43" fmla="*/ 116634 w 542858"/>
                <a:gd name="connsiteY43" fmla="*/ 413565 h 608534"/>
                <a:gd name="connsiteX44" fmla="*/ 113648 w 542858"/>
                <a:gd name="connsiteY44" fmla="*/ 412813 h 608534"/>
                <a:gd name="connsiteX45" fmla="*/ 113604 w 542858"/>
                <a:gd name="connsiteY45" fmla="*/ 424085 h 608534"/>
                <a:gd name="connsiteX46" fmla="*/ 116663 w 542858"/>
                <a:gd name="connsiteY46" fmla="*/ 423295 h 608534"/>
                <a:gd name="connsiteX47" fmla="*/ 116690 w 542858"/>
                <a:gd name="connsiteY47" fmla="*/ 423295 h 608534"/>
                <a:gd name="connsiteX48" fmla="*/ 155951 w 542858"/>
                <a:gd name="connsiteY48" fmla="*/ 423446 h 608534"/>
                <a:gd name="connsiteX49" fmla="*/ 162854 w 542858"/>
                <a:gd name="connsiteY49" fmla="*/ 430408 h 608534"/>
                <a:gd name="connsiteX50" fmla="*/ 155924 w 542858"/>
                <a:gd name="connsiteY50" fmla="*/ 437310 h 608534"/>
                <a:gd name="connsiteX51" fmla="*/ 155897 w 542858"/>
                <a:gd name="connsiteY51" fmla="*/ 437310 h 608534"/>
                <a:gd name="connsiteX52" fmla="*/ 116637 w 542858"/>
                <a:gd name="connsiteY52" fmla="*/ 437159 h 608534"/>
                <a:gd name="connsiteX53" fmla="*/ 113555 w 542858"/>
                <a:gd name="connsiteY53" fmla="*/ 436340 h 608534"/>
                <a:gd name="connsiteX54" fmla="*/ 113502 w 542858"/>
                <a:gd name="connsiteY54" fmla="*/ 449332 h 608534"/>
                <a:gd name="connsiteX55" fmla="*/ 116152 w 542858"/>
                <a:gd name="connsiteY55" fmla="*/ 451626 h 608534"/>
                <a:gd name="connsiteX56" fmla="*/ 161048 w 542858"/>
                <a:gd name="connsiteY56" fmla="*/ 451784 h 608534"/>
                <a:gd name="connsiteX57" fmla="*/ 161060 w 542858"/>
                <a:gd name="connsiteY57" fmla="*/ 451784 h 608534"/>
                <a:gd name="connsiteX58" fmla="*/ 163706 w 542858"/>
                <a:gd name="connsiteY58" fmla="*/ 449513 h 608534"/>
                <a:gd name="connsiteX59" fmla="*/ 163945 w 542858"/>
                <a:gd name="connsiteY59" fmla="*/ 390117 h 608534"/>
                <a:gd name="connsiteX60" fmla="*/ 163454 w 542858"/>
                <a:gd name="connsiteY60" fmla="*/ 390157 h 608534"/>
                <a:gd name="connsiteX61" fmla="*/ 163338 w 542858"/>
                <a:gd name="connsiteY61" fmla="*/ 390157 h 608534"/>
                <a:gd name="connsiteX62" fmla="*/ 180671 w 542858"/>
                <a:gd name="connsiteY62" fmla="*/ 353447 h 608534"/>
                <a:gd name="connsiteX63" fmla="*/ 136295 w 542858"/>
                <a:gd name="connsiteY63" fmla="*/ 366376 h 608534"/>
                <a:gd name="connsiteX64" fmla="*/ 135979 w 542858"/>
                <a:gd name="connsiteY64" fmla="*/ 366376 h 608534"/>
                <a:gd name="connsiteX65" fmla="*/ 95950 w 542858"/>
                <a:gd name="connsiteY65" fmla="*/ 355863 h 608534"/>
                <a:gd name="connsiteX66" fmla="*/ 99023 w 542858"/>
                <a:gd name="connsiteY66" fmla="*/ 366612 h 608534"/>
                <a:gd name="connsiteX67" fmla="*/ 112140 w 542858"/>
                <a:gd name="connsiteY67" fmla="*/ 376109 h 608534"/>
                <a:gd name="connsiteX68" fmla="*/ 163396 w 542858"/>
                <a:gd name="connsiteY68" fmla="*/ 376295 h 608534"/>
                <a:gd name="connsiteX69" fmla="*/ 176562 w 542858"/>
                <a:gd name="connsiteY69" fmla="*/ 366986 h 608534"/>
                <a:gd name="connsiteX70" fmla="*/ 136288 w 542858"/>
                <a:gd name="connsiteY70" fmla="*/ 319473 h 608534"/>
                <a:gd name="connsiteX71" fmla="*/ 136321 w 542858"/>
                <a:gd name="connsiteY71" fmla="*/ 319473 h 608534"/>
                <a:gd name="connsiteX72" fmla="*/ 143217 w 542858"/>
                <a:gd name="connsiteY72" fmla="*/ 326435 h 608534"/>
                <a:gd name="connsiteX73" fmla="*/ 143173 w 542858"/>
                <a:gd name="connsiteY73" fmla="*/ 335878 h 608534"/>
                <a:gd name="connsiteX74" fmla="*/ 136243 w 542858"/>
                <a:gd name="connsiteY74" fmla="*/ 342780 h 608534"/>
                <a:gd name="connsiteX75" fmla="*/ 136210 w 542858"/>
                <a:gd name="connsiteY75" fmla="*/ 342780 h 608534"/>
                <a:gd name="connsiteX76" fmla="*/ 129314 w 542858"/>
                <a:gd name="connsiteY76" fmla="*/ 335818 h 608534"/>
                <a:gd name="connsiteX77" fmla="*/ 129359 w 542858"/>
                <a:gd name="connsiteY77" fmla="*/ 326375 h 608534"/>
                <a:gd name="connsiteX78" fmla="*/ 136288 w 542858"/>
                <a:gd name="connsiteY78" fmla="*/ 319473 h 608534"/>
                <a:gd name="connsiteX79" fmla="*/ 285518 w 542858"/>
                <a:gd name="connsiteY79" fmla="*/ 319176 h 608534"/>
                <a:gd name="connsiteX80" fmla="*/ 285518 w 542858"/>
                <a:gd name="connsiteY80" fmla="*/ 333628 h 608534"/>
                <a:gd name="connsiteX81" fmla="*/ 357101 w 542858"/>
                <a:gd name="connsiteY81" fmla="*/ 333628 h 608534"/>
                <a:gd name="connsiteX82" fmla="*/ 364029 w 542858"/>
                <a:gd name="connsiteY82" fmla="*/ 340561 h 608534"/>
                <a:gd name="connsiteX83" fmla="*/ 357101 w 542858"/>
                <a:gd name="connsiteY83" fmla="*/ 347494 h 608534"/>
                <a:gd name="connsiteX84" fmla="*/ 285518 w 542858"/>
                <a:gd name="connsiteY84" fmla="*/ 347494 h 608534"/>
                <a:gd name="connsiteX85" fmla="*/ 285518 w 542858"/>
                <a:gd name="connsiteY85" fmla="*/ 408894 h 608534"/>
                <a:gd name="connsiteX86" fmla="*/ 332957 w 542858"/>
                <a:gd name="connsiteY86" fmla="*/ 456332 h 608534"/>
                <a:gd name="connsiteX87" fmla="*/ 346901 w 542858"/>
                <a:gd name="connsiteY87" fmla="*/ 456332 h 608534"/>
                <a:gd name="connsiteX88" fmla="*/ 394346 w 542858"/>
                <a:gd name="connsiteY88" fmla="*/ 408894 h 608534"/>
                <a:gd name="connsiteX89" fmla="*/ 394346 w 542858"/>
                <a:gd name="connsiteY89" fmla="*/ 347494 h 608534"/>
                <a:gd name="connsiteX90" fmla="*/ 376737 w 542858"/>
                <a:gd name="connsiteY90" fmla="*/ 347494 h 608534"/>
                <a:gd name="connsiteX91" fmla="*/ 369808 w 542858"/>
                <a:gd name="connsiteY91" fmla="*/ 340561 h 608534"/>
                <a:gd name="connsiteX92" fmla="*/ 376737 w 542858"/>
                <a:gd name="connsiteY92" fmla="*/ 333628 h 608534"/>
                <a:gd name="connsiteX93" fmla="*/ 394346 w 542858"/>
                <a:gd name="connsiteY93" fmla="*/ 333628 h 608534"/>
                <a:gd name="connsiteX94" fmla="*/ 394346 w 542858"/>
                <a:gd name="connsiteY94" fmla="*/ 319176 h 608534"/>
                <a:gd name="connsiteX95" fmla="*/ 428946 w 542858"/>
                <a:gd name="connsiteY95" fmla="*/ 302016 h 608534"/>
                <a:gd name="connsiteX96" fmla="*/ 447455 w 542858"/>
                <a:gd name="connsiteY96" fmla="*/ 320083 h 608534"/>
                <a:gd name="connsiteX97" fmla="*/ 447455 w 542858"/>
                <a:gd name="connsiteY97" fmla="*/ 345287 h 608534"/>
                <a:gd name="connsiteX98" fmla="*/ 440526 w 542858"/>
                <a:gd name="connsiteY98" fmla="*/ 352220 h 608534"/>
                <a:gd name="connsiteX99" fmla="*/ 433598 w 542858"/>
                <a:gd name="connsiteY99" fmla="*/ 345287 h 608534"/>
                <a:gd name="connsiteX100" fmla="*/ 433598 w 542858"/>
                <a:gd name="connsiteY100" fmla="*/ 320083 h 608534"/>
                <a:gd name="connsiteX101" fmla="*/ 428946 w 542858"/>
                <a:gd name="connsiteY101" fmla="*/ 315880 h 608534"/>
                <a:gd name="connsiteX102" fmla="*/ 422018 w 542858"/>
                <a:gd name="connsiteY102" fmla="*/ 308949 h 608534"/>
                <a:gd name="connsiteX103" fmla="*/ 428946 w 542858"/>
                <a:gd name="connsiteY103" fmla="*/ 302016 h 608534"/>
                <a:gd name="connsiteX104" fmla="*/ 388576 w 542858"/>
                <a:gd name="connsiteY104" fmla="*/ 295575 h 608534"/>
                <a:gd name="connsiteX105" fmla="*/ 388576 w 542858"/>
                <a:gd name="connsiteY105" fmla="*/ 305312 h 608534"/>
                <a:gd name="connsiteX106" fmla="*/ 401277 w 542858"/>
                <a:gd name="connsiteY106" fmla="*/ 305312 h 608534"/>
                <a:gd name="connsiteX107" fmla="*/ 408204 w 542858"/>
                <a:gd name="connsiteY107" fmla="*/ 312245 h 608534"/>
                <a:gd name="connsiteX108" fmla="*/ 408204 w 542858"/>
                <a:gd name="connsiteY108" fmla="*/ 408894 h 608534"/>
                <a:gd name="connsiteX109" fmla="*/ 407953 w 542858"/>
                <a:gd name="connsiteY109" fmla="*/ 413865 h 608534"/>
                <a:gd name="connsiteX110" fmla="*/ 453228 w 542858"/>
                <a:gd name="connsiteY110" fmla="*/ 413865 h 608534"/>
                <a:gd name="connsiteX111" fmla="*/ 453228 w 542858"/>
                <a:gd name="connsiteY111" fmla="*/ 310930 h 608534"/>
                <a:gd name="connsiteX112" fmla="*/ 436991 w 542858"/>
                <a:gd name="connsiteY112" fmla="*/ 295578 h 608534"/>
                <a:gd name="connsiteX113" fmla="*/ 436991 w 542858"/>
                <a:gd name="connsiteY113" fmla="*/ 295575 h 608534"/>
                <a:gd name="connsiteX114" fmla="*/ 136284 w 542858"/>
                <a:gd name="connsiteY114" fmla="*/ 286150 h 608534"/>
                <a:gd name="connsiteX115" fmla="*/ 134126 w 542858"/>
                <a:gd name="connsiteY115" fmla="*/ 286991 h 608534"/>
                <a:gd name="connsiteX116" fmla="*/ 133405 w 542858"/>
                <a:gd name="connsiteY116" fmla="*/ 288645 h 608534"/>
                <a:gd name="connsiteX117" fmla="*/ 134108 w 542858"/>
                <a:gd name="connsiteY117" fmla="*/ 290285 h 608534"/>
                <a:gd name="connsiteX118" fmla="*/ 136273 w 542858"/>
                <a:gd name="connsiteY118" fmla="*/ 291157 h 608534"/>
                <a:gd name="connsiteX119" fmla="*/ 139172 w 542858"/>
                <a:gd name="connsiteY119" fmla="*/ 288660 h 608534"/>
                <a:gd name="connsiteX120" fmla="*/ 139170 w 542858"/>
                <a:gd name="connsiteY120" fmla="*/ 288660 h 608534"/>
                <a:gd name="connsiteX121" fmla="*/ 139170 w 542858"/>
                <a:gd name="connsiteY121" fmla="*/ 288656 h 608534"/>
                <a:gd name="connsiteX122" fmla="*/ 138471 w 542858"/>
                <a:gd name="connsiteY122" fmla="*/ 287016 h 608534"/>
                <a:gd name="connsiteX123" fmla="*/ 136302 w 542858"/>
                <a:gd name="connsiteY123" fmla="*/ 286150 h 608534"/>
                <a:gd name="connsiteX124" fmla="*/ 175545 w 542858"/>
                <a:gd name="connsiteY124" fmla="*/ 281667 h 608534"/>
                <a:gd name="connsiteX125" fmla="*/ 175577 w 542858"/>
                <a:gd name="connsiteY125" fmla="*/ 281667 h 608534"/>
                <a:gd name="connsiteX126" fmla="*/ 185385 w 542858"/>
                <a:gd name="connsiteY126" fmla="*/ 281711 h 608534"/>
                <a:gd name="connsiteX127" fmla="*/ 192283 w 542858"/>
                <a:gd name="connsiteY127" fmla="*/ 288673 h 608534"/>
                <a:gd name="connsiteX128" fmla="*/ 185354 w 542858"/>
                <a:gd name="connsiteY128" fmla="*/ 295576 h 608534"/>
                <a:gd name="connsiteX129" fmla="*/ 185322 w 542858"/>
                <a:gd name="connsiteY129" fmla="*/ 295576 h 608534"/>
                <a:gd name="connsiteX130" fmla="*/ 175515 w 542858"/>
                <a:gd name="connsiteY130" fmla="*/ 295532 h 608534"/>
                <a:gd name="connsiteX131" fmla="*/ 168618 w 542858"/>
                <a:gd name="connsiteY131" fmla="*/ 288569 h 608534"/>
                <a:gd name="connsiteX132" fmla="*/ 175545 w 542858"/>
                <a:gd name="connsiteY132" fmla="*/ 281667 h 608534"/>
                <a:gd name="connsiteX133" fmla="*/ 92123 w 542858"/>
                <a:gd name="connsiteY133" fmla="*/ 281667 h 608534"/>
                <a:gd name="connsiteX134" fmla="*/ 92154 w 542858"/>
                <a:gd name="connsiteY134" fmla="*/ 281667 h 608534"/>
                <a:gd name="connsiteX135" fmla="*/ 101971 w 542858"/>
                <a:gd name="connsiteY135" fmla="*/ 281711 h 608534"/>
                <a:gd name="connsiteX136" fmla="*/ 108869 w 542858"/>
                <a:gd name="connsiteY136" fmla="*/ 288673 h 608534"/>
                <a:gd name="connsiteX137" fmla="*/ 101940 w 542858"/>
                <a:gd name="connsiteY137" fmla="*/ 295576 h 608534"/>
                <a:gd name="connsiteX138" fmla="*/ 101909 w 542858"/>
                <a:gd name="connsiteY138" fmla="*/ 295576 h 608534"/>
                <a:gd name="connsiteX139" fmla="*/ 92092 w 542858"/>
                <a:gd name="connsiteY139" fmla="*/ 295532 h 608534"/>
                <a:gd name="connsiteX140" fmla="*/ 85194 w 542858"/>
                <a:gd name="connsiteY140" fmla="*/ 288569 h 608534"/>
                <a:gd name="connsiteX141" fmla="*/ 92123 w 542858"/>
                <a:gd name="connsiteY141" fmla="*/ 281667 h 608534"/>
                <a:gd name="connsiteX142" fmla="*/ 136360 w 542858"/>
                <a:gd name="connsiteY142" fmla="*/ 272284 h 608534"/>
                <a:gd name="connsiteX143" fmla="*/ 148308 w 542858"/>
                <a:gd name="connsiteY143" fmla="*/ 277253 h 608534"/>
                <a:gd name="connsiteX144" fmla="*/ 153030 w 542858"/>
                <a:gd name="connsiteY144" fmla="*/ 288711 h 608534"/>
                <a:gd name="connsiteX145" fmla="*/ 136284 w 542858"/>
                <a:gd name="connsiteY145" fmla="*/ 305022 h 608534"/>
                <a:gd name="connsiteX146" fmla="*/ 136235 w 542858"/>
                <a:gd name="connsiteY146" fmla="*/ 305022 h 608534"/>
                <a:gd name="connsiteX147" fmla="*/ 124272 w 542858"/>
                <a:gd name="connsiteY147" fmla="*/ 300051 h 608534"/>
                <a:gd name="connsiteX148" fmla="*/ 119546 w 542858"/>
                <a:gd name="connsiteY148" fmla="*/ 288585 h 608534"/>
                <a:gd name="connsiteX149" fmla="*/ 124372 w 542858"/>
                <a:gd name="connsiteY149" fmla="*/ 277148 h 608534"/>
                <a:gd name="connsiteX150" fmla="*/ 136360 w 542858"/>
                <a:gd name="connsiteY150" fmla="*/ 272284 h 608534"/>
                <a:gd name="connsiteX151" fmla="*/ 311041 w 542858"/>
                <a:gd name="connsiteY151" fmla="*/ 248380 h 608534"/>
                <a:gd name="connsiteX152" fmla="*/ 310053 w 542858"/>
                <a:gd name="connsiteY152" fmla="*/ 249072 h 608534"/>
                <a:gd name="connsiteX153" fmla="*/ 310053 w 542858"/>
                <a:gd name="connsiteY153" fmla="*/ 305314 h 608534"/>
                <a:gd name="connsiteX154" fmla="*/ 374718 w 542858"/>
                <a:gd name="connsiteY154" fmla="*/ 305314 h 608534"/>
                <a:gd name="connsiteX155" fmla="*/ 374718 w 542858"/>
                <a:gd name="connsiteY155" fmla="*/ 249072 h 608534"/>
                <a:gd name="connsiteX156" fmla="*/ 373733 w 542858"/>
                <a:gd name="connsiteY156" fmla="*/ 248380 h 608534"/>
                <a:gd name="connsiteX157" fmla="*/ 366966 w 542858"/>
                <a:gd name="connsiteY157" fmla="*/ 248380 h 608534"/>
                <a:gd name="connsiteX158" fmla="*/ 366929 w 542858"/>
                <a:gd name="connsiteY158" fmla="*/ 248387 h 608534"/>
                <a:gd name="connsiteX159" fmla="*/ 366891 w 542858"/>
                <a:gd name="connsiteY159" fmla="*/ 248380 h 608534"/>
                <a:gd name="connsiteX160" fmla="*/ 312982 w 542858"/>
                <a:gd name="connsiteY160" fmla="*/ 248380 h 608534"/>
                <a:gd name="connsiteX161" fmla="*/ 312945 w 542858"/>
                <a:gd name="connsiteY161" fmla="*/ 248387 h 608534"/>
                <a:gd name="connsiteX162" fmla="*/ 312906 w 542858"/>
                <a:gd name="connsiteY162" fmla="*/ 248380 h 608534"/>
                <a:gd name="connsiteX163" fmla="*/ 136319 w 542858"/>
                <a:gd name="connsiteY163" fmla="*/ 239238 h 608534"/>
                <a:gd name="connsiteX164" fmla="*/ 143216 w 542858"/>
                <a:gd name="connsiteY164" fmla="*/ 246200 h 608534"/>
                <a:gd name="connsiteX165" fmla="*/ 143171 w 542858"/>
                <a:gd name="connsiteY165" fmla="*/ 255637 h 608534"/>
                <a:gd name="connsiteX166" fmla="*/ 136241 w 542858"/>
                <a:gd name="connsiteY166" fmla="*/ 262539 h 608534"/>
                <a:gd name="connsiteX167" fmla="*/ 136208 w 542858"/>
                <a:gd name="connsiteY167" fmla="*/ 262539 h 608534"/>
                <a:gd name="connsiteX168" fmla="*/ 129312 w 542858"/>
                <a:gd name="connsiteY168" fmla="*/ 255577 h 608534"/>
                <a:gd name="connsiteX169" fmla="*/ 129357 w 542858"/>
                <a:gd name="connsiteY169" fmla="*/ 246140 h 608534"/>
                <a:gd name="connsiteX170" fmla="*/ 136319 w 542858"/>
                <a:gd name="connsiteY170" fmla="*/ 239238 h 608534"/>
                <a:gd name="connsiteX171" fmla="*/ 136261 w 542858"/>
                <a:gd name="connsiteY171" fmla="*/ 224793 h 608534"/>
                <a:gd name="connsiteX172" fmla="*/ 91790 w 542858"/>
                <a:gd name="connsiteY172" fmla="*/ 241191 h 608534"/>
                <a:gd name="connsiteX173" fmla="*/ 88016 w 542858"/>
                <a:gd name="connsiteY173" fmla="*/ 244684 h 608534"/>
                <a:gd name="connsiteX174" fmla="*/ 69610 w 542858"/>
                <a:gd name="connsiteY174" fmla="*/ 288395 h 608534"/>
                <a:gd name="connsiteX175" fmla="*/ 88859 w 542858"/>
                <a:gd name="connsiteY175" fmla="*/ 333539 h 608534"/>
                <a:gd name="connsiteX176" fmla="*/ 136030 w 542858"/>
                <a:gd name="connsiteY176" fmla="*/ 352510 h 608534"/>
                <a:gd name="connsiteX177" fmla="*/ 136290 w 542858"/>
                <a:gd name="connsiteY177" fmla="*/ 352510 h 608534"/>
                <a:gd name="connsiteX178" fmla="*/ 202960 w 542858"/>
                <a:gd name="connsiteY178" fmla="*/ 288883 h 608534"/>
                <a:gd name="connsiteX179" fmla="*/ 183710 w 542858"/>
                <a:gd name="connsiteY179" fmla="*/ 243754 h 608534"/>
                <a:gd name="connsiteX180" fmla="*/ 136544 w 542858"/>
                <a:gd name="connsiteY180" fmla="*/ 224793 h 608534"/>
                <a:gd name="connsiteX181" fmla="*/ 112743 w 542858"/>
                <a:gd name="connsiteY181" fmla="*/ 205906 h 608534"/>
                <a:gd name="connsiteX182" fmla="*/ 99611 w 542858"/>
                <a:gd name="connsiteY182" fmla="*/ 215312 h 608534"/>
                <a:gd name="connsiteX183" fmla="*/ 98180 w 542858"/>
                <a:gd name="connsiteY183" fmla="*/ 220160 h 608534"/>
                <a:gd name="connsiteX184" fmla="*/ 136264 w 542858"/>
                <a:gd name="connsiteY184" fmla="*/ 210930 h 608534"/>
                <a:gd name="connsiteX185" fmla="*/ 136595 w 542858"/>
                <a:gd name="connsiteY185" fmla="*/ 210930 h 608534"/>
                <a:gd name="connsiteX186" fmla="*/ 179360 w 542858"/>
                <a:gd name="connsiteY186" fmla="*/ 223028 h 608534"/>
                <a:gd name="connsiteX187" fmla="*/ 177138 w 542858"/>
                <a:gd name="connsiteY187" fmla="*/ 215501 h 608534"/>
                <a:gd name="connsiteX188" fmla="*/ 164059 w 542858"/>
                <a:gd name="connsiteY188" fmla="*/ 206102 h 608534"/>
                <a:gd name="connsiteX189" fmla="*/ 112792 w 542858"/>
                <a:gd name="connsiteY189" fmla="*/ 205906 h 608534"/>
                <a:gd name="connsiteX190" fmla="*/ 116697 w 542858"/>
                <a:gd name="connsiteY190" fmla="*/ 130393 h 608534"/>
                <a:gd name="connsiteX191" fmla="*/ 114040 w 542858"/>
                <a:gd name="connsiteY191" fmla="*/ 132671 h 608534"/>
                <a:gd name="connsiteX192" fmla="*/ 113987 w 542858"/>
                <a:gd name="connsiteY192" fmla="*/ 145390 h 608534"/>
                <a:gd name="connsiteX193" fmla="*/ 116659 w 542858"/>
                <a:gd name="connsiteY193" fmla="*/ 144851 h 608534"/>
                <a:gd name="connsiteX194" fmla="*/ 116686 w 542858"/>
                <a:gd name="connsiteY194" fmla="*/ 144851 h 608534"/>
                <a:gd name="connsiteX195" fmla="*/ 155946 w 542858"/>
                <a:gd name="connsiteY195" fmla="*/ 144994 h 608534"/>
                <a:gd name="connsiteX196" fmla="*/ 162850 w 542858"/>
                <a:gd name="connsiteY196" fmla="*/ 151949 h 608534"/>
                <a:gd name="connsiteX197" fmla="*/ 155920 w 542858"/>
                <a:gd name="connsiteY197" fmla="*/ 158860 h 608534"/>
                <a:gd name="connsiteX198" fmla="*/ 155894 w 542858"/>
                <a:gd name="connsiteY198" fmla="*/ 158860 h 608534"/>
                <a:gd name="connsiteX199" fmla="*/ 116632 w 542858"/>
                <a:gd name="connsiteY199" fmla="*/ 158718 h 608534"/>
                <a:gd name="connsiteX200" fmla="*/ 113935 w 542858"/>
                <a:gd name="connsiteY200" fmla="*/ 158161 h 608534"/>
                <a:gd name="connsiteX201" fmla="*/ 113891 w 542858"/>
                <a:gd name="connsiteY201" fmla="*/ 169042 h 608534"/>
                <a:gd name="connsiteX202" fmla="*/ 116659 w 542858"/>
                <a:gd name="connsiteY202" fmla="*/ 168448 h 608534"/>
                <a:gd name="connsiteX203" fmla="*/ 116686 w 542858"/>
                <a:gd name="connsiteY203" fmla="*/ 168448 h 608534"/>
                <a:gd name="connsiteX204" fmla="*/ 155946 w 542858"/>
                <a:gd name="connsiteY204" fmla="*/ 168599 h 608534"/>
                <a:gd name="connsiteX205" fmla="*/ 162850 w 542858"/>
                <a:gd name="connsiteY205" fmla="*/ 175561 h 608534"/>
                <a:gd name="connsiteX206" fmla="*/ 155920 w 542858"/>
                <a:gd name="connsiteY206" fmla="*/ 182463 h 608534"/>
                <a:gd name="connsiteX207" fmla="*/ 155894 w 542858"/>
                <a:gd name="connsiteY207" fmla="*/ 182463 h 608534"/>
                <a:gd name="connsiteX208" fmla="*/ 116632 w 542858"/>
                <a:gd name="connsiteY208" fmla="*/ 182312 h 608534"/>
                <a:gd name="connsiteX209" fmla="*/ 113840 w 542858"/>
                <a:gd name="connsiteY209" fmla="*/ 181689 h 608534"/>
                <a:gd name="connsiteX210" fmla="*/ 113797 w 542858"/>
                <a:gd name="connsiteY210" fmla="*/ 192047 h 608534"/>
                <a:gd name="connsiteX211" fmla="*/ 163468 w 542858"/>
                <a:gd name="connsiteY211" fmla="*/ 192236 h 608534"/>
                <a:gd name="connsiteX212" fmla="*/ 163704 w 542858"/>
                <a:gd name="connsiteY212" fmla="*/ 132852 h 608534"/>
                <a:gd name="connsiteX213" fmla="*/ 163031 w 542858"/>
                <a:gd name="connsiteY213" fmla="*/ 131325 h 608534"/>
                <a:gd name="connsiteX214" fmla="*/ 161063 w 542858"/>
                <a:gd name="connsiteY214" fmla="*/ 130558 h 608534"/>
                <a:gd name="connsiteX215" fmla="*/ 116703 w 542858"/>
                <a:gd name="connsiteY215" fmla="*/ 130393 h 608534"/>
                <a:gd name="connsiteX216" fmla="*/ 335438 w 542858"/>
                <a:gd name="connsiteY216" fmla="*/ 126873 h 608534"/>
                <a:gd name="connsiteX217" fmla="*/ 319876 w 542858"/>
                <a:gd name="connsiteY217" fmla="*/ 193844 h 608534"/>
                <a:gd name="connsiteX218" fmla="*/ 319876 w 542858"/>
                <a:gd name="connsiteY218" fmla="*/ 234514 h 608534"/>
                <a:gd name="connsiteX219" fmla="*/ 359999 w 542858"/>
                <a:gd name="connsiteY219" fmla="*/ 234514 h 608534"/>
                <a:gd name="connsiteX220" fmla="*/ 359999 w 542858"/>
                <a:gd name="connsiteY220" fmla="*/ 165731 h 608534"/>
                <a:gd name="connsiteX221" fmla="*/ 359134 w 542858"/>
                <a:gd name="connsiteY221" fmla="*/ 163061 h 608534"/>
                <a:gd name="connsiteX222" fmla="*/ 335438 w 542858"/>
                <a:gd name="connsiteY222" fmla="*/ 126873 h 608534"/>
                <a:gd name="connsiteX223" fmla="*/ 116748 w 542858"/>
                <a:gd name="connsiteY223" fmla="*/ 116529 h 608534"/>
                <a:gd name="connsiteX224" fmla="*/ 161117 w 542858"/>
                <a:gd name="connsiteY224" fmla="*/ 116693 h 608534"/>
                <a:gd name="connsiteX225" fmla="*/ 172680 w 542858"/>
                <a:gd name="connsiteY225" fmla="*/ 121377 h 608534"/>
                <a:gd name="connsiteX226" fmla="*/ 177559 w 542858"/>
                <a:gd name="connsiteY226" fmla="*/ 132912 h 608534"/>
                <a:gd name="connsiteX227" fmla="*/ 177310 w 542858"/>
                <a:gd name="connsiteY227" fmla="*/ 195647 h 608534"/>
                <a:gd name="connsiteX228" fmla="*/ 190429 w 542858"/>
                <a:gd name="connsiteY228" fmla="*/ 211576 h 608534"/>
                <a:gd name="connsiteX229" fmla="*/ 197511 w 542858"/>
                <a:gd name="connsiteY229" fmla="*/ 235553 h 608534"/>
                <a:gd name="connsiteX230" fmla="*/ 197702 w 542858"/>
                <a:gd name="connsiteY230" fmla="*/ 238448 h 608534"/>
                <a:gd name="connsiteX231" fmla="*/ 216816 w 542858"/>
                <a:gd name="connsiteY231" fmla="*/ 288945 h 608534"/>
                <a:gd name="connsiteX232" fmla="*/ 196883 w 542858"/>
                <a:gd name="connsiteY232" fmla="*/ 339680 h 608534"/>
                <a:gd name="connsiteX233" fmla="*/ 197642 w 542858"/>
                <a:gd name="connsiteY233" fmla="*/ 345256 h 608534"/>
                <a:gd name="connsiteX234" fmla="*/ 189819 w 542858"/>
                <a:gd name="connsiteY234" fmla="*/ 371016 h 608534"/>
                <a:gd name="connsiteX235" fmla="*/ 177821 w 542858"/>
                <a:gd name="connsiteY235" fmla="*/ 386086 h 608534"/>
                <a:gd name="connsiteX236" fmla="*/ 177560 w 542858"/>
                <a:gd name="connsiteY236" fmla="*/ 449566 h 608534"/>
                <a:gd name="connsiteX237" fmla="*/ 161054 w 542858"/>
                <a:gd name="connsiteY237" fmla="*/ 465649 h 608534"/>
                <a:gd name="connsiteX238" fmla="*/ 161004 w 542858"/>
                <a:gd name="connsiteY238" fmla="*/ 465649 h 608534"/>
                <a:gd name="connsiteX239" fmla="*/ 116089 w 542858"/>
                <a:gd name="connsiteY239" fmla="*/ 465491 h 608534"/>
                <a:gd name="connsiteX240" fmla="*/ 99641 w 542858"/>
                <a:gd name="connsiteY240" fmla="*/ 449272 h 608534"/>
                <a:gd name="connsiteX241" fmla="*/ 99895 w 542858"/>
                <a:gd name="connsiteY241" fmla="*/ 387074 h 608534"/>
                <a:gd name="connsiteX242" fmla="*/ 85697 w 542858"/>
                <a:gd name="connsiteY242" fmla="*/ 370421 h 608534"/>
                <a:gd name="connsiteX243" fmla="*/ 78050 w 542858"/>
                <a:gd name="connsiteY243" fmla="*/ 343676 h 608534"/>
                <a:gd name="connsiteX244" fmla="*/ 77925 w 542858"/>
                <a:gd name="connsiteY244" fmla="*/ 342110 h 608534"/>
                <a:gd name="connsiteX245" fmla="*/ 55753 w 542858"/>
                <a:gd name="connsiteY245" fmla="*/ 288344 h 608534"/>
                <a:gd name="connsiteX246" fmla="*/ 79648 w 542858"/>
                <a:gd name="connsiteY246" fmla="*/ 233388 h 608534"/>
                <a:gd name="connsiteX247" fmla="*/ 79897 w 542858"/>
                <a:gd name="connsiteY247" fmla="*/ 233174 h 608534"/>
                <a:gd name="connsiteX248" fmla="*/ 86314 w 542858"/>
                <a:gd name="connsiteY248" fmla="*/ 211396 h 608534"/>
                <a:gd name="connsiteX249" fmla="*/ 99927 w 542858"/>
                <a:gd name="connsiteY249" fmla="*/ 195146 h 608534"/>
                <a:gd name="connsiteX250" fmla="*/ 100182 w 542858"/>
                <a:gd name="connsiteY250" fmla="*/ 132611 h 608534"/>
                <a:gd name="connsiteX251" fmla="*/ 116748 w 542858"/>
                <a:gd name="connsiteY251" fmla="*/ 116529 h 608534"/>
                <a:gd name="connsiteX252" fmla="*/ 331497 w 542858"/>
                <a:gd name="connsiteY252" fmla="*/ 109693 h 608534"/>
                <a:gd name="connsiteX253" fmla="*/ 337226 w 542858"/>
                <a:gd name="connsiteY253" fmla="*/ 110543 h 608534"/>
                <a:gd name="connsiteX254" fmla="*/ 372324 w 542858"/>
                <a:gd name="connsiteY254" fmla="*/ 158807 h 608534"/>
                <a:gd name="connsiteX255" fmla="*/ 373518 w 542858"/>
                <a:gd name="connsiteY255" fmla="*/ 162498 h 608534"/>
                <a:gd name="connsiteX256" fmla="*/ 373860 w 542858"/>
                <a:gd name="connsiteY256" fmla="*/ 164634 h 608534"/>
                <a:gd name="connsiteX257" fmla="*/ 373860 w 542858"/>
                <a:gd name="connsiteY257" fmla="*/ 234529 h 608534"/>
                <a:gd name="connsiteX258" fmla="*/ 388578 w 542858"/>
                <a:gd name="connsiteY258" fmla="*/ 249074 h 608534"/>
                <a:gd name="connsiteX259" fmla="*/ 388578 w 542858"/>
                <a:gd name="connsiteY259" fmla="*/ 281713 h 608534"/>
                <a:gd name="connsiteX260" fmla="*/ 436993 w 542858"/>
                <a:gd name="connsiteY260" fmla="*/ 281713 h 608534"/>
                <a:gd name="connsiteX261" fmla="*/ 467086 w 542858"/>
                <a:gd name="connsiteY261" fmla="*/ 310933 h 608534"/>
                <a:gd name="connsiteX262" fmla="*/ 467086 w 542858"/>
                <a:gd name="connsiteY262" fmla="*/ 439673 h 608534"/>
                <a:gd name="connsiteX263" fmla="*/ 460158 w 542858"/>
                <a:gd name="connsiteY263" fmla="*/ 446607 h 608534"/>
                <a:gd name="connsiteX264" fmla="*/ 406186 w 542858"/>
                <a:gd name="connsiteY264" fmla="*/ 446607 h 608534"/>
                <a:gd name="connsiteX265" fmla="*/ 399400 w 542858"/>
                <a:gd name="connsiteY265" fmla="*/ 440385 h 608534"/>
                <a:gd name="connsiteX266" fmla="*/ 346903 w 542858"/>
                <a:gd name="connsiteY266" fmla="*/ 470201 h 608534"/>
                <a:gd name="connsiteX267" fmla="*/ 332958 w 542858"/>
                <a:gd name="connsiteY267" fmla="*/ 470201 h 608534"/>
                <a:gd name="connsiteX268" fmla="*/ 271663 w 542858"/>
                <a:gd name="connsiteY268" fmla="*/ 408899 h 608534"/>
                <a:gd name="connsiteX269" fmla="*/ 271663 w 542858"/>
                <a:gd name="connsiteY269" fmla="*/ 312250 h 608534"/>
                <a:gd name="connsiteX270" fmla="*/ 278592 w 542858"/>
                <a:gd name="connsiteY270" fmla="*/ 305317 h 608534"/>
                <a:gd name="connsiteX271" fmla="*/ 296198 w 542858"/>
                <a:gd name="connsiteY271" fmla="*/ 305317 h 608534"/>
                <a:gd name="connsiteX272" fmla="*/ 296198 w 542858"/>
                <a:gd name="connsiteY272" fmla="*/ 249074 h 608534"/>
                <a:gd name="connsiteX273" fmla="*/ 306018 w 542858"/>
                <a:gd name="connsiteY273" fmla="*/ 235435 h 608534"/>
                <a:gd name="connsiteX274" fmla="*/ 306018 w 542858"/>
                <a:gd name="connsiteY274" fmla="*/ 193847 h 608534"/>
                <a:gd name="connsiteX275" fmla="*/ 326792 w 542858"/>
                <a:gd name="connsiteY275" fmla="*/ 113394 h 608534"/>
                <a:gd name="connsiteX276" fmla="*/ 331497 w 542858"/>
                <a:gd name="connsiteY276" fmla="*/ 109693 h 608534"/>
                <a:gd name="connsiteX277" fmla="*/ 268704 w 542858"/>
                <a:gd name="connsiteY277" fmla="*/ 0 h 608534"/>
                <a:gd name="connsiteX278" fmla="*/ 541883 w 542858"/>
                <a:gd name="connsiteY278" fmla="*/ 152604 h 608534"/>
                <a:gd name="connsiteX279" fmla="*/ 539471 w 542858"/>
                <a:gd name="connsiteY279" fmla="*/ 162098 h 608534"/>
                <a:gd name="connsiteX280" fmla="*/ 535938 w 542858"/>
                <a:gd name="connsiteY280" fmla="*/ 163075 h 608534"/>
                <a:gd name="connsiteX281" fmla="*/ 529975 w 542858"/>
                <a:gd name="connsiteY281" fmla="*/ 159684 h 608534"/>
                <a:gd name="connsiteX282" fmla="*/ 268707 w 542858"/>
                <a:gd name="connsiteY282" fmla="*/ 13862 h 608534"/>
                <a:gd name="connsiteX283" fmla="*/ 15685 w 542858"/>
                <a:gd name="connsiteY283" fmla="*/ 146732 h 608534"/>
                <a:gd name="connsiteX284" fmla="*/ 15703 w 542858"/>
                <a:gd name="connsiteY284" fmla="*/ 159001 h 608534"/>
                <a:gd name="connsiteX285" fmla="*/ 20925 w 542858"/>
                <a:gd name="connsiteY285" fmla="*/ 159001 h 608534"/>
                <a:gd name="connsiteX286" fmla="*/ 268702 w 542858"/>
                <a:gd name="connsiteY286" fmla="*/ 24246 h 608534"/>
                <a:gd name="connsiteX287" fmla="*/ 518091 w 542858"/>
                <a:gd name="connsiteY287" fmla="*/ 161504 h 608534"/>
                <a:gd name="connsiteX288" fmla="*/ 515801 w 542858"/>
                <a:gd name="connsiteY288" fmla="*/ 171032 h 608534"/>
                <a:gd name="connsiteX289" fmla="*/ 512188 w 542858"/>
                <a:gd name="connsiteY289" fmla="*/ 172055 h 608534"/>
                <a:gd name="connsiteX290" fmla="*/ 506272 w 542858"/>
                <a:gd name="connsiteY290" fmla="*/ 168740 h 608534"/>
                <a:gd name="connsiteX291" fmla="*/ 268702 w 542858"/>
                <a:gd name="connsiteY291" fmla="*/ 38112 h 608534"/>
                <a:gd name="connsiteX292" fmla="*/ 37575 w 542858"/>
                <a:gd name="connsiteY292" fmla="*/ 159003 h 608534"/>
                <a:gd name="connsiteX293" fmla="*/ 57774 w 542858"/>
                <a:gd name="connsiteY293" fmla="*/ 159003 h 608534"/>
                <a:gd name="connsiteX294" fmla="*/ 64703 w 542858"/>
                <a:gd name="connsiteY294" fmla="*/ 165936 h 608534"/>
                <a:gd name="connsiteX295" fmla="*/ 57774 w 542858"/>
                <a:gd name="connsiteY295" fmla="*/ 172870 h 608534"/>
                <a:gd name="connsiteX296" fmla="*/ 8781 w 542858"/>
                <a:gd name="connsiteY296" fmla="*/ 172870 h 608534"/>
                <a:gd name="connsiteX297" fmla="*/ 1852 w 542858"/>
                <a:gd name="connsiteY297" fmla="*/ 165945 h 608534"/>
                <a:gd name="connsiteX298" fmla="*/ 1776 w 542858"/>
                <a:gd name="connsiteY298" fmla="*/ 109311 h 608534"/>
                <a:gd name="connsiteX299" fmla="*/ 8698 w 542858"/>
                <a:gd name="connsiteY299" fmla="*/ 102371 h 608534"/>
                <a:gd name="connsiteX300" fmla="*/ 8705 w 542858"/>
                <a:gd name="connsiteY300" fmla="*/ 102371 h 608534"/>
                <a:gd name="connsiteX301" fmla="*/ 15634 w 542858"/>
                <a:gd name="connsiteY301" fmla="*/ 109296 h 608534"/>
                <a:gd name="connsiteX302" fmla="*/ 15652 w 542858"/>
                <a:gd name="connsiteY302" fmla="*/ 122995 h 608534"/>
                <a:gd name="connsiteX303" fmla="*/ 268704 w 542858"/>
                <a:gd name="connsiteY303" fmla="*/ 0 h 608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Lst>
              <a:rect l="l" t="t" r="r" b="b"/>
              <a:pathLst>
                <a:path w="542858" h="608534">
                  <a:moveTo>
                    <a:pt x="484693" y="437459"/>
                  </a:moveTo>
                  <a:lnTo>
                    <a:pt x="533686" y="437459"/>
                  </a:lnTo>
                  <a:cubicBezTo>
                    <a:pt x="537508" y="437459"/>
                    <a:pt x="540610" y="440557"/>
                    <a:pt x="540614" y="444384"/>
                  </a:cubicBezTo>
                  <a:lnTo>
                    <a:pt x="540639" y="462520"/>
                  </a:lnTo>
                  <a:cubicBezTo>
                    <a:pt x="540906" y="463590"/>
                    <a:pt x="540906" y="464692"/>
                    <a:pt x="540646" y="465786"/>
                  </a:cubicBezTo>
                  <a:lnTo>
                    <a:pt x="540693" y="501020"/>
                  </a:lnTo>
                  <a:cubicBezTo>
                    <a:pt x="540699" y="504847"/>
                    <a:pt x="537597" y="507953"/>
                    <a:pt x="533770" y="507960"/>
                  </a:cubicBezTo>
                  <a:lnTo>
                    <a:pt x="533764" y="507960"/>
                  </a:lnTo>
                  <a:cubicBezTo>
                    <a:pt x="529941" y="507960"/>
                    <a:pt x="526839" y="504863"/>
                    <a:pt x="526835" y="501036"/>
                  </a:cubicBezTo>
                  <a:lnTo>
                    <a:pt x="526815" y="486019"/>
                  </a:lnTo>
                  <a:cubicBezTo>
                    <a:pt x="467540" y="563092"/>
                    <a:pt x="374711" y="608534"/>
                    <a:pt x="274148" y="608534"/>
                  </a:cubicBezTo>
                  <a:cubicBezTo>
                    <a:pt x="161615" y="608534"/>
                    <a:pt x="56942" y="550051"/>
                    <a:pt x="976" y="455921"/>
                  </a:cubicBezTo>
                  <a:cubicBezTo>
                    <a:pt x="-982" y="452628"/>
                    <a:pt x="101" y="448380"/>
                    <a:pt x="3390" y="446424"/>
                  </a:cubicBezTo>
                  <a:cubicBezTo>
                    <a:pt x="6687" y="444471"/>
                    <a:pt x="10939" y="445552"/>
                    <a:pt x="12886" y="448838"/>
                  </a:cubicBezTo>
                  <a:cubicBezTo>
                    <a:pt x="66369" y="538797"/>
                    <a:pt x="166481" y="594670"/>
                    <a:pt x="274148" y="594670"/>
                  </a:cubicBezTo>
                  <a:cubicBezTo>
                    <a:pt x="376829" y="594670"/>
                    <a:pt x="471046" y="545227"/>
                    <a:pt x="526781" y="462347"/>
                  </a:cubicBezTo>
                  <a:lnTo>
                    <a:pt x="526766" y="451328"/>
                  </a:lnTo>
                  <a:lnTo>
                    <a:pt x="520725" y="451328"/>
                  </a:lnTo>
                  <a:cubicBezTo>
                    <a:pt x="468322" y="533394"/>
                    <a:pt x="374250" y="584279"/>
                    <a:pt x="274150" y="584279"/>
                  </a:cubicBezTo>
                  <a:cubicBezTo>
                    <a:pt x="172177" y="584279"/>
                    <a:pt x="76618" y="531683"/>
                    <a:pt x="24768" y="447027"/>
                  </a:cubicBezTo>
                  <a:cubicBezTo>
                    <a:pt x="22772" y="443763"/>
                    <a:pt x="23793" y="439500"/>
                    <a:pt x="27057" y="437499"/>
                  </a:cubicBezTo>
                  <a:cubicBezTo>
                    <a:pt x="30324" y="435493"/>
                    <a:pt x="34582" y="436523"/>
                    <a:pt x="36587" y="439793"/>
                  </a:cubicBezTo>
                  <a:cubicBezTo>
                    <a:pt x="85934" y="520367"/>
                    <a:pt x="176963" y="570412"/>
                    <a:pt x="274150" y="570412"/>
                  </a:cubicBezTo>
                  <a:cubicBezTo>
                    <a:pt x="366476" y="570412"/>
                    <a:pt x="453357" y="525039"/>
                    <a:pt x="504073" y="451326"/>
                  </a:cubicBezTo>
                  <a:lnTo>
                    <a:pt x="484693" y="451326"/>
                  </a:lnTo>
                  <a:cubicBezTo>
                    <a:pt x="480864" y="451326"/>
                    <a:pt x="477764" y="448220"/>
                    <a:pt x="477764" y="444393"/>
                  </a:cubicBezTo>
                  <a:cubicBezTo>
                    <a:pt x="477764" y="440566"/>
                    <a:pt x="480864" y="437459"/>
                    <a:pt x="484693" y="437459"/>
                  </a:cubicBezTo>
                  <a:close/>
                  <a:moveTo>
                    <a:pt x="405278" y="427549"/>
                  </a:moveTo>
                  <a:cubicBezTo>
                    <a:pt x="404609" y="429641"/>
                    <a:pt x="403813" y="431670"/>
                    <a:pt x="402931" y="433659"/>
                  </a:cubicBezTo>
                  <a:cubicBezTo>
                    <a:pt x="403913" y="433123"/>
                    <a:pt x="404986" y="432738"/>
                    <a:pt x="406184" y="432738"/>
                  </a:cubicBezTo>
                  <a:lnTo>
                    <a:pt x="406184" y="432740"/>
                  </a:lnTo>
                  <a:lnTo>
                    <a:pt x="453228" y="432740"/>
                  </a:lnTo>
                  <a:lnTo>
                    <a:pt x="453228" y="427732"/>
                  </a:lnTo>
                  <a:lnTo>
                    <a:pt x="406182" y="427732"/>
                  </a:lnTo>
                  <a:cubicBezTo>
                    <a:pt x="405861" y="427732"/>
                    <a:pt x="405588" y="427591"/>
                    <a:pt x="405278" y="427549"/>
                  </a:cubicBezTo>
                  <a:close/>
                  <a:moveTo>
                    <a:pt x="113742" y="389975"/>
                  </a:moveTo>
                  <a:lnTo>
                    <a:pt x="113700" y="400424"/>
                  </a:lnTo>
                  <a:cubicBezTo>
                    <a:pt x="114605" y="399988"/>
                    <a:pt x="115589" y="399698"/>
                    <a:pt x="116661" y="399698"/>
                  </a:cubicBezTo>
                  <a:cubicBezTo>
                    <a:pt x="116670" y="399698"/>
                    <a:pt x="116677" y="399698"/>
                    <a:pt x="116688" y="399698"/>
                  </a:cubicBezTo>
                  <a:lnTo>
                    <a:pt x="155950" y="399841"/>
                  </a:lnTo>
                  <a:cubicBezTo>
                    <a:pt x="159777" y="399856"/>
                    <a:pt x="162866" y="402969"/>
                    <a:pt x="162852" y="406796"/>
                  </a:cubicBezTo>
                  <a:cubicBezTo>
                    <a:pt x="162835" y="410617"/>
                    <a:pt x="159738" y="413707"/>
                    <a:pt x="155923" y="413707"/>
                  </a:cubicBezTo>
                  <a:lnTo>
                    <a:pt x="155895" y="413707"/>
                  </a:lnTo>
                  <a:lnTo>
                    <a:pt x="116634" y="413565"/>
                  </a:lnTo>
                  <a:cubicBezTo>
                    <a:pt x="115553" y="413560"/>
                    <a:pt x="114561" y="413258"/>
                    <a:pt x="113648" y="412813"/>
                  </a:cubicBezTo>
                  <a:lnTo>
                    <a:pt x="113604" y="424085"/>
                  </a:lnTo>
                  <a:cubicBezTo>
                    <a:pt x="114538" y="423618"/>
                    <a:pt x="115551" y="423295"/>
                    <a:pt x="116663" y="423295"/>
                  </a:cubicBezTo>
                  <a:cubicBezTo>
                    <a:pt x="116672" y="423295"/>
                    <a:pt x="116683" y="423295"/>
                    <a:pt x="116690" y="423295"/>
                  </a:cubicBezTo>
                  <a:lnTo>
                    <a:pt x="155951" y="423446"/>
                  </a:lnTo>
                  <a:cubicBezTo>
                    <a:pt x="159779" y="423462"/>
                    <a:pt x="162869" y="426581"/>
                    <a:pt x="162854" y="430408"/>
                  </a:cubicBezTo>
                  <a:cubicBezTo>
                    <a:pt x="162838" y="434220"/>
                    <a:pt x="159741" y="437310"/>
                    <a:pt x="155924" y="437310"/>
                  </a:cubicBezTo>
                  <a:lnTo>
                    <a:pt x="155897" y="437310"/>
                  </a:lnTo>
                  <a:lnTo>
                    <a:pt x="116637" y="437159"/>
                  </a:lnTo>
                  <a:cubicBezTo>
                    <a:pt x="115511" y="437157"/>
                    <a:pt x="114494" y="436821"/>
                    <a:pt x="113555" y="436340"/>
                  </a:cubicBezTo>
                  <a:lnTo>
                    <a:pt x="113502" y="449332"/>
                  </a:lnTo>
                  <a:cubicBezTo>
                    <a:pt x="113497" y="450590"/>
                    <a:pt x="114685" y="451620"/>
                    <a:pt x="116152" y="451626"/>
                  </a:cubicBezTo>
                  <a:lnTo>
                    <a:pt x="161048" y="451784"/>
                  </a:lnTo>
                  <a:cubicBezTo>
                    <a:pt x="161054" y="451784"/>
                    <a:pt x="161055" y="451784"/>
                    <a:pt x="161060" y="451784"/>
                  </a:cubicBezTo>
                  <a:cubicBezTo>
                    <a:pt x="162513" y="451784"/>
                    <a:pt x="163701" y="450768"/>
                    <a:pt x="163706" y="449513"/>
                  </a:cubicBezTo>
                  <a:lnTo>
                    <a:pt x="163945" y="390117"/>
                  </a:lnTo>
                  <a:cubicBezTo>
                    <a:pt x="163781" y="390120"/>
                    <a:pt x="163621" y="390157"/>
                    <a:pt x="163454" y="390157"/>
                  </a:cubicBezTo>
                  <a:lnTo>
                    <a:pt x="163338" y="390157"/>
                  </a:lnTo>
                  <a:close/>
                  <a:moveTo>
                    <a:pt x="180671" y="353447"/>
                  </a:moveTo>
                  <a:cubicBezTo>
                    <a:pt x="167934" y="361601"/>
                    <a:pt x="152682" y="366376"/>
                    <a:pt x="136295" y="366376"/>
                  </a:cubicBezTo>
                  <a:lnTo>
                    <a:pt x="135979" y="366376"/>
                  </a:lnTo>
                  <a:cubicBezTo>
                    <a:pt x="121681" y="366323"/>
                    <a:pt x="107997" y="362620"/>
                    <a:pt x="95950" y="355863"/>
                  </a:cubicBezTo>
                  <a:lnTo>
                    <a:pt x="99023" y="366612"/>
                  </a:lnTo>
                  <a:cubicBezTo>
                    <a:pt x="100625" y="372184"/>
                    <a:pt x="106019" y="376093"/>
                    <a:pt x="112140" y="376109"/>
                  </a:cubicBezTo>
                  <a:lnTo>
                    <a:pt x="163396" y="376295"/>
                  </a:lnTo>
                  <a:cubicBezTo>
                    <a:pt x="169640" y="376138"/>
                    <a:pt x="174882" y="372497"/>
                    <a:pt x="176562" y="366986"/>
                  </a:cubicBezTo>
                  <a:close/>
                  <a:moveTo>
                    <a:pt x="136288" y="319473"/>
                  </a:moveTo>
                  <a:cubicBezTo>
                    <a:pt x="136299" y="319473"/>
                    <a:pt x="136310" y="319473"/>
                    <a:pt x="136321" y="319473"/>
                  </a:cubicBezTo>
                  <a:cubicBezTo>
                    <a:pt x="140148" y="319495"/>
                    <a:pt x="143235" y="322608"/>
                    <a:pt x="143217" y="326435"/>
                  </a:cubicBezTo>
                  <a:lnTo>
                    <a:pt x="143173" y="335878"/>
                  </a:lnTo>
                  <a:cubicBezTo>
                    <a:pt x="143156" y="339698"/>
                    <a:pt x="140056" y="342780"/>
                    <a:pt x="136243" y="342780"/>
                  </a:cubicBezTo>
                  <a:lnTo>
                    <a:pt x="136210" y="342780"/>
                  </a:lnTo>
                  <a:cubicBezTo>
                    <a:pt x="132383" y="342758"/>
                    <a:pt x="129297" y="339645"/>
                    <a:pt x="129314" y="335818"/>
                  </a:cubicBezTo>
                  <a:lnTo>
                    <a:pt x="129359" y="326375"/>
                  </a:lnTo>
                  <a:cubicBezTo>
                    <a:pt x="129377" y="322554"/>
                    <a:pt x="132476" y="319473"/>
                    <a:pt x="136288" y="319473"/>
                  </a:cubicBezTo>
                  <a:close/>
                  <a:moveTo>
                    <a:pt x="285518" y="319176"/>
                  </a:moveTo>
                  <a:lnTo>
                    <a:pt x="285518" y="333628"/>
                  </a:lnTo>
                  <a:lnTo>
                    <a:pt x="357101" y="333628"/>
                  </a:lnTo>
                  <a:cubicBezTo>
                    <a:pt x="360928" y="333628"/>
                    <a:pt x="364029" y="336734"/>
                    <a:pt x="364029" y="340561"/>
                  </a:cubicBezTo>
                  <a:cubicBezTo>
                    <a:pt x="364029" y="344388"/>
                    <a:pt x="360928" y="347494"/>
                    <a:pt x="357101" y="347494"/>
                  </a:cubicBezTo>
                  <a:lnTo>
                    <a:pt x="285518" y="347494"/>
                  </a:lnTo>
                  <a:lnTo>
                    <a:pt x="285518" y="408894"/>
                  </a:lnTo>
                  <a:cubicBezTo>
                    <a:pt x="285518" y="435054"/>
                    <a:pt x="306800" y="456332"/>
                    <a:pt x="332957" y="456332"/>
                  </a:cubicBezTo>
                  <a:lnTo>
                    <a:pt x="346901" y="456332"/>
                  </a:lnTo>
                  <a:cubicBezTo>
                    <a:pt x="373062" y="456332"/>
                    <a:pt x="394346" y="435054"/>
                    <a:pt x="394346" y="408894"/>
                  </a:cubicBezTo>
                  <a:lnTo>
                    <a:pt x="394346" y="347494"/>
                  </a:lnTo>
                  <a:lnTo>
                    <a:pt x="376737" y="347494"/>
                  </a:lnTo>
                  <a:cubicBezTo>
                    <a:pt x="372910" y="347494"/>
                    <a:pt x="369808" y="344388"/>
                    <a:pt x="369808" y="340561"/>
                  </a:cubicBezTo>
                  <a:cubicBezTo>
                    <a:pt x="369808" y="336734"/>
                    <a:pt x="372910" y="333628"/>
                    <a:pt x="376737" y="333628"/>
                  </a:cubicBezTo>
                  <a:lnTo>
                    <a:pt x="394346" y="333628"/>
                  </a:lnTo>
                  <a:lnTo>
                    <a:pt x="394346" y="319176"/>
                  </a:lnTo>
                  <a:close/>
                  <a:moveTo>
                    <a:pt x="428946" y="302016"/>
                  </a:moveTo>
                  <a:cubicBezTo>
                    <a:pt x="439154" y="302016"/>
                    <a:pt x="447455" y="310119"/>
                    <a:pt x="447455" y="320083"/>
                  </a:cubicBezTo>
                  <a:lnTo>
                    <a:pt x="447455" y="345287"/>
                  </a:lnTo>
                  <a:cubicBezTo>
                    <a:pt x="447455" y="349114"/>
                    <a:pt x="444353" y="352220"/>
                    <a:pt x="440526" y="352220"/>
                  </a:cubicBezTo>
                  <a:cubicBezTo>
                    <a:pt x="436699" y="352220"/>
                    <a:pt x="433598" y="349114"/>
                    <a:pt x="433598" y="345287"/>
                  </a:cubicBezTo>
                  <a:lnTo>
                    <a:pt x="433598" y="320083"/>
                  </a:lnTo>
                  <a:cubicBezTo>
                    <a:pt x="433598" y="317767"/>
                    <a:pt x="431510" y="315880"/>
                    <a:pt x="428946" y="315880"/>
                  </a:cubicBezTo>
                  <a:cubicBezTo>
                    <a:pt x="425120" y="315880"/>
                    <a:pt x="422020" y="312774"/>
                    <a:pt x="422018" y="308949"/>
                  </a:cubicBezTo>
                  <a:cubicBezTo>
                    <a:pt x="422018" y="305122"/>
                    <a:pt x="425120" y="302016"/>
                    <a:pt x="428946" y="302016"/>
                  </a:cubicBezTo>
                  <a:close/>
                  <a:moveTo>
                    <a:pt x="388576" y="295575"/>
                  </a:moveTo>
                  <a:lnTo>
                    <a:pt x="388576" y="305312"/>
                  </a:lnTo>
                  <a:lnTo>
                    <a:pt x="401277" y="305312"/>
                  </a:lnTo>
                  <a:cubicBezTo>
                    <a:pt x="405103" y="305312"/>
                    <a:pt x="408204" y="308418"/>
                    <a:pt x="408204" y="312245"/>
                  </a:cubicBezTo>
                  <a:lnTo>
                    <a:pt x="408204" y="408894"/>
                  </a:lnTo>
                  <a:cubicBezTo>
                    <a:pt x="408204" y="410572"/>
                    <a:pt x="408086" y="412223"/>
                    <a:pt x="407953" y="413865"/>
                  </a:cubicBezTo>
                  <a:lnTo>
                    <a:pt x="453228" y="413865"/>
                  </a:lnTo>
                  <a:lnTo>
                    <a:pt x="453228" y="310930"/>
                  </a:lnTo>
                  <a:cubicBezTo>
                    <a:pt x="453228" y="302464"/>
                    <a:pt x="445942" y="295578"/>
                    <a:pt x="436991" y="295578"/>
                  </a:cubicBezTo>
                  <a:lnTo>
                    <a:pt x="436991" y="295575"/>
                  </a:lnTo>
                  <a:close/>
                  <a:moveTo>
                    <a:pt x="136284" y="286150"/>
                  </a:moveTo>
                  <a:cubicBezTo>
                    <a:pt x="135148" y="286150"/>
                    <a:pt x="134448" y="286676"/>
                    <a:pt x="134126" y="286991"/>
                  </a:cubicBezTo>
                  <a:cubicBezTo>
                    <a:pt x="133799" y="287321"/>
                    <a:pt x="133409" y="287870"/>
                    <a:pt x="133405" y="288645"/>
                  </a:cubicBezTo>
                  <a:cubicBezTo>
                    <a:pt x="133399" y="289412"/>
                    <a:pt x="133784" y="289962"/>
                    <a:pt x="134108" y="290285"/>
                  </a:cubicBezTo>
                  <a:cubicBezTo>
                    <a:pt x="134430" y="290616"/>
                    <a:pt x="135140" y="291157"/>
                    <a:pt x="136273" y="291157"/>
                  </a:cubicBezTo>
                  <a:cubicBezTo>
                    <a:pt x="137592" y="291359"/>
                    <a:pt x="139168" y="290044"/>
                    <a:pt x="139172" y="288660"/>
                  </a:cubicBezTo>
                  <a:lnTo>
                    <a:pt x="139170" y="288660"/>
                  </a:lnTo>
                  <a:lnTo>
                    <a:pt x="139170" y="288656"/>
                  </a:lnTo>
                  <a:cubicBezTo>
                    <a:pt x="139174" y="287888"/>
                    <a:pt x="138792" y="287339"/>
                    <a:pt x="138471" y="287016"/>
                  </a:cubicBezTo>
                  <a:cubicBezTo>
                    <a:pt x="138149" y="286691"/>
                    <a:pt x="137441" y="286150"/>
                    <a:pt x="136302" y="286150"/>
                  </a:cubicBezTo>
                  <a:close/>
                  <a:moveTo>
                    <a:pt x="175545" y="281667"/>
                  </a:moveTo>
                  <a:cubicBezTo>
                    <a:pt x="175559" y="281667"/>
                    <a:pt x="175571" y="281667"/>
                    <a:pt x="175577" y="281667"/>
                  </a:cubicBezTo>
                  <a:lnTo>
                    <a:pt x="185385" y="281711"/>
                  </a:lnTo>
                  <a:cubicBezTo>
                    <a:pt x="189213" y="281733"/>
                    <a:pt x="192301" y="284846"/>
                    <a:pt x="192283" y="288673"/>
                  </a:cubicBezTo>
                  <a:cubicBezTo>
                    <a:pt x="192267" y="292495"/>
                    <a:pt x="189166" y="295576"/>
                    <a:pt x="185354" y="295576"/>
                  </a:cubicBezTo>
                  <a:lnTo>
                    <a:pt x="185322" y="295576"/>
                  </a:lnTo>
                  <a:lnTo>
                    <a:pt x="175515" y="295532"/>
                  </a:lnTo>
                  <a:cubicBezTo>
                    <a:pt x="171688" y="295509"/>
                    <a:pt x="168600" y="292397"/>
                    <a:pt x="168618" y="288569"/>
                  </a:cubicBezTo>
                  <a:cubicBezTo>
                    <a:pt x="168633" y="284748"/>
                    <a:pt x="171735" y="281667"/>
                    <a:pt x="175545" y="281667"/>
                  </a:cubicBezTo>
                  <a:close/>
                  <a:moveTo>
                    <a:pt x="92123" y="281667"/>
                  </a:moveTo>
                  <a:cubicBezTo>
                    <a:pt x="92136" y="281667"/>
                    <a:pt x="92148" y="281667"/>
                    <a:pt x="92154" y="281667"/>
                  </a:cubicBezTo>
                  <a:lnTo>
                    <a:pt x="101971" y="281711"/>
                  </a:lnTo>
                  <a:cubicBezTo>
                    <a:pt x="105798" y="281733"/>
                    <a:pt x="108889" y="284846"/>
                    <a:pt x="108869" y="288673"/>
                  </a:cubicBezTo>
                  <a:cubicBezTo>
                    <a:pt x="108853" y="292495"/>
                    <a:pt x="105751" y="295576"/>
                    <a:pt x="101940" y="295576"/>
                  </a:cubicBezTo>
                  <a:lnTo>
                    <a:pt x="101909" y="295576"/>
                  </a:lnTo>
                  <a:lnTo>
                    <a:pt x="92092" y="295532"/>
                  </a:lnTo>
                  <a:cubicBezTo>
                    <a:pt x="88265" y="295509"/>
                    <a:pt x="85177" y="292397"/>
                    <a:pt x="85194" y="288569"/>
                  </a:cubicBezTo>
                  <a:cubicBezTo>
                    <a:pt x="85210" y="284748"/>
                    <a:pt x="88312" y="281667"/>
                    <a:pt x="92123" y="281667"/>
                  </a:cubicBezTo>
                  <a:close/>
                  <a:moveTo>
                    <a:pt x="136360" y="272284"/>
                  </a:moveTo>
                  <a:cubicBezTo>
                    <a:pt x="140890" y="272297"/>
                    <a:pt x="145143" y="274064"/>
                    <a:pt x="148308" y="277253"/>
                  </a:cubicBezTo>
                  <a:cubicBezTo>
                    <a:pt x="151373" y="280336"/>
                    <a:pt x="153048" y="284404"/>
                    <a:pt x="153030" y="288711"/>
                  </a:cubicBezTo>
                  <a:cubicBezTo>
                    <a:pt x="152999" y="297713"/>
                    <a:pt x="145491" y="305022"/>
                    <a:pt x="136284" y="305022"/>
                  </a:cubicBezTo>
                  <a:lnTo>
                    <a:pt x="136235" y="305022"/>
                  </a:lnTo>
                  <a:cubicBezTo>
                    <a:pt x="131691" y="305006"/>
                    <a:pt x="127441" y="303240"/>
                    <a:pt x="124272" y="300051"/>
                  </a:cubicBezTo>
                  <a:cubicBezTo>
                    <a:pt x="121204" y="296961"/>
                    <a:pt x="119529" y="292893"/>
                    <a:pt x="119546" y="288585"/>
                  </a:cubicBezTo>
                  <a:cubicBezTo>
                    <a:pt x="119564" y="284277"/>
                    <a:pt x="121277" y="280207"/>
                    <a:pt x="124372" y="277148"/>
                  </a:cubicBezTo>
                  <a:cubicBezTo>
                    <a:pt x="127565" y="273991"/>
                    <a:pt x="132168" y="272171"/>
                    <a:pt x="136360" y="272284"/>
                  </a:cubicBezTo>
                  <a:close/>
                  <a:moveTo>
                    <a:pt x="311041" y="248380"/>
                  </a:moveTo>
                  <a:cubicBezTo>
                    <a:pt x="310478" y="248380"/>
                    <a:pt x="310053" y="248741"/>
                    <a:pt x="310053" y="249072"/>
                  </a:cubicBezTo>
                  <a:lnTo>
                    <a:pt x="310053" y="305314"/>
                  </a:lnTo>
                  <a:lnTo>
                    <a:pt x="374718" y="305314"/>
                  </a:lnTo>
                  <a:lnTo>
                    <a:pt x="374718" y="249072"/>
                  </a:lnTo>
                  <a:cubicBezTo>
                    <a:pt x="374718" y="248740"/>
                    <a:pt x="374295" y="248380"/>
                    <a:pt x="373733" y="248380"/>
                  </a:cubicBezTo>
                  <a:lnTo>
                    <a:pt x="366966" y="248380"/>
                  </a:lnTo>
                  <a:cubicBezTo>
                    <a:pt x="366952" y="248380"/>
                    <a:pt x="366942" y="248387"/>
                    <a:pt x="366929" y="248387"/>
                  </a:cubicBezTo>
                  <a:cubicBezTo>
                    <a:pt x="366915" y="248387"/>
                    <a:pt x="366904" y="248380"/>
                    <a:pt x="366891" y="248380"/>
                  </a:cubicBezTo>
                  <a:lnTo>
                    <a:pt x="312982" y="248380"/>
                  </a:lnTo>
                  <a:cubicBezTo>
                    <a:pt x="312969" y="248380"/>
                    <a:pt x="312957" y="248387"/>
                    <a:pt x="312945" y="248387"/>
                  </a:cubicBezTo>
                  <a:cubicBezTo>
                    <a:pt x="312930" y="248387"/>
                    <a:pt x="312919" y="248380"/>
                    <a:pt x="312906" y="248380"/>
                  </a:cubicBezTo>
                  <a:close/>
                  <a:moveTo>
                    <a:pt x="136319" y="239238"/>
                  </a:moveTo>
                  <a:cubicBezTo>
                    <a:pt x="140147" y="239260"/>
                    <a:pt x="143233" y="242373"/>
                    <a:pt x="143216" y="246200"/>
                  </a:cubicBezTo>
                  <a:lnTo>
                    <a:pt x="143171" y="255637"/>
                  </a:lnTo>
                  <a:cubicBezTo>
                    <a:pt x="143154" y="259457"/>
                    <a:pt x="140055" y="262539"/>
                    <a:pt x="136241" y="262539"/>
                  </a:cubicBezTo>
                  <a:lnTo>
                    <a:pt x="136208" y="262539"/>
                  </a:lnTo>
                  <a:cubicBezTo>
                    <a:pt x="132381" y="262517"/>
                    <a:pt x="129295" y="259404"/>
                    <a:pt x="129312" y="255577"/>
                  </a:cubicBezTo>
                  <a:lnTo>
                    <a:pt x="129357" y="246140"/>
                  </a:lnTo>
                  <a:cubicBezTo>
                    <a:pt x="129372" y="242306"/>
                    <a:pt x="132165" y="239373"/>
                    <a:pt x="136319" y="239238"/>
                  </a:cubicBezTo>
                  <a:close/>
                  <a:moveTo>
                    <a:pt x="136261" y="224793"/>
                  </a:moveTo>
                  <a:cubicBezTo>
                    <a:pt x="119667" y="224793"/>
                    <a:pt x="104043" y="230622"/>
                    <a:pt x="91790" y="241191"/>
                  </a:cubicBezTo>
                  <a:cubicBezTo>
                    <a:pt x="90993" y="242833"/>
                    <a:pt x="89658" y="244079"/>
                    <a:pt x="88016" y="244684"/>
                  </a:cubicBezTo>
                  <a:cubicBezTo>
                    <a:pt x="76228" y="256533"/>
                    <a:pt x="69673" y="271970"/>
                    <a:pt x="69610" y="288395"/>
                  </a:cubicBezTo>
                  <a:cubicBezTo>
                    <a:pt x="69539" y="305410"/>
                    <a:pt x="76377" y="321442"/>
                    <a:pt x="88859" y="333539"/>
                  </a:cubicBezTo>
                  <a:cubicBezTo>
                    <a:pt x="101417" y="345706"/>
                    <a:pt x="118170" y="352450"/>
                    <a:pt x="136030" y="352510"/>
                  </a:cubicBezTo>
                  <a:cubicBezTo>
                    <a:pt x="136117" y="352510"/>
                    <a:pt x="136208" y="352510"/>
                    <a:pt x="136290" y="352510"/>
                  </a:cubicBezTo>
                  <a:cubicBezTo>
                    <a:pt x="172943" y="352519"/>
                    <a:pt x="202823" y="324029"/>
                    <a:pt x="202960" y="288883"/>
                  </a:cubicBezTo>
                  <a:cubicBezTo>
                    <a:pt x="203030" y="271874"/>
                    <a:pt x="196194" y="255852"/>
                    <a:pt x="183710" y="243754"/>
                  </a:cubicBezTo>
                  <a:cubicBezTo>
                    <a:pt x="171155" y="231590"/>
                    <a:pt x="154403" y="224853"/>
                    <a:pt x="136544" y="224793"/>
                  </a:cubicBezTo>
                  <a:close/>
                  <a:moveTo>
                    <a:pt x="112743" y="205906"/>
                  </a:moveTo>
                  <a:cubicBezTo>
                    <a:pt x="106637" y="205906"/>
                    <a:pt x="101242" y="209762"/>
                    <a:pt x="99611" y="215312"/>
                  </a:cubicBezTo>
                  <a:lnTo>
                    <a:pt x="98180" y="220160"/>
                  </a:lnTo>
                  <a:cubicBezTo>
                    <a:pt x="109759" y="214143"/>
                    <a:pt x="122758" y="210930"/>
                    <a:pt x="136264" y="210930"/>
                  </a:cubicBezTo>
                  <a:cubicBezTo>
                    <a:pt x="136373" y="210930"/>
                    <a:pt x="136486" y="210930"/>
                    <a:pt x="136595" y="210930"/>
                  </a:cubicBezTo>
                  <a:cubicBezTo>
                    <a:pt x="151989" y="210984"/>
                    <a:pt x="166676" y="215245"/>
                    <a:pt x="179360" y="223028"/>
                  </a:cubicBezTo>
                  <a:lnTo>
                    <a:pt x="177138" y="215501"/>
                  </a:lnTo>
                  <a:cubicBezTo>
                    <a:pt x="175512" y="209983"/>
                    <a:pt x="170132" y="206118"/>
                    <a:pt x="164059" y="206102"/>
                  </a:cubicBezTo>
                  <a:lnTo>
                    <a:pt x="112792" y="205906"/>
                  </a:lnTo>
                  <a:close/>
                  <a:moveTo>
                    <a:pt x="116697" y="130393"/>
                  </a:moveTo>
                  <a:cubicBezTo>
                    <a:pt x="115242" y="130393"/>
                    <a:pt x="114051" y="131414"/>
                    <a:pt x="114040" y="132671"/>
                  </a:cubicBezTo>
                  <a:lnTo>
                    <a:pt x="113987" y="145390"/>
                  </a:lnTo>
                  <a:cubicBezTo>
                    <a:pt x="114810" y="145045"/>
                    <a:pt x="115711" y="144851"/>
                    <a:pt x="116659" y="144851"/>
                  </a:cubicBezTo>
                  <a:cubicBezTo>
                    <a:pt x="116668" y="144851"/>
                    <a:pt x="116675" y="144851"/>
                    <a:pt x="116686" y="144851"/>
                  </a:cubicBezTo>
                  <a:lnTo>
                    <a:pt x="155946" y="144994"/>
                  </a:lnTo>
                  <a:cubicBezTo>
                    <a:pt x="159774" y="145009"/>
                    <a:pt x="162865" y="148122"/>
                    <a:pt x="162850" y="151949"/>
                  </a:cubicBezTo>
                  <a:cubicBezTo>
                    <a:pt x="162834" y="155770"/>
                    <a:pt x="159737" y="158860"/>
                    <a:pt x="155920" y="158860"/>
                  </a:cubicBezTo>
                  <a:lnTo>
                    <a:pt x="155894" y="158860"/>
                  </a:lnTo>
                  <a:lnTo>
                    <a:pt x="116632" y="158718"/>
                  </a:lnTo>
                  <a:cubicBezTo>
                    <a:pt x="115673" y="158713"/>
                    <a:pt x="114765" y="158515"/>
                    <a:pt x="113935" y="158161"/>
                  </a:cubicBezTo>
                  <a:lnTo>
                    <a:pt x="113891" y="169042"/>
                  </a:lnTo>
                  <a:cubicBezTo>
                    <a:pt x="114741" y="168670"/>
                    <a:pt x="115671" y="168448"/>
                    <a:pt x="116659" y="168448"/>
                  </a:cubicBezTo>
                  <a:cubicBezTo>
                    <a:pt x="116668" y="168448"/>
                    <a:pt x="116679" y="168448"/>
                    <a:pt x="116686" y="168448"/>
                  </a:cubicBezTo>
                  <a:lnTo>
                    <a:pt x="155946" y="168599"/>
                  </a:lnTo>
                  <a:cubicBezTo>
                    <a:pt x="159774" y="168615"/>
                    <a:pt x="162865" y="171734"/>
                    <a:pt x="162850" y="175561"/>
                  </a:cubicBezTo>
                  <a:cubicBezTo>
                    <a:pt x="162834" y="179373"/>
                    <a:pt x="159737" y="182463"/>
                    <a:pt x="155920" y="182463"/>
                  </a:cubicBezTo>
                  <a:lnTo>
                    <a:pt x="155894" y="182463"/>
                  </a:lnTo>
                  <a:lnTo>
                    <a:pt x="116632" y="182312"/>
                  </a:lnTo>
                  <a:cubicBezTo>
                    <a:pt x="115633" y="182310"/>
                    <a:pt x="114696" y="182074"/>
                    <a:pt x="113840" y="181689"/>
                  </a:cubicBezTo>
                  <a:lnTo>
                    <a:pt x="113797" y="192047"/>
                  </a:lnTo>
                  <a:lnTo>
                    <a:pt x="163468" y="192236"/>
                  </a:lnTo>
                  <a:lnTo>
                    <a:pt x="163704" y="132852"/>
                  </a:lnTo>
                  <a:cubicBezTo>
                    <a:pt x="163708" y="132137"/>
                    <a:pt x="163340" y="131626"/>
                    <a:pt x="163031" y="131325"/>
                  </a:cubicBezTo>
                  <a:cubicBezTo>
                    <a:pt x="162735" y="131038"/>
                    <a:pt x="162085" y="130558"/>
                    <a:pt x="161063" y="130558"/>
                  </a:cubicBezTo>
                  <a:lnTo>
                    <a:pt x="116703" y="130393"/>
                  </a:lnTo>
                  <a:close/>
                  <a:moveTo>
                    <a:pt x="335438" y="126873"/>
                  </a:moveTo>
                  <a:cubicBezTo>
                    <a:pt x="325155" y="148062"/>
                    <a:pt x="319872" y="170911"/>
                    <a:pt x="319876" y="193844"/>
                  </a:cubicBezTo>
                  <a:lnTo>
                    <a:pt x="319876" y="234514"/>
                  </a:lnTo>
                  <a:lnTo>
                    <a:pt x="359999" y="234514"/>
                  </a:lnTo>
                  <a:lnTo>
                    <a:pt x="359999" y="165731"/>
                  </a:lnTo>
                  <a:lnTo>
                    <a:pt x="359134" y="163061"/>
                  </a:lnTo>
                  <a:cubicBezTo>
                    <a:pt x="354642" y="149083"/>
                    <a:pt x="346515" y="136707"/>
                    <a:pt x="335438" y="126873"/>
                  </a:cubicBezTo>
                  <a:close/>
                  <a:moveTo>
                    <a:pt x="116748" y="116529"/>
                  </a:moveTo>
                  <a:lnTo>
                    <a:pt x="161117" y="116693"/>
                  </a:lnTo>
                  <a:cubicBezTo>
                    <a:pt x="165478" y="116716"/>
                    <a:pt x="169585" y="118378"/>
                    <a:pt x="172680" y="121377"/>
                  </a:cubicBezTo>
                  <a:cubicBezTo>
                    <a:pt x="175850" y="124452"/>
                    <a:pt x="177584" y="128551"/>
                    <a:pt x="177559" y="132912"/>
                  </a:cubicBezTo>
                  <a:lnTo>
                    <a:pt x="177310" y="195647"/>
                  </a:lnTo>
                  <a:cubicBezTo>
                    <a:pt x="183530" y="199015"/>
                    <a:pt x="188384" y="204647"/>
                    <a:pt x="190429" y="211576"/>
                  </a:cubicBezTo>
                  <a:lnTo>
                    <a:pt x="197511" y="235553"/>
                  </a:lnTo>
                  <a:cubicBezTo>
                    <a:pt x="197797" y="236527"/>
                    <a:pt x="197833" y="237504"/>
                    <a:pt x="197702" y="238448"/>
                  </a:cubicBezTo>
                  <a:cubicBezTo>
                    <a:pt x="210117" y="252550"/>
                    <a:pt x="216893" y="270237"/>
                    <a:pt x="216816" y="288945"/>
                  </a:cubicBezTo>
                  <a:cubicBezTo>
                    <a:pt x="216739" y="308374"/>
                    <a:pt x="209193" y="326083"/>
                    <a:pt x="196883" y="339680"/>
                  </a:cubicBezTo>
                  <a:cubicBezTo>
                    <a:pt x="197867" y="341307"/>
                    <a:pt x="198236" y="343294"/>
                    <a:pt x="197642" y="345256"/>
                  </a:cubicBezTo>
                  <a:lnTo>
                    <a:pt x="189819" y="371016"/>
                  </a:lnTo>
                  <a:cubicBezTo>
                    <a:pt x="187860" y="377450"/>
                    <a:pt x="183452" y="382699"/>
                    <a:pt x="177821" y="386086"/>
                  </a:cubicBezTo>
                  <a:lnTo>
                    <a:pt x="177560" y="449566"/>
                  </a:lnTo>
                  <a:cubicBezTo>
                    <a:pt x="177535" y="458437"/>
                    <a:pt x="170132" y="465649"/>
                    <a:pt x="161054" y="465649"/>
                  </a:cubicBezTo>
                  <a:lnTo>
                    <a:pt x="161004" y="465649"/>
                  </a:lnTo>
                  <a:lnTo>
                    <a:pt x="116089" y="465491"/>
                  </a:lnTo>
                  <a:cubicBezTo>
                    <a:pt x="106973" y="465437"/>
                    <a:pt x="99599" y="458159"/>
                    <a:pt x="99641" y="449272"/>
                  </a:cubicBezTo>
                  <a:lnTo>
                    <a:pt x="99895" y="387074"/>
                  </a:lnTo>
                  <a:cubicBezTo>
                    <a:pt x="93127" y="383758"/>
                    <a:pt x="87822" y="377826"/>
                    <a:pt x="85697" y="370421"/>
                  </a:cubicBezTo>
                  <a:lnTo>
                    <a:pt x="78050" y="343676"/>
                  </a:lnTo>
                  <a:cubicBezTo>
                    <a:pt x="77899" y="343149"/>
                    <a:pt x="77950" y="342633"/>
                    <a:pt x="77925" y="342110"/>
                  </a:cubicBezTo>
                  <a:cubicBezTo>
                    <a:pt x="63565" y="327529"/>
                    <a:pt x="55671" y="308532"/>
                    <a:pt x="55753" y="288344"/>
                  </a:cubicBezTo>
                  <a:cubicBezTo>
                    <a:pt x="55831" y="267540"/>
                    <a:pt x="64317" y="248026"/>
                    <a:pt x="79648" y="233388"/>
                  </a:cubicBezTo>
                  <a:cubicBezTo>
                    <a:pt x="79728" y="233314"/>
                    <a:pt x="79817" y="233250"/>
                    <a:pt x="79897" y="233174"/>
                  </a:cubicBezTo>
                  <a:lnTo>
                    <a:pt x="86314" y="211396"/>
                  </a:lnTo>
                  <a:cubicBezTo>
                    <a:pt x="88412" y="204260"/>
                    <a:pt x="93452" y="198477"/>
                    <a:pt x="99927" y="195146"/>
                  </a:cubicBezTo>
                  <a:lnTo>
                    <a:pt x="100182" y="132611"/>
                  </a:lnTo>
                  <a:cubicBezTo>
                    <a:pt x="100218" y="123718"/>
                    <a:pt x="107992" y="116507"/>
                    <a:pt x="116748" y="116529"/>
                  </a:cubicBezTo>
                  <a:close/>
                  <a:moveTo>
                    <a:pt x="331497" y="109693"/>
                  </a:moveTo>
                  <a:cubicBezTo>
                    <a:pt x="333427" y="109251"/>
                    <a:pt x="335612" y="109377"/>
                    <a:pt x="337226" y="110543"/>
                  </a:cubicBezTo>
                  <a:cubicBezTo>
                    <a:pt x="354120" y="122979"/>
                    <a:pt x="366152" y="139596"/>
                    <a:pt x="372324" y="158807"/>
                  </a:cubicBezTo>
                  <a:lnTo>
                    <a:pt x="373518" y="162498"/>
                  </a:lnTo>
                  <a:cubicBezTo>
                    <a:pt x="373744" y="163183"/>
                    <a:pt x="373856" y="163904"/>
                    <a:pt x="373860" y="164634"/>
                  </a:cubicBezTo>
                  <a:lnTo>
                    <a:pt x="373860" y="234529"/>
                  </a:lnTo>
                  <a:cubicBezTo>
                    <a:pt x="381984" y="234596"/>
                    <a:pt x="388578" y="241093"/>
                    <a:pt x="388578" y="249074"/>
                  </a:cubicBezTo>
                  <a:lnTo>
                    <a:pt x="388578" y="281713"/>
                  </a:lnTo>
                  <a:lnTo>
                    <a:pt x="436993" y="281713"/>
                  </a:lnTo>
                  <a:cubicBezTo>
                    <a:pt x="453586" y="281713"/>
                    <a:pt x="467086" y="294819"/>
                    <a:pt x="467086" y="310933"/>
                  </a:cubicBezTo>
                  <a:lnTo>
                    <a:pt x="467086" y="439673"/>
                  </a:lnTo>
                  <a:cubicBezTo>
                    <a:pt x="467086" y="443500"/>
                    <a:pt x="463985" y="446607"/>
                    <a:pt x="460158" y="446607"/>
                  </a:cubicBezTo>
                  <a:lnTo>
                    <a:pt x="406186" y="446607"/>
                  </a:lnTo>
                  <a:cubicBezTo>
                    <a:pt x="402611" y="446607"/>
                    <a:pt x="399771" y="443863"/>
                    <a:pt x="399400" y="440385"/>
                  </a:cubicBezTo>
                  <a:cubicBezTo>
                    <a:pt x="388666" y="458212"/>
                    <a:pt x="369184" y="470201"/>
                    <a:pt x="346903" y="470201"/>
                  </a:cubicBezTo>
                  <a:lnTo>
                    <a:pt x="332958" y="470201"/>
                  </a:lnTo>
                  <a:cubicBezTo>
                    <a:pt x="299160" y="470201"/>
                    <a:pt x="271663" y="442697"/>
                    <a:pt x="271663" y="408899"/>
                  </a:cubicBezTo>
                  <a:lnTo>
                    <a:pt x="271663" y="312250"/>
                  </a:lnTo>
                  <a:cubicBezTo>
                    <a:pt x="271663" y="308423"/>
                    <a:pt x="274764" y="305317"/>
                    <a:pt x="278592" y="305317"/>
                  </a:cubicBezTo>
                  <a:lnTo>
                    <a:pt x="296198" y="305317"/>
                  </a:lnTo>
                  <a:lnTo>
                    <a:pt x="296198" y="249074"/>
                  </a:lnTo>
                  <a:cubicBezTo>
                    <a:pt x="296198" y="242788"/>
                    <a:pt x="300309" y="237466"/>
                    <a:pt x="306018" y="235435"/>
                  </a:cubicBezTo>
                  <a:lnTo>
                    <a:pt x="306018" y="193847"/>
                  </a:lnTo>
                  <a:cubicBezTo>
                    <a:pt x="306018" y="165898"/>
                    <a:pt x="313203" y="138078"/>
                    <a:pt x="326792" y="113394"/>
                  </a:cubicBezTo>
                  <a:cubicBezTo>
                    <a:pt x="327752" y="111662"/>
                    <a:pt x="329566" y="110129"/>
                    <a:pt x="331497" y="109693"/>
                  </a:cubicBezTo>
                  <a:close/>
                  <a:moveTo>
                    <a:pt x="268704" y="0"/>
                  </a:moveTo>
                  <a:cubicBezTo>
                    <a:pt x="381239" y="0"/>
                    <a:pt x="485917" y="58474"/>
                    <a:pt x="541883" y="152604"/>
                  </a:cubicBezTo>
                  <a:cubicBezTo>
                    <a:pt x="543841" y="155890"/>
                    <a:pt x="542760" y="160145"/>
                    <a:pt x="539471" y="162098"/>
                  </a:cubicBezTo>
                  <a:cubicBezTo>
                    <a:pt x="538363" y="162759"/>
                    <a:pt x="537142" y="163075"/>
                    <a:pt x="535938" y="163075"/>
                  </a:cubicBezTo>
                  <a:cubicBezTo>
                    <a:pt x="533573" y="163075"/>
                    <a:pt x="531268" y="161865"/>
                    <a:pt x="529975" y="159684"/>
                  </a:cubicBezTo>
                  <a:cubicBezTo>
                    <a:pt x="476489" y="69734"/>
                    <a:pt x="376378" y="13862"/>
                    <a:pt x="268707" y="13862"/>
                  </a:cubicBezTo>
                  <a:cubicBezTo>
                    <a:pt x="165789" y="13862"/>
                    <a:pt x="71362" y="63520"/>
                    <a:pt x="15685" y="146732"/>
                  </a:cubicBezTo>
                  <a:lnTo>
                    <a:pt x="15703" y="159001"/>
                  </a:lnTo>
                  <a:lnTo>
                    <a:pt x="20925" y="159001"/>
                  </a:lnTo>
                  <a:cubicBezTo>
                    <a:pt x="73091" y="75856"/>
                    <a:pt x="167861" y="24246"/>
                    <a:pt x="268702" y="24246"/>
                  </a:cubicBezTo>
                  <a:cubicBezTo>
                    <a:pt x="370678" y="24246"/>
                    <a:pt x="466236" y="76841"/>
                    <a:pt x="518091" y="161504"/>
                  </a:cubicBezTo>
                  <a:cubicBezTo>
                    <a:pt x="520087" y="164768"/>
                    <a:pt x="519066" y="169031"/>
                    <a:pt x="515801" y="171032"/>
                  </a:cubicBezTo>
                  <a:cubicBezTo>
                    <a:pt x="514668" y="171724"/>
                    <a:pt x="513421" y="172055"/>
                    <a:pt x="512188" y="172055"/>
                  </a:cubicBezTo>
                  <a:cubicBezTo>
                    <a:pt x="509854" y="172055"/>
                    <a:pt x="507580" y="170876"/>
                    <a:pt x="506272" y="168740"/>
                  </a:cubicBezTo>
                  <a:cubicBezTo>
                    <a:pt x="456920" y="88167"/>
                    <a:pt x="365888" y="38112"/>
                    <a:pt x="268702" y="38112"/>
                  </a:cubicBezTo>
                  <a:cubicBezTo>
                    <a:pt x="175633" y="38112"/>
                    <a:pt x="88110" y="84235"/>
                    <a:pt x="37575" y="159003"/>
                  </a:cubicBezTo>
                  <a:lnTo>
                    <a:pt x="57774" y="159003"/>
                  </a:lnTo>
                  <a:cubicBezTo>
                    <a:pt x="61601" y="159003"/>
                    <a:pt x="64703" y="162109"/>
                    <a:pt x="64703" y="165936"/>
                  </a:cubicBezTo>
                  <a:cubicBezTo>
                    <a:pt x="64703" y="169763"/>
                    <a:pt x="61601" y="172870"/>
                    <a:pt x="57774" y="172870"/>
                  </a:cubicBezTo>
                  <a:lnTo>
                    <a:pt x="8781" y="172870"/>
                  </a:lnTo>
                  <a:cubicBezTo>
                    <a:pt x="4958" y="172870"/>
                    <a:pt x="1856" y="169772"/>
                    <a:pt x="1852" y="165945"/>
                  </a:cubicBezTo>
                  <a:lnTo>
                    <a:pt x="1776" y="109311"/>
                  </a:lnTo>
                  <a:cubicBezTo>
                    <a:pt x="1770" y="105484"/>
                    <a:pt x="4871" y="102378"/>
                    <a:pt x="8698" y="102371"/>
                  </a:cubicBezTo>
                  <a:cubicBezTo>
                    <a:pt x="8698" y="102371"/>
                    <a:pt x="8701" y="102371"/>
                    <a:pt x="8705" y="102371"/>
                  </a:cubicBezTo>
                  <a:cubicBezTo>
                    <a:pt x="12528" y="102371"/>
                    <a:pt x="15629" y="105469"/>
                    <a:pt x="15634" y="109296"/>
                  </a:cubicBezTo>
                  <a:lnTo>
                    <a:pt x="15652" y="122995"/>
                  </a:lnTo>
                  <a:cubicBezTo>
                    <a:pt x="74904" y="45626"/>
                    <a:pt x="167920" y="0"/>
                    <a:pt x="268704"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0" name="Freeform: Shape 19">
              <a:extLst>
                <a:ext uri="{FF2B5EF4-FFF2-40B4-BE49-F238E27FC236}">
                  <a16:creationId xmlns:a16="http://schemas.microsoft.com/office/drawing/2014/main" id="{43CF2A4C-08D1-3FCE-65B8-21CFAB53C3A0}"/>
                </a:ext>
              </a:extLst>
            </p:cNvPr>
            <p:cNvSpPr/>
            <p:nvPr/>
          </p:nvSpPr>
          <p:spPr>
            <a:xfrm>
              <a:off x="3259734" y="2827853"/>
              <a:ext cx="611871" cy="588838"/>
            </a:xfrm>
            <a:custGeom>
              <a:avLst/>
              <a:gdLst>
                <a:gd name="connsiteX0" fmla="*/ 238518 w 611871"/>
                <a:gd name="connsiteY0" fmla="*/ 451127 h 588838"/>
                <a:gd name="connsiteX1" fmla="*/ 245170 w 611871"/>
                <a:gd name="connsiteY1" fmla="*/ 459319 h 588838"/>
                <a:gd name="connsiteX2" fmla="*/ 232882 w 611871"/>
                <a:gd name="connsiteY2" fmla="*/ 497040 h 588838"/>
                <a:gd name="connsiteX3" fmla="*/ 226413 w 611871"/>
                <a:gd name="connsiteY3" fmla="*/ 500763 h 588838"/>
                <a:gd name="connsiteX4" fmla="*/ 222682 w 611871"/>
                <a:gd name="connsiteY4" fmla="*/ 499759 h 588838"/>
                <a:gd name="connsiteX5" fmla="*/ 219962 w 611871"/>
                <a:gd name="connsiteY5" fmla="*/ 489560 h 588838"/>
                <a:gd name="connsiteX6" fmla="*/ 230324 w 611871"/>
                <a:gd name="connsiteY6" fmla="*/ 457779 h 588838"/>
                <a:gd name="connsiteX7" fmla="*/ 238518 w 611871"/>
                <a:gd name="connsiteY7" fmla="*/ 451127 h 588838"/>
                <a:gd name="connsiteX8" fmla="*/ 144666 w 611871"/>
                <a:gd name="connsiteY8" fmla="*/ 414985 h 588838"/>
                <a:gd name="connsiteX9" fmla="*/ 118967 w 611871"/>
                <a:gd name="connsiteY9" fmla="*/ 425200 h 588838"/>
                <a:gd name="connsiteX10" fmla="*/ 108460 w 611871"/>
                <a:gd name="connsiteY10" fmla="*/ 449515 h 588838"/>
                <a:gd name="connsiteX11" fmla="*/ 118965 w 611871"/>
                <a:gd name="connsiteY11" fmla="*/ 473831 h 588838"/>
                <a:gd name="connsiteX12" fmla="*/ 170366 w 611871"/>
                <a:gd name="connsiteY12" fmla="*/ 473831 h 588838"/>
                <a:gd name="connsiteX13" fmla="*/ 180864 w 611871"/>
                <a:gd name="connsiteY13" fmla="*/ 449515 h 588838"/>
                <a:gd name="connsiteX14" fmla="*/ 170366 w 611871"/>
                <a:gd name="connsiteY14" fmla="*/ 425200 h 588838"/>
                <a:gd name="connsiteX15" fmla="*/ 144666 w 611871"/>
                <a:gd name="connsiteY15" fmla="*/ 414985 h 588838"/>
                <a:gd name="connsiteX16" fmla="*/ 61851 w 611871"/>
                <a:gd name="connsiteY16" fmla="*/ 406970 h 588838"/>
                <a:gd name="connsiteX17" fmla="*/ 65599 w 611871"/>
                <a:gd name="connsiteY17" fmla="*/ 416838 h 588838"/>
                <a:gd name="connsiteX18" fmla="*/ 83681 w 611871"/>
                <a:gd name="connsiteY18" fmla="*/ 507764 h 588838"/>
                <a:gd name="connsiteX19" fmla="*/ 205643 w 611871"/>
                <a:gd name="connsiteY19" fmla="*/ 507764 h 588838"/>
                <a:gd name="connsiteX20" fmla="*/ 216193 w 611871"/>
                <a:gd name="connsiteY20" fmla="*/ 507966 h 588838"/>
                <a:gd name="connsiteX21" fmla="*/ 215990 w 611871"/>
                <a:gd name="connsiteY21" fmla="*/ 518513 h 588838"/>
                <a:gd name="connsiteX22" fmla="*/ 144669 w 611871"/>
                <a:gd name="connsiteY22" fmla="*/ 546876 h 588838"/>
                <a:gd name="connsiteX23" fmla="*/ 73338 w 611871"/>
                <a:gd name="connsiteY23" fmla="*/ 518513 h 588838"/>
                <a:gd name="connsiteX24" fmla="*/ 51983 w 611871"/>
                <a:gd name="connsiteY24" fmla="*/ 410716 h 588838"/>
                <a:gd name="connsiteX25" fmla="*/ 61851 w 611871"/>
                <a:gd name="connsiteY25" fmla="*/ 406970 h 588838"/>
                <a:gd name="connsiteX26" fmla="*/ 144666 w 611871"/>
                <a:gd name="connsiteY26" fmla="*/ 400109 h 588838"/>
                <a:gd name="connsiteX27" fmla="*/ 180712 w 611871"/>
                <a:gd name="connsiteY27" fmla="*/ 414448 h 588838"/>
                <a:gd name="connsiteX28" fmla="*/ 195785 w 611871"/>
                <a:gd name="connsiteY28" fmla="*/ 449515 h 588838"/>
                <a:gd name="connsiteX29" fmla="*/ 180712 w 611871"/>
                <a:gd name="connsiteY29" fmla="*/ 484583 h 588838"/>
                <a:gd name="connsiteX30" fmla="*/ 144666 w 611871"/>
                <a:gd name="connsiteY30" fmla="*/ 498918 h 588838"/>
                <a:gd name="connsiteX31" fmla="*/ 108621 w 611871"/>
                <a:gd name="connsiteY31" fmla="*/ 484583 h 588838"/>
                <a:gd name="connsiteX32" fmla="*/ 93541 w 611871"/>
                <a:gd name="connsiteY32" fmla="*/ 449515 h 588838"/>
                <a:gd name="connsiteX33" fmla="*/ 108621 w 611871"/>
                <a:gd name="connsiteY33" fmla="*/ 414448 h 588838"/>
                <a:gd name="connsiteX34" fmla="*/ 144666 w 611871"/>
                <a:gd name="connsiteY34" fmla="*/ 400109 h 588838"/>
                <a:gd name="connsiteX35" fmla="*/ 144668 w 611871"/>
                <a:gd name="connsiteY35" fmla="*/ 352154 h 588838"/>
                <a:gd name="connsiteX36" fmla="*/ 215987 w 611871"/>
                <a:gd name="connsiteY36" fmla="*/ 380516 h 588838"/>
                <a:gd name="connsiteX37" fmla="*/ 243518 w 611871"/>
                <a:gd name="connsiteY37" fmla="*/ 429423 h 588838"/>
                <a:gd name="connsiteX38" fmla="*/ 237812 w 611871"/>
                <a:gd name="connsiteY38" fmla="*/ 438303 h 588838"/>
                <a:gd name="connsiteX39" fmla="*/ 236215 w 611871"/>
                <a:gd name="connsiteY39" fmla="*/ 438472 h 588838"/>
                <a:gd name="connsiteX40" fmla="*/ 228932 w 611871"/>
                <a:gd name="connsiteY40" fmla="*/ 432596 h 588838"/>
                <a:gd name="connsiteX41" fmla="*/ 205642 w 611871"/>
                <a:gd name="connsiteY41" fmla="*/ 391266 h 588838"/>
                <a:gd name="connsiteX42" fmla="*/ 83689 w 611871"/>
                <a:gd name="connsiteY42" fmla="*/ 391266 h 588838"/>
                <a:gd name="connsiteX43" fmla="*/ 73142 w 611871"/>
                <a:gd name="connsiteY43" fmla="*/ 391063 h 588838"/>
                <a:gd name="connsiteX44" fmla="*/ 73344 w 611871"/>
                <a:gd name="connsiteY44" fmla="*/ 380516 h 588838"/>
                <a:gd name="connsiteX45" fmla="*/ 144668 w 611871"/>
                <a:gd name="connsiteY45" fmla="*/ 352154 h 588838"/>
                <a:gd name="connsiteX46" fmla="*/ 144667 w 611871"/>
                <a:gd name="connsiteY46" fmla="*/ 325053 h 588838"/>
                <a:gd name="connsiteX47" fmla="*/ 52825 w 611871"/>
                <a:gd name="connsiteY47" fmla="*/ 361584 h 588838"/>
                <a:gd name="connsiteX48" fmla="*/ 14926 w 611871"/>
                <a:gd name="connsiteY48" fmla="*/ 449515 h 588838"/>
                <a:gd name="connsiteX49" fmla="*/ 52825 w 611871"/>
                <a:gd name="connsiteY49" fmla="*/ 537446 h 588838"/>
                <a:gd name="connsiteX50" fmla="*/ 236509 w 611871"/>
                <a:gd name="connsiteY50" fmla="*/ 537446 h 588838"/>
                <a:gd name="connsiteX51" fmla="*/ 274409 w 611871"/>
                <a:gd name="connsiteY51" fmla="*/ 449515 h 588838"/>
                <a:gd name="connsiteX52" fmla="*/ 236509 w 611871"/>
                <a:gd name="connsiteY52" fmla="*/ 361584 h 588838"/>
                <a:gd name="connsiteX53" fmla="*/ 144667 w 611871"/>
                <a:gd name="connsiteY53" fmla="*/ 325053 h 588838"/>
                <a:gd name="connsiteX54" fmla="*/ 354997 w 611871"/>
                <a:gd name="connsiteY54" fmla="*/ 204097 h 588838"/>
                <a:gd name="connsiteX55" fmla="*/ 290083 w 611871"/>
                <a:gd name="connsiteY55" fmla="*/ 266530 h 588838"/>
                <a:gd name="connsiteX56" fmla="*/ 289538 w 611871"/>
                <a:gd name="connsiteY56" fmla="*/ 267053 h 588838"/>
                <a:gd name="connsiteX57" fmla="*/ 222138 w 611871"/>
                <a:gd name="connsiteY57" fmla="*/ 331877 h 588838"/>
                <a:gd name="connsiteX58" fmla="*/ 246855 w 611871"/>
                <a:gd name="connsiteY58" fmla="*/ 350834 h 588838"/>
                <a:gd name="connsiteX59" fmla="*/ 268192 w 611871"/>
                <a:gd name="connsiteY59" fmla="*/ 377163 h 588838"/>
                <a:gd name="connsiteX60" fmla="*/ 336613 w 611871"/>
                <a:gd name="connsiteY60" fmla="*/ 311360 h 588838"/>
                <a:gd name="connsiteX61" fmla="*/ 337294 w 611871"/>
                <a:gd name="connsiteY61" fmla="*/ 310704 h 588838"/>
                <a:gd name="connsiteX62" fmla="*/ 401568 w 611871"/>
                <a:gd name="connsiteY62" fmla="*/ 248890 h 588838"/>
                <a:gd name="connsiteX63" fmla="*/ 348401 w 611871"/>
                <a:gd name="connsiteY63" fmla="*/ 177052 h 588838"/>
                <a:gd name="connsiteX64" fmla="*/ 417686 w 611871"/>
                <a:gd name="connsiteY64" fmla="*/ 243696 h 588838"/>
                <a:gd name="connsiteX65" fmla="*/ 417707 w 611871"/>
                <a:gd name="connsiteY65" fmla="*/ 243710 h 588838"/>
                <a:gd name="connsiteX66" fmla="*/ 417716 w 611871"/>
                <a:gd name="connsiteY66" fmla="*/ 243723 h 588838"/>
                <a:gd name="connsiteX67" fmla="*/ 428255 w 611871"/>
                <a:gd name="connsiteY67" fmla="*/ 253860 h 588838"/>
                <a:gd name="connsiteX68" fmla="*/ 428255 w 611871"/>
                <a:gd name="connsiteY68" fmla="*/ 177052 h 588838"/>
                <a:gd name="connsiteX69" fmla="*/ 556827 w 611871"/>
                <a:gd name="connsiteY69" fmla="*/ 129045 h 588838"/>
                <a:gd name="connsiteX70" fmla="*/ 566661 w 611871"/>
                <a:gd name="connsiteY70" fmla="*/ 132857 h 588838"/>
                <a:gd name="connsiteX71" fmla="*/ 580344 w 611871"/>
                <a:gd name="connsiteY71" fmla="*/ 210030 h 588838"/>
                <a:gd name="connsiteX72" fmla="*/ 572905 w 611871"/>
                <a:gd name="connsiteY72" fmla="*/ 217008 h 588838"/>
                <a:gd name="connsiteX73" fmla="*/ 572412 w 611871"/>
                <a:gd name="connsiteY73" fmla="*/ 216992 h 588838"/>
                <a:gd name="connsiteX74" fmla="*/ 565450 w 611871"/>
                <a:gd name="connsiteY74" fmla="*/ 209060 h 588838"/>
                <a:gd name="connsiteX75" fmla="*/ 553015 w 611871"/>
                <a:gd name="connsiteY75" fmla="*/ 138880 h 588838"/>
                <a:gd name="connsiteX76" fmla="*/ 556827 w 611871"/>
                <a:gd name="connsiteY76" fmla="*/ 129045 h 588838"/>
                <a:gd name="connsiteX77" fmla="*/ 404851 w 611871"/>
                <a:gd name="connsiteY77" fmla="*/ 74820 h 588838"/>
                <a:gd name="connsiteX78" fmla="*/ 313003 w 611871"/>
                <a:gd name="connsiteY78" fmla="*/ 111349 h 588838"/>
                <a:gd name="connsiteX79" fmla="*/ 286164 w 611871"/>
                <a:gd name="connsiteY79" fmla="*/ 249606 h 588838"/>
                <a:gd name="connsiteX80" fmla="*/ 344238 w 611871"/>
                <a:gd name="connsiteY80" fmla="*/ 193747 h 588838"/>
                <a:gd name="connsiteX81" fmla="*/ 324712 w 611871"/>
                <a:gd name="connsiteY81" fmla="*/ 174965 h 588838"/>
                <a:gd name="connsiteX82" fmla="*/ 322963 w 611871"/>
                <a:gd name="connsiteY82" fmla="*/ 166806 h 588838"/>
                <a:gd name="connsiteX83" fmla="*/ 329882 w 611871"/>
                <a:gd name="connsiteY83" fmla="*/ 162126 h 588838"/>
                <a:gd name="connsiteX84" fmla="*/ 435721 w 611871"/>
                <a:gd name="connsiteY84" fmla="*/ 162126 h 588838"/>
                <a:gd name="connsiteX85" fmla="*/ 443184 w 611871"/>
                <a:gd name="connsiteY85" fmla="*/ 169589 h 588838"/>
                <a:gd name="connsiteX86" fmla="*/ 443184 w 611871"/>
                <a:gd name="connsiteY86" fmla="*/ 271387 h 588838"/>
                <a:gd name="connsiteX87" fmla="*/ 438642 w 611871"/>
                <a:gd name="connsiteY87" fmla="*/ 278251 h 588838"/>
                <a:gd name="connsiteX88" fmla="*/ 435721 w 611871"/>
                <a:gd name="connsiteY88" fmla="*/ 278850 h 588838"/>
                <a:gd name="connsiteX89" fmla="*/ 430547 w 611871"/>
                <a:gd name="connsiteY89" fmla="*/ 276761 h 588838"/>
                <a:gd name="connsiteX90" fmla="*/ 412328 w 611871"/>
                <a:gd name="connsiteY90" fmla="*/ 259238 h 588838"/>
                <a:gd name="connsiteX91" fmla="*/ 355083 w 611871"/>
                <a:gd name="connsiteY91" fmla="*/ 314293 h 588838"/>
                <a:gd name="connsiteX92" fmla="*/ 496696 w 611871"/>
                <a:gd name="connsiteY92" fmla="*/ 287212 h 588838"/>
                <a:gd name="connsiteX93" fmla="*/ 534594 w 611871"/>
                <a:gd name="connsiteY93" fmla="*/ 199280 h 588838"/>
                <a:gd name="connsiteX94" fmla="*/ 496696 w 611871"/>
                <a:gd name="connsiteY94" fmla="*/ 111349 h 588838"/>
                <a:gd name="connsiteX95" fmla="*/ 404851 w 611871"/>
                <a:gd name="connsiteY95" fmla="*/ 74820 h 588838"/>
                <a:gd name="connsiteX96" fmla="*/ 404851 w 611871"/>
                <a:gd name="connsiteY96" fmla="*/ 29983 h 588838"/>
                <a:gd name="connsiteX97" fmla="*/ 529081 w 611871"/>
                <a:gd name="connsiteY97" fmla="*/ 79391 h 588838"/>
                <a:gd name="connsiteX98" fmla="*/ 529285 w 611871"/>
                <a:gd name="connsiteY98" fmla="*/ 89937 h 588838"/>
                <a:gd name="connsiteX99" fmla="*/ 518738 w 611871"/>
                <a:gd name="connsiteY99" fmla="*/ 90140 h 588838"/>
                <a:gd name="connsiteX100" fmla="*/ 290954 w 611871"/>
                <a:gd name="connsiteY100" fmla="*/ 90140 h 588838"/>
                <a:gd name="connsiteX101" fmla="*/ 285781 w 611871"/>
                <a:gd name="connsiteY101" fmla="*/ 92229 h 588838"/>
                <a:gd name="connsiteX102" fmla="*/ 280405 w 611871"/>
                <a:gd name="connsiteY102" fmla="*/ 89937 h 588838"/>
                <a:gd name="connsiteX103" fmla="*/ 280609 w 611871"/>
                <a:gd name="connsiteY103" fmla="*/ 79391 h 588838"/>
                <a:gd name="connsiteX104" fmla="*/ 404851 w 611871"/>
                <a:gd name="connsiteY104" fmla="*/ 29983 h 588838"/>
                <a:gd name="connsiteX105" fmla="*/ 404843 w 611871"/>
                <a:gd name="connsiteY105" fmla="*/ 14873 h 588838"/>
                <a:gd name="connsiteX106" fmla="*/ 268903 w 611871"/>
                <a:gd name="connsiteY106" fmla="*/ 68935 h 588838"/>
                <a:gd name="connsiteX107" fmla="*/ 240102 w 611871"/>
                <a:gd name="connsiteY107" fmla="*/ 293902 h 588838"/>
                <a:gd name="connsiteX108" fmla="*/ 251826 w 611871"/>
                <a:gd name="connsiteY108" fmla="*/ 282626 h 588838"/>
                <a:gd name="connsiteX109" fmla="*/ 249727 w 611871"/>
                <a:gd name="connsiteY109" fmla="*/ 119397 h 588838"/>
                <a:gd name="connsiteX110" fmla="*/ 259869 w 611871"/>
                <a:gd name="connsiteY110" fmla="*/ 116491 h 588838"/>
                <a:gd name="connsiteX111" fmla="*/ 262775 w 611871"/>
                <a:gd name="connsiteY111" fmla="*/ 126633 h 588838"/>
                <a:gd name="connsiteX112" fmla="*/ 262871 w 611871"/>
                <a:gd name="connsiteY112" fmla="*/ 272001 h 588838"/>
                <a:gd name="connsiteX113" fmla="*/ 274928 w 611871"/>
                <a:gd name="connsiteY113" fmla="*/ 260407 h 588838"/>
                <a:gd name="connsiteX114" fmla="*/ 302659 w 611871"/>
                <a:gd name="connsiteY114" fmla="*/ 100602 h 588838"/>
                <a:gd name="connsiteX115" fmla="*/ 507041 w 611871"/>
                <a:gd name="connsiteY115" fmla="*/ 100602 h 588838"/>
                <a:gd name="connsiteX116" fmla="*/ 549510 w 611871"/>
                <a:gd name="connsiteY116" fmla="*/ 199282 h 588838"/>
                <a:gd name="connsiteX117" fmla="*/ 507041 w 611871"/>
                <a:gd name="connsiteY117" fmla="*/ 297963 h 588838"/>
                <a:gd name="connsiteX118" fmla="*/ 404935 w 611871"/>
                <a:gd name="connsiteY118" fmla="*/ 338832 h 588838"/>
                <a:gd name="connsiteX119" fmla="*/ 343443 w 611871"/>
                <a:gd name="connsiteY119" fmla="*/ 325487 h 588838"/>
                <a:gd name="connsiteX120" fmla="*/ 331696 w 611871"/>
                <a:gd name="connsiteY120" fmla="*/ 336785 h 588838"/>
                <a:gd name="connsiteX121" fmla="*/ 518735 w 611871"/>
                <a:gd name="connsiteY121" fmla="*/ 308430 h 588838"/>
                <a:gd name="connsiteX122" fmla="*/ 562371 w 611871"/>
                <a:gd name="connsiteY122" fmla="*/ 230956 h 588838"/>
                <a:gd name="connsiteX123" fmla="*/ 571250 w 611871"/>
                <a:gd name="connsiteY123" fmla="*/ 225249 h 588838"/>
                <a:gd name="connsiteX124" fmla="*/ 576958 w 611871"/>
                <a:gd name="connsiteY124" fmla="*/ 234129 h 588838"/>
                <a:gd name="connsiteX125" fmla="*/ 529081 w 611871"/>
                <a:gd name="connsiteY125" fmla="*/ 319179 h 588838"/>
                <a:gd name="connsiteX126" fmla="*/ 404633 w 611871"/>
                <a:gd name="connsiteY126" fmla="*/ 368668 h 588838"/>
                <a:gd name="connsiteX127" fmla="*/ 320280 w 611871"/>
                <a:gd name="connsiteY127" fmla="*/ 347764 h 588838"/>
                <a:gd name="connsiteX128" fmla="*/ 308743 w 611871"/>
                <a:gd name="connsiteY128" fmla="*/ 358860 h 588838"/>
                <a:gd name="connsiteX129" fmla="*/ 540793 w 611871"/>
                <a:gd name="connsiteY129" fmla="*/ 329628 h 588838"/>
                <a:gd name="connsiteX130" fmla="*/ 596952 w 611871"/>
                <a:gd name="connsiteY130" fmla="*/ 199282 h 588838"/>
                <a:gd name="connsiteX131" fmla="*/ 540793 w 611871"/>
                <a:gd name="connsiteY131" fmla="*/ 68935 h 588838"/>
                <a:gd name="connsiteX132" fmla="*/ 404843 w 611871"/>
                <a:gd name="connsiteY132" fmla="*/ 14873 h 588838"/>
                <a:gd name="connsiteX133" fmla="*/ 404845 w 611871"/>
                <a:gd name="connsiteY133" fmla="*/ 0 h 588838"/>
                <a:gd name="connsiteX134" fmla="*/ 551140 w 611871"/>
                <a:gd name="connsiteY134" fmla="*/ 58184 h 588838"/>
                <a:gd name="connsiteX135" fmla="*/ 611871 w 611871"/>
                <a:gd name="connsiteY135" fmla="*/ 199278 h 588838"/>
                <a:gd name="connsiteX136" fmla="*/ 551138 w 611871"/>
                <a:gd name="connsiteY136" fmla="*/ 340374 h 588838"/>
                <a:gd name="connsiteX137" fmla="*/ 404342 w 611871"/>
                <a:gd name="connsiteY137" fmla="*/ 398412 h 588838"/>
                <a:gd name="connsiteX138" fmla="*/ 297479 w 611871"/>
                <a:gd name="connsiteY138" fmla="*/ 369689 h 588838"/>
                <a:gd name="connsiteX139" fmla="*/ 275696 w 611871"/>
                <a:gd name="connsiteY139" fmla="*/ 390638 h 588838"/>
                <a:gd name="connsiteX140" fmla="*/ 289333 w 611871"/>
                <a:gd name="connsiteY140" fmla="*/ 449515 h 588838"/>
                <a:gd name="connsiteX141" fmla="*/ 246853 w 611871"/>
                <a:gd name="connsiteY141" fmla="*/ 548195 h 588838"/>
                <a:gd name="connsiteX142" fmla="*/ 144667 w 611871"/>
                <a:gd name="connsiteY142" fmla="*/ 588838 h 588838"/>
                <a:gd name="connsiteX143" fmla="*/ 42481 w 611871"/>
                <a:gd name="connsiteY143" fmla="*/ 548195 h 588838"/>
                <a:gd name="connsiteX144" fmla="*/ 0 w 611871"/>
                <a:gd name="connsiteY144" fmla="*/ 449515 h 588838"/>
                <a:gd name="connsiteX145" fmla="*/ 42481 w 611871"/>
                <a:gd name="connsiteY145" fmla="*/ 350834 h 588838"/>
                <a:gd name="connsiteX146" fmla="*/ 208317 w 611871"/>
                <a:gd name="connsiteY146" fmla="*/ 324470 h 588838"/>
                <a:gd name="connsiteX147" fmla="*/ 229114 w 611871"/>
                <a:gd name="connsiteY147" fmla="*/ 304467 h 588838"/>
                <a:gd name="connsiteX148" fmla="*/ 258560 w 611871"/>
                <a:gd name="connsiteY148" fmla="*/ 58184 h 588838"/>
                <a:gd name="connsiteX149" fmla="*/ 404845 w 611871"/>
                <a:gd name="connsiteY149" fmla="*/ 0 h 588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611871" h="588838">
                  <a:moveTo>
                    <a:pt x="238518" y="451127"/>
                  </a:moveTo>
                  <a:cubicBezTo>
                    <a:pt x="242622" y="451556"/>
                    <a:pt x="245591" y="455223"/>
                    <a:pt x="245170" y="459319"/>
                  </a:cubicBezTo>
                  <a:cubicBezTo>
                    <a:pt x="243778" y="472667"/>
                    <a:pt x="239642" y="485359"/>
                    <a:pt x="232882" y="497040"/>
                  </a:cubicBezTo>
                  <a:cubicBezTo>
                    <a:pt x="231498" y="499428"/>
                    <a:pt x="228988" y="500763"/>
                    <a:pt x="226413" y="500763"/>
                  </a:cubicBezTo>
                  <a:cubicBezTo>
                    <a:pt x="225142" y="500763"/>
                    <a:pt x="223862" y="500440"/>
                    <a:pt x="222682" y="499759"/>
                  </a:cubicBezTo>
                  <a:cubicBezTo>
                    <a:pt x="219121" y="497694"/>
                    <a:pt x="217897" y="493129"/>
                    <a:pt x="219962" y="489560"/>
                  </a:cubicBezTo>
                  <a:cubicBezTo>
                    <a:pt x="225670" y="479707"/>
                    <a:pt x="229158" y="469014"/>
                    <a:pt x="230324" y="457779"/>
                  </a:cubicBezTo>
                  <a:cubicBezTo>
                    <a:pt x="230754" y="453676"/>
                    <a:pt x="234436" y="450731"/>
                    <a:pt x="238518" y="451127"/>
                  </a:cubicBezTo>
                  <a:close/>
                  <a:moveTo>
                    <a:pt x="144666" y="414985"/>
                  </a:moveTo>
                  <a:cubicBezTo>
                    <a:pt x="135359" y="414985"/>
                    <a:pt x="126049" y="418384"/>
                    <a:pt x="118967" y="425200"/>
                  </a:cubicBezTo>
                  <a:cubicBezTo>
                    <a:pt x="112192" y="431715"/>
                    <a:pt x="108460" y="440352"/>
                    <a:pt x="108460" y="449515"/>
                  </a:cubicBezTo>
                  <a:cubicBezTo>
                    <a:pt x="108460" y="458678"/>
                    <a:pt x="112192" y="467316"/>
                    <a:pt x="118965" y="473831"/>
                  </a:cubicBezTo>
                  <a:cubicBezTo>
                    <a:pt x="133130" y="487446"/>
                    <a:pt x="156202" y="487446"/>
                    <a:pt x="170366" y="473831"/>
                  </a:cubicBezTo>
                  <a:cubicBezTo>
                    <a:pt x="177133" y="467316"/>
                    <a:pt x="180864" y="458678"/>
                    <a:pt x="180864" y="449515"/>
                  </a:cubicBezTo>
                  <a:cubicBezTo>
                    <a:pt x="180864" y="440346"/>
                    <a:pt x="177133" y="431717"/>
                    <a:pt x="170366" y="425200"/>
                  </a:cubicBezTo>
                  <a:cubicBezTo>
                    <a:pt x="163284" y="418393"/>
                    <a:pt x="153977" y="414985"/>
                    <a:pt x="144666" y="414985"/>
                  </a:cubicBezTo>
                  <a:close/>
                  <a:moveTo>
                    <a:pt x="61851" y="406970"/>
                  </a:moveTo>
                  <a:cubicBezTo>
                    <a:pt x="65608" y="408663"/>
                    <a:pt x="67282" y="413082"/>
                    <a:pt x="65599" y="416838"/>
                  </a:cubicBezTo>
                  <a:cubicBezTo>
                    <a:pt x="51578" y="448017"/>
                    <a:pt x="58677" y="483707"/>
                    <a:pt x="83681" y="507764"/>
                  </a:cubicBezTo>
                  <a:cubicBezTo>
                    <a:pt x="117307" y="540094"/>
                    <a:pt x="172019" y="540094"/>
                    <a:pt x="205643" y="507764"/>
                  </a:cubicBezTo>
                  <a:cubicBezTo>
                    <a:pt x="208624" y="504907"/>
                    <a:pt x="213334" y="505003"/>
                    <a:pt x="216193" y="507966"/>
                  </a:cubicBezTo>
                  <a:cubicBezTo>
                    <a:pt x="219050" y="510937"/>
                    <a:pt x="218961" y="515656"/>
                    <a:pt x="215990" y="518513"/>
                  </a:cubicBezTo>
                  <a:cubicBezTo>
                    <a:pt x="196328" y="537421"/>
                    <a:pt x="170498" y="546876"/>
                    <a:pt x="144669" y="546876"/>
                  </a:cubicBezTo>
                  <a:cubicBezTo>
                    <a:pt x="118837" y="546876"/>
                    <a:pt x="93006" y="537421"/>
                    <a:pt x="73338" y="518513"/>
                  </a:cubicBezTo>
                  <a:cubicBezTo>
                    <a:pt x="43726" y="490028"/>
                    <a:pt x="35349" y="447717"/>
                    <a:pt x="51983" y="410716"/>
                  </a:cubicBezTo>
                  <a:cubicBezTo>
                    <a:pt x="53676" y="406970"/>
                    <a:pt x="58071" y="405279"/>
                    <a:pt x="61851" y="406970"/>
                  </a:cubicBezTo>
                  <a:close/>
                  <a:moveTo>
                    <a:pt x="144666" y="400109"/>
                  </a:moveTo>
                  <a:cubicBezTo>
                    <a:pt x="157719" y="400109"/>
                    <a:pt x="170773" y="404889"/>
                    <a:pt x="180712" y="414448"/>
                  </a:cubicBezTo>
                  <a:cubicBezTo>
                    <a:pt x="190435" y="423798"/>
                    <a:pt x="195785" y="436256"/>
                    <a:pt x="195785" y="449515"/>
                  </a:cubicBezTo>
                  <a:cubicBezTo>
                    <a:pt x="195785" y="462775"/>
                    <a:pt x="190435" y="475233"/>
                    <a:pt x="180712" y="484583"/>
                  </a:cubicBezTo>
                  <a:cubicBezTo>
                    <a:pt x="170774" y="494141"/>
                    <a:pt x="157723" y="498918"/>
                    <a:pt x="144666" y="498918"/>
                  </a:cubicBezTo>
                  <a:cubicBezTo>
                    <a:pt x="131610" y="498918"/>
                    <a:pt x="118560" y="494141"/>
                    <a:pt x="108621" y="484583"/>
                  </a:cubicBezTo>
                  <a:cubicBezTo>
                    <a:pt x="98898" y="475233"/>
                    <a:pt x="93541" y="462784"/>
                    <a:pt x="93541" y="449515"/>
                  </a:cubicBezTo>
                  <a:cubicBezTo>
                    <a:pt x="93541" y="436247"/>
                    <a:pt x="98898" y="423798"/>
                    <a:pt x="108621" y="414448"/>
                  </a:cubicBezTo>
                  <a:cubicBezTo>
                    <a:pt x="118560" y="404889"/>
                    <a:pt x="131614" y="400109"/>
                    <a:pt x="144666" y="400109"/>
                  </a:cubicBezTo>
                  <a:close/>
                  <a:moveTo>
                    <a:pt x="144668" y="352154"/>
                  </a:moveTo>
                  <a:cubicBezTo>
                    <a:pt x="170497" y="352154"/>
                    <a:pt x="196327" y="361608"/>
                    <a:pt x="215987" y="380516"/>
                  </a:cubicBezTo>
                  <a:cubicBezTo>
                    <a:pt x="229959" y="393953"/>
                    <a:pt x="239480" y="410861"/>
                    <a:pt x="243518" y="429423"/>
                  </a:cubicBezTo>
                  <a:cubicBezTo>
                    <a:pt x="244392" y="433454"/>
                    <a:pt x="241834" y="437419"/>
                    <a:pt x="237812" y="438303"/>
                  </a:cubicBezTo>
                  <a:cubicBezTo>
                    <a:pt x="237277" y="438416"/>
                    <a:pt x="236742" y="438472"/>
                    <a:pt x="236215" y="438472"/>
                  </a:cubicBezTo>
                  <a:cubicBezTo>
                    <a:pt x="232785" y="438472"/>
                    <a:pt x="229693" y="436084"/>
                    <a:pt x="228932" y="432596"/>
                  </a:cubicBezTo>
                  <a:cubicBezTo>
                    <a:pt x="225532" y="416942"/>
                    <a:pt x="217478" y="402647"/>
                    <a:pt x="205642" y="391266"/>
                  </a:cubicBezTo>
                  <a:cubicBezTo>
                    <a:pt x="172035" y="358936"/>
                    <a:pt x="117314" y="358936"/>
                    <a:pt x="83689" y="391266"/>
                  </a:cubicBezTo>
                  <a:cubicBezTo>
                    <a:pt x="80719" y="394122"/>
                    <a:pt x="75999" y="394024"/>
                    <a:pt x="73142" y="391063"/>
                  </a:cubicBezTo>
                  <a:cubicBezTo>
                    <a:pt x="70286" y="388093"/>
                    <a:pt x="70374" y="383373"/>
                    <a:pt x="73344" y="380516"/>
                  </a:cubicBezTo>
                  <a:cubicBezTo>
                    <a:pt x="93007" y="361608"/>
                    <a:pt x="118839" y="352154"/>
                    <a:pt x="144668" y="352154"/>
                  </a:cubicBezTo>
                  <a:close/>
                  <a:moveTo>
                    <a:pt x="144667" y="325053"/>
                  </a:moveTo>
                  <a:cubicBezTo>
                    <a:pt x="111406" y="325053"/>
                    <a:pt x="78144" y="337226"/>
                    <a:pt x="52825" y="361584"/>
                  </a:cubicBezTo>
                  <a:cubicBezTo>
                    <a:pt x="28378" y="385091"/>
                    <a:pt x="14926" y="416320"/>
                    <a:pt x="14926" y="449515"/>
                  </a:cubicBezTo>
                  <a:cubicBezTo>
                    <a:pt x="14926" y="482710"/>
                    <a:pt x="28378" y="513939"/>
                    <a:pt x="52825" y="537446"/>
                  </a:cubicBezTo>
                  <a:cubicBezTo>
                    <a:pt x="103447" y="586143"/>
                    <a:pt x="185851" y="586143"/>
                    <a:pt x="236509" y="537446"/>
                  </a:cubicBezTo>
                  <a:cubicBezTo>
                    <a:pt x="260955" y="513941"/>
                    <a:pt x="274409" y="482710"/>
                    <a:pt x="274409" y="449515"/>
                  </a:cubicBezTo>
                  <a:cubicBezTo>
                    <a:pt x="274409" y="416320"/>
                    <a:pt x="260955" y="385091"/>
                    <a:pt x="236509" y="361584"/>
                  </a:cubicBezTo>
                  <a:cubicBezTo>
                    <a:pt x="211189" y="337226"/>
                    <a:pt x="177927" y="325053"/>
                    <a:pt x="144667" y="325053"/>
                  </a:cubicBezTo>
                  <a:close/>
                  <a:moveTo>
                    <a:pt x="354997" y="204097"/>
                  </a:moveTo>
                  <a:lnTo>
                    <a:pt x="290083" y="266530"/>
                  </a:lnTo>
                  <a:cubicBezTo>
                    <a:pt x="289932" y="266730"/>
                    <a:pt x="289707" y="266868"/>
                    <a:pt x="289538" y="267053"/>
                  </a:cubicBezTo>
                  <a:lnTo>
                    <a:pt x="222138" y="331877"/>
                  </a:lnTo>
                  <a:cubicBezTo>
                    <a:pt x="230895" y="337230"/>
                    <a:pt x="239221" y="343490"/>
                    <a:pt x="246855" y="350834"/>
                  </a:cubicBezTo>
                  <a:cubicBezTo>
                    <a:pt x="255179" y="358840"/>
                    <a:pt x="262219" y="367727"/>
                    <a:pt x="268192" y="377163"/>
                  </a:cubicBezTo>
                  <a:lnTo>
                    <a:pt x="336613" y="311360"/>
                  </a:lnTo>
                  <a:cubicBezTo>
                    <a:pt x="336838" y="311131"/>
                    <a:pt x="337043" y="310899"/>
                    <a:pt x="337294" y="310704"/>
                  </a:cubicBezTo>
                  <a:lnTo>
                    <a:pt x="401568" y="248890"/>
                  </a:lnTo>
                  <a:close/>
                  <a:moveTo>
                    <a:pt x="348401" y="177052"/>
                  </a:moveTo>
                  <a:lnTo>
                    <a:pt x="417686" y="243696"/>
                  </a:lnTo>
                  <a:cubicBezTo>
                    <a:pt x="417693" y="243701"/>
                    <a:pt x="417699" y="243703"/>
                    <a:pt x="417707" y="243710"/>
                  </a:cubicBezTo>
                  <a:cubicBezTo>
                    <a:pt x="417710" y="243712"/>
                    <a:pt x="417710" y="243719"/>
                    <a:pt x="417716" y="243723"/>
                  </a:cubicBezTo>
                  <a:lnTo>
                    <a:pt x="428255" y="253860"/>
                  </a:lnTo>
                  <a:lnTo>
                    <a:pt x="428255" y="177052"/>
                  </a:lnTo>
                  <a:close/>
                  <a:moveTo>
                    <a:pt x="556827" y="129045"/>
                  </a:moveTo>
                  <a:cubicBezTo>
                    <a:pt x="560568" y="127368"/>
                    <a:pt x="564996" y="129067"/>
                    <a:pt x="566661" y="132857"/>
                  </a:cubicBezTo>
                  <a:cubicBezTo>
                    <a:pt x="577331" y="157027"/>
                    <a:pt x="582059" y="183714"/>
                    <a:pt x="580344" y="210030"/>
                  </a:cubicBezTo>
                  <a:cubicBezTo>
                    <a:pt x="580085" y="213979"/>
                    <a:pt x="576798" y="217008"/>
                    <a:pt x="572905" y="217008"/>
                  </a:cubicBezTo>
                  <a:cubicBezTo>
                    <a:pt x="572742" y="217008"/>
                    <a:pt x="572573" y="217001"/>
                    <a:pt x="572412" y="216992"/>
                  </a:cubicBezTo>
                  <a:cubicBezTo>
                    <a:pt x="568299" y="216716"/>
                    <a:pt x="565183" y="213172"/>
                    <a:pt x="565450" y="209060"/>
                  </a:cubicBezTo>
                  <a:cubicBezTo>
                    <a:pt x="567020" y="185132"/>
                    <a:pt x="562722" y="160865"/>
                    <a:pt x="553015" y="138880"/>
                  </a:cubicBezTo>
                  <a:cubicBezTo>
                    <a:pt x="551347" y="135115"/>
                    <a:pt x="553056" y="130705"/>
                    <a:pt x="556827" y="129045"/>
                  </a:cubicBezTo>
                  <a:close/>
                  <a:moveTo>
                    <a:pt x="404851" y="74820"/>
                  </a:moveTo>
                  <a:cubicBezTo>
                    <a:pt x="371589" y="74818"/>
                    <a:pt x="338328" y="86992"/>
                    <a:pt x="313003" y="111349"/>
                  </a:cubicBezTo>
                  <a:cubicBezTo>
                    <a:pt x="275257" y="147657"/>
                    <a:pt x="264872" y="203241"/>
                    <a:pt x="286164" y="249606"/>
                  </a:cubicBezTo>
                  <a:lnTo>
                    <a:pt x="344238" y="193747"/>
                  </a:lnTo>
                  <a:lnTo>
                    <a:pt x="324712" y="174965"/>
                  </a:lnTo>
                  <a:cubicBezTo>
                    <a:pt x="322519" y="172860"/>
                    <a:pt x="321831" y="169623"/>
                    <a:pt x="322963" y="166806"/>
                  </a:cubicBezTo>
                  <a:cubicBezTo>
                    <a:pt x="324104" y="163980"/>
                    <a:pt x="326839" y="162126"/>
                    <a:pt x="329882" y="162126"/>
                  </a:cubicBezTo>
                  <a:lnTo>
                    <a:pt x="435721" y="162126"/>
                  </a:lnTo>
                  <a:cubicBezTo>
                    <a:pt x="439841" y="162126"/>
                    <a:pt x="443184" y="165469"/>
                    <a:pt x="443184" y="169589"/>
                  </a:cubicBezTo>
                  <a:lnTo>
                    <a:pt x="443184" y="271387"/>
                  </a:lnTo>
                  <a:cubicBezTo>
                    <a:pt x="443184" y="274373"/>
                    <a:pt x="441394" y="277079"/>
                    <a:pt x="438642" y="278251"/>
                  </a:cubicBezTo>
                  <a:cubicBezTo>
                    <a:pt x="437702" y="278656"/>
                    <a:pt x="436708" y="278850"/>
                    <a:pt x="435721" y="278850"/>
                  </a:cubicBezTo>
                  <a:cubicBezTo>
                    <a:pt x="433825" y="278850"/>
                    <a:pt x="431965" y="278129"/>
                    <a:pt x="430547" y="276761"/>
                  </a:cubicBezTo>
                  <a:lnTo>
                    <a:pt x="412328" y="259238"/>
                  </a:lnTo>
                  <a:lnTo>
                    <a:pt x="355083" y="314293"/>
                  </a:lnTo>
                  <a:cubicBezTo>
                    <a:pt x="403442" y="333662"/>
                    <a:pt x="459128" y="323364"/>
                    <a:pt x="496696" y="287212"/>
                  </a:cubicBezTo>
                  <a:cubicBezTo>
                    <a:pt x="521132" y="263704"/>
                    <a:pt x="534594" y="232476"/>
                    <a:pt x="534594" y="199280"/>
                  </a:cubicBezTo>
                  <a:cubicBezTo>
                    <a:pt x="534594" y="166085"/>
                    <a:pt x="521132" y="134856"/>
                    <a:pt x="496696" y="111349"/>
                  </a:cubicBezTo>
                  <a:cubicBezTo>
                    <a:pt x="471371" y="87000"/>
                    <a:pt x="438111" y="74822"/>
                    <a:pt x="404851" y="74820"/>
                  </a:cubicBezTo>
                  <a:close/>
                  <a:moveTo>
                    <a:pt x="404851" y="29983"/>
                  </a:moveTo>
                  <a:cubicBezTo>
                    <a:pt x="449842" y="29984"/>
                    <a:pt x="494832" y="46454"/>
                    <a:pt x="529081" y="79391"/>
                  </a:cubicBezTo>
                  <a:cubicBezTo>
                    <a:pt x="532052" y="82248"/>
                    <a:pt x="532142" y="86967"/>
                    <a:pt x="529285" y="89937"/>
                  </a:cubicBezTo>
                  <a:cubicBezTo>
                    <a:pt x="526428" y="92908"/>
                    <a:pt x="521709" y="92997"/>
                    <a:pt x="518738" y="90140"/>
                  </a:cubicBezTo>
                  <a:cubicBezTo>
                    <a:pt x="455955" y="29755"/>
                    <a:pt x="353767" y="29746"/>
                    <a:pt x="290954" y="90140"/>
                  </a:cubicBezTo>
                  <a:cubicBezTo>
                    <a:pt x="289503" y="91533"/>
                    <a:pt x="287642" y="92229"/>
                    <a:pt x="285781" y="92229"/>
                  </a:cubicBezTo>
                  <a:cubicBezTo>
                    <a:pt x="283820" y="92229"/>
                    <a:pt x="281869" y="91459"/>
                    <a:pt x="280405" y="89937"/>
                  </a:cubicBezTo>
                  <a:cubicBezTo>
                    <a:pt x="277549" y="86967"/>
                    <a:pt x="277637" y="82248"/>
                    <a:pt x="280609" y="79391"/>
                  </a:cubicBezTo>
                  <a:cubicBezTo>
                    <a:pt x="314864" y="46450"/>
                    <a:pt x="359859" y="29982"/>
                    <a:pt x="404851" y="29983"/>
                  </a:cubicBezTo>
                  <a:close/>
                  <a:moveTo>
                    <a:pt x="404843" y="14873"/>
                  </a:moveTo>
                  <a:cubicBezTo>
                    <a:pt x="355609" y="14873"/>
                    <a:pt x="306378" y="32894"/>
                    <a:pt x="268903" y="68935"/>
                  </a:cubicBezTo>
                  <a:cubicBezTo>
                    <a:pt x="206743" y="128722"/>
                    <a:pt x="195304" y="222085"/>
                    <a:pt x="240102" y="293902"/>
                  </a:cubicBezTo>
                  <a:lnTo>
                    <a:pt x="251826" y="282626"/>
                  </a:lnTo>
                  <a:cubicBezTo>
                    <a:pt x="222360" y="232447"/>
                    <a:pt x="221378" y="170441"/>
                    <a:pt x="249727" y="119397"/>
                  </a:cubicBezTo>
                  <a:cubicBezTo>
                    <a:pt x="251734" y="115795"/>
                    <a:pt x="256283" y="114508"/>
                    <a:pt x="259869" y="116491"/>
                  </a:cubicBezTo>
                  <a:cubicBezTo>
                    <a:pt x="263472" y="118489"/>
                    <a:pt x="264777" y="123039"/>
                    <a:pt x="262775" y="126633"/>
                  </a:cubicBezTo>
                  <a:cubicBezTo>
                    <a:pt x="237571" y="172012"/>
                    <a:pt x="237824" y="226929"/>
                    <a:pt x="262871" y="272001"/>
                  </a:cubicBezTo>
                  <a:lnTo>
                    <a:pt x="274928" y="260407"/>
                  </a:lnTo>
                  <a:cubicBezTo>
                    <a:pt x="248121" y="207442"/>
                    <a:pt x="259055" y="142544"/>
                    <a:pt x="302659" y="100602"/>
                  </a:cubicBezTo>
                  <a:cubicBezTo>
                    <a:pt x="359023" y="46393"/>
                    <a:pt x="450693" y="46400"/>
                    <a:pt x="507041" y="100602"/>
                  </a:cubicBezTo>
                  <a:cubicBezTo>
                    <a:pt x="534422" y="126942"/>
                    <a:pt x="549510" y="161991"/>
                    <a:pt x="549510" y="199282"/>
                  </a:cubicBezTo>
                  <a:cubicBezTo>
                    <a:pt x="549510" y="236574"/>
                    <a:pt x="534424" y="271623"/>
                    <a:pt x="507041" y="297963"/>
                  </a:cubicBezTo>
                  <a:cubicBezTo>
                    <a:pt x="479153" y="324788"/>
                    <a:pt x="442315" y="338832"/>
                    <a:pt x="404935" y="338832"/>
                  </a:cubicBezTo>
                  <a:cubicBezTo>
                    <a:pt x="384119" y="338832"/>
                    <a:pt x="363148" y="334414"/>
                    <a:pt x="343443" y="325487"/>
                  </a:cubicBezTo>
                  <a:lnTo>
                    <a:pt x="331696" y="336785"/>
                  </a:lnTo>
                  <a:cubicBezTo>
                    <a:pt x="393465" y="367095"/>
                    <a:pt x="469270" y="356003"/>
                    <a:pt x="518735" y="308430"/>
                  </a:cubicBezTo>
                  <a:cubicBezTo>
                    <a:pt x="540905" y="287107"/>
                    <a:pt x="555992" y="260315"/>
                    <a:pt x="562371" y="230956"/>
                  </a:cubicBezTo>
                  <a:cubicBezTo>
                    <a:pt x="563246" y="226933"/>
                    <a:pt x="567220" y="224383"/>
                    <a:pt x="571250" y="225249"/>
                  </a:cubicBezTo>
                  <a:cubicBezTo>
                    <a:pt x="575273" y="226123"/>
                    <a:pt x="577834" y="230097"/>
                    <a:pt x="576958" y="234129"/>
                  </a:cubicBezTo>
                  <a:cubicBezTo>
                    <a:pt x="569950" y="266385"/>
                    <a:pt x="553390" y="295802"/>
                    <a:pt x="529081" y="319179"/>
                  </a:cubicBezTo>
                  <a:cubicBezTo>
                    <a:pt x="495261" y="351711"/>
                    <a:pt x="450158" y="368668"/>
                    <a:pt x="404633" y="368668"/>
                  </a:cubicBezTo>
                  <a:cubicBezTo>
                    <a:pt x="375758" y="368668"/>
                    <a:pt x="346734" y="361768"/>
                    <a:pt x="320280" y="347764"/>
                  </a:cubicBezTo>
                  <a:lnTo>
                    <a:pt x="308743" y="358860"/>
                  </a:lnTo>
                  <a:cubicBezTo>
                    <a:pt x="383222" y="400237"/>
                    <a:pt x="479456" y="388618"/>
                    <a:pt x="540793" y="329628"/>
                  </a:cubicBezTo>
                  <a:cubicBezTo>
                    <a:pt x="577010" y="294788"/>
                    <a:pt x="596952" y="248498"/>
                    <a:pt x="596952" y="199282"/>
                  </a:cubicBezTo>
                  <a:cubicBezTo>
                    <a:pt x="596952" y="150067"/>
                    <a:pt x="577008" y="103775"/>
                    <a:pt x="540793" y="68935"/>
                  </a:cubicBezTo>
                  <a:cubicBezTo>
                    <a:pt x="503312" y="32894"/>
                    <a:pt x="454076" y="14873"/>
                    <a:pt x="404843" y="14873"/>
                  </a:cubicBezTo>
                  <a:close/>
                  <a:moveTo>
                    <a:pt x="404845" y="0"/>
                  </a:moveTo>
                  <a:cubicBezTo>
                    <a:pt x="457824" y="0"/>
                    <a:pt x="510804" y="19395"/>
                    <a:pt x="551140" y="58184"/>
                  </a:cubicBezTo>
                  <a:cubicBezTo>
                    <a:pt x="590300" y="95856"/>
                    <a:pt x="611871" y="145968"/>
                    <a:pt x="611871" y="199278"/>
                  </a:cubicBezTo>
                  <a:cubicBezTo>
                    <a:pt x="611871" y="252588"/>
                    <a:pt x="590297" y="302702"/>
                    <a:pt x="551138" y="340374"/>
                  </a:cubicBezTo>
                  <a:cubicBezTo>
                    <a:pt x="511386" y="378596"/>
                    <a:pt x="458011" y="398412"/>
                    <a:pt x="404342" y="398412"/>
                  </a:cubicBezTo>
                  <a:cubicBezTo>
                    <a:pt x="367392" y="398412"/>
                    <a:pt x="330360" y="388918"/>
                    <a:pt x="297479" y="369689"/>
                  </a:cubicBezTo>
                  <a:lnTo>
                    <a:pt x="275696" y="390638"/>
                  </a:lnTo>
                  <a:cubicBezTo>
                    <a:pt x="284525" y="408859"/>
                    <a:pt x="289333" y="428806"/>
                    <a:pt x="289333" y="449515"/>
                  </a:cubicBezTo>
                  <a:cubicBezTo>
                    <a:pt x="289333" y="486806"/>
                    <a:pt x="274245" y="521855"/>
                    <a:pt x="246853" y="548195"/>
                  </a:cubicBezTo>
                  <a:cubicBezTo>
                    <a:pt x="218684" y="575287"/>
                    <a:pt x="181667" y="588838"/>
                    <a:pt x="144667" y="588838"/>
                  </a:cubicBezTo>
                  <a:cubicBezTo>
                    <a:pt x="107651" y="588838"/>
                    <a:pt x="70659" y="575296"/>
                    <a:pt x="42481" y="548195"/>
                  </a:cubicBezTo>
                  <a:cubicBezTo>
                    <a:pt x="15088" y="521855"/>
                    <a:pt x="0" y="486806"/>
                    <a:pt x="0" y="449515"/>
                  </a:cubicBezTo>
                  <a:cubicBezTo>
                    <a:pt x="0" y="412223"/>
                    <a:pt x="15088" y="377174"/>
                    <a:pt x="42481" y="350834"/>
                  </a:cubicBezTo>
                  <a:cubicBezTo>
                    <a:pt x="87273" y="307753"/>
                    <a:pt x="154359" y="299042"/>
                    <a:pt x="208317" y="324470"/>
                  </a:cubicBezTo>
                  <a:lnTo>
                    <a:pt x="229114" y="304467"/>
                  </a:lnTo>
                  <a:cubicBezTo>
                    <a:pt x="178617" y="226328"/>
                    <a:pt x="190503" y="123633"/>
                    <a:pt x="258560" y="58184"/>
                  </a:cubicBezTo>
                  <a:cubicBezTo>
                    <a:pt x="298887" y="19395"/>
                    <a:pt x="351864" y="0"/>
                    <a:pt x="404845"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1" name="Freeform: Shape 20">
              <a:extLst>
                <a:ext uri="{FF2B5EF4-FFF2-40B4-BE49-F238E27FC236}">
                  <a16:creationId xmlns:a16="http://schemas.microsoft.com/office/drawing/2014/main" id="{B9F619E3-A8C0-3EB3-61CE-6538847DABFF}"/>
                </a:ext>
              </a:extLst>
            </p:cNvPr>
            <p:cNvSpPr/>
            <p:nvPr/>
          </p:nvSpPr>
          <p:spPr>
            <a:xfrm>
              <a:off x="5631078" y="2863941"/>
              <a:ext cx="640133" cy="497606"/>
            </a:xfrm>
            <a:custGeom>
              <a:avLst/>
              <a:gdLst>
                <a:gd name="connsiteX0" fmla="*/ 14008 w 640133"/>
                <a:gd name="connsiteY0" fmla="*/ 453143 h 497606"/>
                <a:gd name="connsiteX1" fmla="*/ 51173 w 640133"/>
                <a:gd name="connsiteY1" fmla="*/ 484187 h 497606"/>
                <a:gd name="connsiteX2" fmla="*/ 588960 w 640133"/>
                <a:gd name="connsiteY2" fmla="*/ 484187 h 497606"/>
                <a:gd name="connsiteX3" fmla="*/ 626124 w 640133"/>
                <a:gd name="connsiteY3" fmla="*/ 453143 h 497606"/>
                <a:gd name="connsiteX4" fmla="*/ 83761 w 640133"/>
                <a:gd name="connsiteY4" fmla="*/ 395259 h 497606"/>
                <a:gd name="connsiteX5" fmla="*/ 566651 w 640133"/>
                <a:gd name="connsiteY5" fmla="*/ 395259 h 497606"/>
                <a:gd name="connsiteX6" fmla="*/ 573357 w 640133"/>
                <a:gd name="connsiteY6" fmla="*/ 401969 h 497606"/>
                <a:gd name="connsiteX7" fmla="*/ 566651 w 640133"/>
                <a:gd name="connsiteY7" fmla="*/ 408680 h 497606"/>
                <a:gd name="connsiteX8" fmla="*/ 83761 w 640133"/>
                <a:gd name="connsiteY8" fmla="*/ 408680 h 497606"/>
                <a:gd name="connsiteX9" fmla="*/ 77055 w 640133"/>
                <a:gd name="connsiteY9" fmla="*/ 401969 h 497606"/>
                <a:gd name="connsiteX10" fmla="*/ 83761 w 640133"/>
                <a:gd name="connsiteY10" fmla="*/ 395259 h 497606"/>
                <a:gd name="connsiteX11" fmla="*/ 448497 w 640133"/>
                <a:gd name="connsiteY11" fmla="*/ 335968 h 497606"/>
                <a:gd name="connsiteX12" fmla="*/ 566646 w 640133"/>
                <a:gd name="connsiteY12" fmla="*/ 335968 h 497606"/>
                <a:gd name="connsiteX13" fmla="*/ 573353 w 640133"/>
                <a:gd name="connsiteY13" fmla="*/ 342678 h 497606"/>
                <a:gd name="connsiteX14" fmla="*/ 566646 w 640133"/>
                <a:gd name="connsiteY14" fmla="*/ 349389 h 497606"/>
                <a:gd name="connsiteX15" fmla="*/ 448497 w 640133"/>
                <a:gd name="connsiteY15" fmla="*/ 349389 h 497606"/>
                <a:gd name="connsiteX16" fmla="*/ 441791 w 640133"/>
                <a:gd name="connsiteY16" fmla="*/ 342678 h 497606"/>
                <a:gd name="connsiteX17" fmla="*/ 448497 w 640133"/>
                <a:gd name="connsiteY17" fmla="*/ 335968 h 497606"/>
                <a:gd name="connsiteX18" fmla="*/ 380612 w 640133"/>
                <a:gd name="connsiteY18" fmla="*/ 303202 h 497606"/>
                <a:gd name="connsiteX19" fmla="*/ 373182 w 640133"/>
                <a:gd name="connsiteY19" fmla="*/ 310351 h 497606"/>
                <a:gd name="connsiteX20" fmla="*/ 405828 w 640133"/>
                <a:gd name="connsiteY20" fmla="*/ 341748 h 497606"/>
                <a:gd name="connsiteX21" fmla="*/ 405828 w 640133"/>
                <a:gd name="connsiteY21" fmla="*/ 315882 h 497606"/>
                <a:gd name="connsiteX22" fmla="*/ 392645 w 640133"/>
                <a:gd name="connsiteY22" fmla="*/ 303202 h 497606"/>
                <a:gd name="connsiteX23" fmla="*/ 380612 w 640133"/>
                <a:gd name="connsiteY23" fmla="*/ 303202 h 497606"/>
                <a:gd name="connsiteX24" fmla="*/ 335480 w 640133"/>
                <a:gd name="connsiteY24" fmla="*/ 300880 h 497606"/>
                <a:gd name="connsiteX25" fmla="*/ 320975 w 640133"/>
                <a:gd name="connsiteY25" fmla="*/ 306642 h 497606"/>
                <a:gd name="connsiteX26" fmla="*/ 275075 w 640133"/>
                <a:gd name="connsiteY26" fmla="*/ 350786 h 497606"/>
                <a:gd name="connsiteX27" fmla="*/ 395876 w 640133"/>
                <a:gd name="connsiteY27" fmla="*/ 350786 h 497606"/>
                <a:gd name="connsiteX28" fmla="*/ 349980 w 640133"/>
                <a:gd name="connsiteY28" fmla="*/ 306642 h 497606"/>
                <a:gd name="connsiteX29" fmla="*/ 335480 w 640133"/>
                <a:gd name="connsiteY29" fmla="*/ 300880 h 497606"/>
                <a:gd name="connsiteX30" fmla="*/ 448497 w 640133"/>
                <a:gd name="connsiteY30" fmla="*/ 281621 h 497606"/>
                <a:gd name="connsiteX31" fmla="*/ 566646 w 640133"/>
                <a:gd name="connsiteY31" fmla="*/ 281621 h 497606"/>
                <a:gd name="connsiteX32" fmla="*/ 573353 w 640133"/>
                <a:gd name="connsiteY32" fmla="*/ 288331 h 497606"/>
                <a:gd name="connsiteX33" fmla="*/ 566646 w 640133"/>
                <a:gd name="connsiteY33" fmla="*/ 295042 h 497606"/>
                <a:gd name="connsiteX34" fmla="*/ 448497 w 640133"/>
                <a:gd name="connsiteY34" fmla="*/ 295042 h 497606"/>
                <a:gd name="connsiteX35" fmla="*/ 441791 w 640133"/>
                <a:gd name="connsiteY35" fmla="*/ 288331 h 497606"/>
                <a:gd name="connsiteX36" fmla="*/ 448497 w 640133"/>
                <a:gd name="connsiteY36" fmla="*/ 281621 h 497606"/>
                <a:gd name="connsiteX37" fmla="*/ 169695 w 640133"/>
                <a:gd name="connsiteY37" fmla="*/ 275662 h 497606"/>
                <a:gd name="connsiteX38" fmla="*/ 153717 w 640133"/>
                <a:gd name="connsiteY38" fmla="*/ 282015 h 497606"/>
                <a:gd name="connsiteX39" fmla="*/ 92152 w 640133"/>
                <a:gd name="connsiteY39" fmla="*/ 341223 h 497606"/>
                <a:gd name="connsiteX40" fmla="*/ 90470 w 640133"/>
                <a:gd name="connsiteY40" fmla="*/ 342307 h 497606"/>
                <a:gd name="connsiteX41" fmla="*/ 90470 w 640133"/>
                <a:gd name="connsiteY41" fmla="*/ 350784 h 497606"/>
                <a:gd name="connsiteX42" fmla="*/ 255935 w 640133"/>
                <a:gd name="connsiteY42" fmla="*/ 350784 h 497606"/>
                <a:gd name="connsiteX43" fmla="*/ 256342 w 640133"/>
                <a:gd name="connsiteY43" fmla="*/ 350195 h 497606"/>
                <a:gd name="connsiteX44" fmla="*/ 256458 w 640133"/>
                <a:gd name="connsiteY44" fmla="*/ 350083 h 497606"/>
                <a:gd name="connsiteX45" fmla="*/ 236889 w 640133"/>
                <a:gd name="connsiteY45" fmla="*/ 331268 h 497606"/>
                <a:gd name="connsiteX46" fmla="*/ 221665 w 640133"/>
                <a:gd name="connsiteY46" fmla="*/ 338945 h 497606"/>
                <a:gd name="connsiteX47" fmla="*/ 221621 w 640133"/>
                <a:gd name="connsiteY47" fmla="*/ 338945 h 497606"/>
                <a:gd name="connsiteX48" fmla="*/ 202879 w 640133"/>
                <a:gd name="connsiteY48" fmla="*/ 320708 h 497606"/>
                <a:gd name="connsiteX49" fmla="*/ 202755 w 640133"/>
                <a:gd name="connsiteY49" fmla="*/ 298438 h 497606"/>
                <a:gd name="connsiteX50" fmla="*/ 185680 w 640133"/>
                <a:gd name="connsiteY50" fmla="*/ 282015 h 497606"/>
                <a:gd name="connsiteX51" fmla="*/ 169695 w 640133"/>
                <a:gd name="connsiteY51" fmla="*/ 275662 h 497606"/>
                <a:gd name="connsiteX52" fmla="*/ 216009 w 640133"/>
                <a:gd name="connsiteY52" fmla="*/ 270009 h 497606"/>
                <a:gd name="connsiteX53" fmla="*/ 216289 w 640133"/>
                <a:gd name="connsiteY53" fmla="*/ 320637 h 497606"/>
                <a:gd name="connsiteX54" fmla="*/ 221656 w 640133"/>
                <a:gd name="connsiteY54" fmla="*/ 325528 h 497606"/>
                <a:gd name="connsiteX55" fmla="*/ 221672 w 640133"/>
                <a:gd name="connsiteY55" fmla="*/ 325528 h 497606"/>
                <a:gd name="connsiteX56" fmla="*/ 227039 w 640133"/>
                <a:gd name="connsiteY56" fmla="*/ 320624 h 497606"/>
                <a:gd name="connsiteX57" fmla="*/ 227123 w 640133"/>
                <a:gd name="connsiteY57" fmla="*/ 270035 h 497606"/>
                <a:gd name="connsiteX58" fmla="*/ 108611 w 640133"/>
                <a:gd name="connsiteY58" fmla="*/ 255390 h 497606"/>
                <a:gd name="connsiteX59" fmla="*/ 93547 w 640133"/>
                <a:gd name="connsiteY59" fmla="*/ 269880 h 497606"/>
                <a:gd name="connsiteX60" fmla="*/ 90470 w 640133"/>
                <a:gd name="connsiteY60" fmla="*/ 271450 h 497606"/>
                <a:gd name="connsiteX61" fmla="*/ 90470 w 640133"/>
                <a:gd name="connsiteY61" fmla="*/ 324233 h 497606"/>
                <a:gd name="connsiteX62" fmla="*/ 144414 w 640133"/>
                <a:gd name="connsiteY62" fmla="*/ 272354 h 497606"/>
                <a:gd name="connsiteX63" fmla="*/ 144503 w 640133"/>
                <a:gd name="connsiteY63" fmla="*/ 272285 h 497606"/>
                <a:gd name="connsiteX64" fmla="*/ 126938 w 640133"/>
                <a:gd name="connsiteY64" fmla="*/ 255390 h 497606"/>
                <a:gd name="connsiteX65" fmla="*/ 108611 w 640133"/>
                <a:gd name="connsiteY65" fmla="*/ 255390 h 497606"/>
                <a:gd name="connsiteX66" fmla="*/ 329664 w 640133"/>
                <a:gd name="connsiteY66" fmla="*/ 249634 h 497606"/>
                <a:gd name="connsiteX67" fmla="*/ 354204 w 640133"/>
                <a:gd name="connsiteY67" fmla="*/ 261502 h 497606"/>
                <a:gd name="connsiteX68" fmla="*/ 357319 w 640133"/>
                <a:gd name="connsiteY68" fmla="*/ 270461 h 497606"/>
                <a:gd name="connsiteX69" fmla="*/ 351278 w 640133"/>
                <a:gd name="connsiteY69" fmla="*/ 274252 h 497606"/>
                <a:gd name="connsiteX70" fmla="*/ 348359 w 640133"/>
                <a:gd name="connsiteY70" fmla="*/ 273583 h 497606"/>
                <a:gd name="connsiteX71" fmla="*/ 323819 w 640133"/>
                <a:gd name="connsiteY71" fmla="*/ 261713 h 497606"/>
                <a:gd name="connsiteX72" fmla="*/ 320706 w 640133"/>
                <a:gd name="connsiteY72" fmla="*/ 252755 h 497606"/>
                <a:gd name="connsiteX73" fmla="*/ 329664 w 640133"/>
                <a:gd name="connsiteY73" fmla="*/ 249634 h 497606"/>
                <a:gd name="connsiteX74" fmla="*/ 448497 w 640133"/>
                <a:gd name="connsiteY74" fmla="*/ 227268 h 497606"/>
                <a:gd name="connsiteX75" fmla="*/ 566646 w 640133"/>
                <a:gd name="connsiteY75" fmla="*/ 227268 h 497606"/>
                <a:gd name="connsiteX76" fmla="*/ 573353 w 640133"/>
                <a:gd name="connsiteY76" fmla="*/ 233978 h 497606"/>
                <a:gd name="connsiteX77" fmla="*/ 566646 w 640133"/>
                <a:gd name="connsiteY77" fmla="*/ 240689 h 497606"/>
                <a:gd name="connsiteX78" fmla="*/ 448497 w 640133"/>
                <a:gd name="connsiteY78" fmla="*/ 240689 h 497606"/>
                <a:gd name="connsiteX79" fmla="*/ 441791 w 640133"/>
                <a:gd name="connsiteY79" fmla="*/ 233978 h 497606"/>
                <a:gd name="connsiteX80" fmla="*/ 448497 w 640133"/>
                <a:gd name="connsiteY80" fmla="*/ 227268 h 497606"/>
                <a:gd name="connsiteX81" fmla="*/ 326835 w 640133"/>
                <a:gd name="connsiteY81" fmla="*/ 209586 h 497606"/>
                <a:gd name="connsiteX82" fmla="*/ 326851 w 640133"/>
                <a:gd name="connsiteY82" fmla="*/ 209586 h 497606"/>
                <a:gd name="connsiteX83" fmla="*/ 351421 w 640133"/>
                <a:gd name="connsiteY83" fmla="*/ 209637 h 497606"/>
                <a:gd name="connsiteX84" fmla="*/ 358112 w 640133"/>
                <a:gd name="connsiteY84" fmla="*/ 216361 h 497606"/>
                <a:gd name="connsiteX85" fmla="*/ 351405 w 640133"/>
                <a:gd name="connsiteY85" fmla="*/ 223056 h 497606"/>
                <a:gd name="connsiteX86" fmla="*/ 351390 w 640133"/>
                <a:gd name="connsiteY86" fmla="*/ 223056 h 497606"/>
                <a:gd name="connsiteX87" fmla="*/ 326820 w 640133"/>
                <a:gd name="connsiteY87" fmla="*/ 223005 h 497606"/>
                <a:gd name="connsiteX88" fmla="*/ 320129 w 640133"/>
                <a:gd name="connsiteY88" fmla="*/ 216281 h 497606"/>
                <a:gd name="connsiteX89" fmla="*/ 326835 w 640133"/>
                <a:gd name="connsiteY89" fmla="*/ 209586 h 497606"/>
                <a:gd name="connsiteX90" fmla="*/ 190550 w 640133"/>
                <a:gd name="connsiteY90" fmla="*/ 202999 h 497606"/>
                <a:gd name="connsiteX91" fmla="*/ 188174 w 640133"/>
                <a:gd name="connsiteY91" fmla="*/ 205029 h 497606"/>
                <a:gd name="connsiteX92" fmla="*/ 188094 w 640133"/>
                <a:gd name="connsiteY92" fmla="*/ 238751 h 497606"/>
                <a:gd name="connsiteX93" fmla="*/ 188657 w 640133"/>
                <a:gd name="connsiteY93" fmla="*/ 240062 h 497606"/>
                <a:gd name="connsiteX94" fmla="*/ 190450 w 640133"/>
                <a:gd name="connsiteY94" fmla="*/ 240776 h 497606"/>
                <a:gd name="connsiteX95" fmla="*/ 195143 w 640133"/>
                <a:gd name="connsiteY95" fmla="*/ 240792 h 497606"/>
                <a:gd name="connsiteX96" fmla="*/ 195238 w 640133"/>
                <a:gd name="connsiteY96" fmla="*/ 203015 h 497606"/>
                <a:gd name="connsiteX97" fmla="*/ 190555 w 640133"/>
                <a:gd name="connsiteY97" fmla="*/ 202999 h 497606"/>
                <a:gd name="connsiteX98" fmla="*/ 212932 w 640133"/>
                <a:gd name="connsiteY98" fmla="*/ 183359 h 497606"/>
                <a:gd name="connsiteX99" fmla="*/ 208689 w 640133"/>
                <a:gd name="connsiteY99" fmla="*/ 187179 h 497606"/>
                <a:gd name="connsiteX100" fmla="*/ 208524 w 640133"/>
                <a:gd name="connsiteY100" fmla="*/ 252756 h 497606"/>
                <a:gd name="connsiteX101" fmla="*/ 209665 w 640133"/>
                <a:gd name="connsiteY101" fmla="*/ 255368 h 497606"/>
                <a:gd name="connsiteX102" fmla="*/ 212758 w 640133"/>
                <a:gd name="connsiteY102" fmla="*/ 256583 h 497606"/>
                <a:gd name="connsiteX103" fmla="*/ 236054 w 640133"/>
                <a:gd name="connsiteY103" fmla="*/ 256636 h 497606"/>
                <a:gd name="connsiteX104" fmla="*/ 236239 w 640133"/>
                <a:gd name="connsiteY104" fmla="*/ 183417 h 497606"/>
                <a:gd name="connsiteX105" fmla="*/ 212936 w 640133"/>
                <a:gd name="connsiteY105" fmla="*/ 183359 h 497606"/>
                <a:gd name="connsiteX106" fmla="*/ 448497 w 640133"/>
                <a:gd name="connsiteY106" fmla="*/ 172921 h 497606"/>
                <a:gd name="connsiteX107" fmla="*/ 566646 w 640133"/>
                <a:gd name="connsiteY107" fmla="*/ 172921 h 497606"/>
                <a:gd name="connsiteX108" fmla="*/ 573353 w 640133"/>
                <a:gd name="connsiteY108" fmla="*/ 179631 h 497606"/>
                <a:gd name="connsiteX109" fmla="*/ 566646 w 640133"/>
                <a:gd name="connsiteY109" fmla="*/ 186342 h 497606"/>
                <a:gd name="connsiteX110" fmla="*/ 448497 w 640133"/>
                <a:gd name="connsiteY110" fmla="*/ 186342 h 497606"/>
                <a:gd name="connsiteX111" fmla="*/ 441791 w 640133"/>
                <a:gd name="connsiteY111" fmla="*/ 179631 h 497606"/>
                <a:gd name="connsiteX112" fmla="*/ 448497 w 640133"/>
                <a:gd name="connsiteY112" fmla="*/ 172921 h 497606"/>
                <a:gd name="connsiteX113" fmla="*/ 348639 w 640133"/>
                <a:gd name="connsiteY113" fmla="*/ 159103 h 497606"/>
                <a:gd name="connsiteX114" fmla="*/ 357585 w 640133"/>
                <a:gd name="connsiteY114" fmla="*/ 162254 h 497606"/>
                <a:gd name="connsiteX115" fmla="*/ 354428 w 640133"/>
                <a:gd name="connsiteY115" fmla="*/ 171198 h 497606"/>
                <a:gd name="connsiteX116" fmla="*/ 329829 w 640133"/>
                <a:gd name="connsiteY116" fmla="*/ 182958 h 497606"/>
                <a:gd name="connsiteX117" fmla="*/ 326941 w 640133"/>
                <a:gd name="connsiteY117" fmla="*/ 183621 h 497606"/>
                <a:gd name="connsiteX118" fmla="*/ 320884 w 640133"/>
                <a:gd name="connsiteY118" fmla="*/ 179807 h 497606"/>
                <a:gd name="connsiteX119" fmla="*/ 324041 w 640133"/>
                <a:gd name="connsiteY119" fmla="*/ 170862 h 497606"/>
                <a:gd name="connsiteX120" fmla="*/ 297719 w 640133"/>
                <a:gd name="connsiteY120" fmla="*/ 156325 h 497606"/>
                <a:gd name="connsiteX121" fmla="*/ 249654 w 640133"/>
                <a:gd name="connsiteY121" fmla="*/ 180833 h 497606"/>
                <a:gd name="connsiteX122" fmla="*/ 249460 w 640133"/>
                <a:gd name="connsiteY122" fmla="*/ 259035 h 497606"/>
                <a:gd name="connsiteX123" fmla="*/ 297417 w 640133"/>
                <a:gd name="connsiteY123" fmla="*/ 280693 h 497606"/>
                <a:gd name="connsiteX124" fmla="*/ 137701 w 640133"/>
                <a:gd name="connsiteY124" fmla="*/ 146828 h 497606"/>
                <a:gd name="connsiteX125" fmla="*/ 126431 w 640133"/>
                <a:gd name="connsiteY125" fmla="*/ 157401 h 497606"/>
                <a:gd name="connsiteX126" fmla="*/ 137701 w 640133"/>
                <a:gd name="connsiteY126" fmla="*/ 167982 h 497606"/>
                <a:gd name="connsiteX127" fmla="*/ 148977 w 640133"/>
                <a:gd name="connsiteY127" fmla="*/ 157401 h 497606"/>
                <a:gd name="connsiteX128" fmla="*/ 137701 w 640133"/>
                <a:gd name="connsiteY128" fmla="*/ 146828 h 497606"/>
                <a:gd name="connsiteX129" fmla="*/ 137701 w 640133"/>
                <a:gd name="connsiteY129" fmla="*/ 133409 h 497606"/>
                <a:gd name="connsiteX130" fmla="*/ 162390 w 640133"/>
                <a:gd name="connsiteY130" fmla="*/ 157401 h 497606"/>
                <a:gd name="connsiteX131" fmla="*/ 137701 w 640133"/>
                <a:gd name="connsiteY131" fmla="*/ 181401 h 497606"/>
                <a:gd name="connsiteX132" fmla="*/ 113021 w 640133"/>
                <a:gd name="connsiteY132" fmla="*/ 157401 h 497606"/>
                <a:gd name="connsiteX133" fmla="*/ 137701 w 640133"/>
                <a:gd name="connsiteY133" fmla="*/ 133409 h 497606"/>
                <a:gd name="connsiteX134" fmla="*/ 448497 w 640133"/>
                <a:gd name="connsiteY134" fmla="*/ 118575 h 497606"/>
                <a:gd name="connsiteX135" fmla="*/ 566646 w 640133"/>
                <a:gd name="connsiteY135" fmla="*/ 118575 h 497606"/>
                <a:gd name="connsiteX136" fmla="*/ 573353 w 640133"/>
                <a:gd name="connsiteY136" fmla="*/ 125285 h 497606"/>
                <a:gd name="connsiteX137" fmla="*/ 566646 w 640133"/>
                <a:gd name="connsiteY137" fmla="*/ 131996 h 497606"/>
                <a:gd name="connsiteX138" fmla="*/ 448497 w 640133"/>
                <a:gd name="connsiteY138" fmla="*/ 131996 h 497606"/>
                <a:gd name="connsiteX139" fmla="*/ 441791 w 640133"/>
                <a:gd name="connsiteY139" fmla="*/ 125285 h 497606"/>
                <a:gd name="connsiteX140" fmla="*/ 448497 w 640133"/>
                <a:gd name="connsiteY140" fmla="*/ 118575 h 497606"/>
                <a:gd name="connsiteX141" fmla="*/ 90475 w 640133"/>
                <a:gd name="connsiteY141" fmla="*/ 112238 h 497606"/>
                <a:gd name="connsiteX142" fmla="*/ 90475 w 640133"/>
                <a:gd name="connsiteY142" fmla="*/ 254233 h 497606"/>
                <a:gd name="connsiteX143" fmla="*/ 99319 w 640133"/>
                <a:gd name="connsiteY143" fmla="*/ 245727 h 497606"/>
                <a:gd name="connsiteX144" fmla="*/ 136239 w 640133"/>
                <a:gd name="connsiteY144" fmla="*/ 245727 h 497606"/>
                <a:gd name="connsiteX145" fmla="*/ 156138 w 640133"/>
                <a:gd name="connsiteY145" fmla="*/ 264864 h 497606"/>
                <a:gd name="connsiteX146" fmla="*/ 194980 w 640133"/>
                <a:gd name="connsiteY146" fmla="*/ 272354 h 497606"/>
                <a:gd name="connsiteX147" fmla="*/ 202650 w 640133"/>
                <a:gd name="connsiteY147" fmla="*/ 279730 h 497606"/>
                <a:gd name="connsiteX148" fmla="*/ 202579 w 640133"/>
                <a:gd name="connsiteY148" fmla="*/ 266787 h 497606"/>
                <a:gd name="connsiteX149" fmla="*/ 200349 w 640133"/>
                <a:gd name="connsiteY149" fmla="*/ 265016 h 497606"/>
                <a:gd name="connsiteX150" fmla="*/ 195256 w 640133"/>
                <a:gd name="connsiteY150" fmla="*/ 254209 h 497606"/>
                <a:gd name="connsiteX151" fmla="*/ 190417 w 640133"/>
                <a:gd name="connsiteY151" fmla="*/ 254193 h 497606"/>
                <a:gd name="connsiteX152" fmla="*/ 179151 w 640133"/>
                <a:gd name="connsiteY152" fmla="*/ 249529 h 497606"/>
                <a:gd name="connsiteX153" fmla="*/ 174679 w 640133"/>
                <a:gd name="connsiteY153" fmla="*/ 238716 h 497606"/>
                <a:gd name="connsiteX154" fmla="*/ 174759 w 640133"/>
                <a:gd name="connsiteY154" fmla="*/ 204993 h 497606"/>
                <a:gd name="connsiteX155" fmla="*/ 190559 w 640133"/>
                <a:gd name="connsiteY155" fmla="*/ 189580 h 497606"/>
                <a:gd name="connsiteX156" fmla="*/ 190584 w 640133"/>
                <a:gd name="connsiteY156" fmla="*/ 189580 h 497606"/>
                <a:gd name="connsiteX157" fmla="*/ 195267 w 640133"/>
                <a:gd name="connsiteY157" fmla="*/ 189596 h 497606"/>
                <a:gd name="connsiteX158" fmla="*/ 195272 w 640133"/>
                <a:gd name="connsiteY158" fmla="*/ 187144 h 497606"/>
                <a:gd name="connsiteX159" fmla="*/ 212934 w 640133"/>
                <a:gd name="connsiteY159" fmla="*/ 169940 h 497606"/>
                <a:gd name="connsiteX160" fmla="*/ 212956 w 640133"/>
                <a:gd name="connsiteY160" fmla="*/ 169940 h 497606"/>
                <a:gd name="connsiteX161" fmla="*/ 238878 w 640133"/>
                <a:gd name="connsiteY161" fmla="*/ 170004 h 497606"/>
                <a:gd name="connsiteX162" fmla="*/ 240651 w 640133"/>
                <a:gd name="connsiteY162" fmla="*/ 170369 h 497606"/>
                <a:gd name="connsiteX163" fmla="*/ 294931 w 640133"/>
                <a:gd name="connsiteY163" fmla="*/ 142687 h 497606"/>
                <a:gd name="connsiteX164" fmla="*/ 305921 w 640133"/>
                <a:gd name="connsiteY164" fmla="*/ 143117 h 497606"/>
                <a:gd name="connsiteX165" fmla="*/ 311143 w 640133"/>
                <a:gd name="connsiteY165" fmla="*/ 152431 h 497606"/>
                <a:gd name="connsiteX166" fmla="*/ 310822 w 640133"/>
                <a:gd name="connsiteY166" fmla="*/ 284440 h 497606"/>
                <a:gd name="connsiteX167" fmla="*/ 305812 w 640133"/>
                <a:gd name="connsiteY167" fmla="*/ 293558 h 497606"/>
                <a:gd name="connsiteX168" fmla="*/ 299719 w 640133"/>
                <a:gd name="connsiteY168" fmla="*/ 295356 h 497606"/>
                <a:gd name="connsiteX169" fmla="*/ 295098 w 640133"/>
                <a:gd name="connsiteY169" fmla="*/ 294366 h 497606"/>
                <a:gd name="connsiteX170" fmla="*/ 295080 w 640133"/>
                <a:gd name="connsiteY170" fmla="*/ 294359 h 497606"/>
                <a:gd name="connsiteX171" fmla="*/ 240536 w 640133"/>
                <a:gd name="connsiteY171" fmla="*/ 269722 h 497606"/>
                <a:gd name="connsiteX172" fmla="*/ 240458 w 640133"/>
                <a:gd name="connsiteY172" fmla="*/ 316096 h 497606"/>
                <a:gd name="connsiteX173" fmla="*/ 266130 w 640133"/>
                <a:gd name="connsiteY173" fmla="*/ 340783 h 497606"/>
                <a:gd name="connsiteX174" fmla="*/ 311677 w 640133"/>
                <a:gd name="connsiteY174" fmla="*/ 296978 h 497606"/>
                <a:gd name="connsiteX175" fmla="*/ 359278 w 640133"/>
                <a:gd name="connsiteY175" fmla="*/ 296978 h 497606"/>
                <a:gd name="connsiteX176" fmla="*/ 363506 w 640133"/>
                <a:gd name="connsiteY176" fmla="*/ 301046 h 497606"/>
                <a:gd name="connsiteX177" fmla="*/ 371311 w 640133"/>
                <a:gd name="connsiteY177" fmla="*/ 293536 h 497606"/>
                <a:gd name="connsiteX178" fmla="*/ 401941 w 640133"/>
                <a:gd name="connsiteY178" fmla="*/ 293529 h 497606"/>
                <a:gd name="connsiteX179" fmla="*/ 405828 w 640133"/>
                <a:gd name="connsiteY179" fmla="*/ 297268 h 497606"/>
                <a:gd name="connsiteX180" fmla="*/ 405828 w 640133"/>
                <a:gd name="connsiteY180" fmla="*/ 112238 h 497606"/>
                <a:gd name="connsiteX181" fmla="*/ 83764 w 640133"/>
                <a:gd name="connsiteY181" fmla="*/ 98819 h 497606"/>
                <a:gd name="connsiteX182" fmla="*/ 412532 w 640133"/>
                <a:gd name="connsiteY182" fmla="*/ 98819 h 497606"/>
                <a:gd name="connsiteX183" fmla="*/ 419238 w 640133"/>
                <a:gd name="connsiteY183" fmla="*/ 105529 h 497606"/>
                <a:gd name="connsiteX184" fmla="*/ 419238 w 640133"/>
                <a:gd name="connsiteY184" fmla="*/ 357495 h 497606"/>
                <a:gd name="connsiteX185" fmla="*/ 412532 w 640133"/>
                <a:gd name="connsiteY185" fmla="*/ 364206 h 497606"/>
                <a:gd name="connsiteX186" fmla="*/ 83764 w 640133"/>
                <a:gd name="connsiteY186" fmla="*/ 364206 h 497606"/>
                <a:gd name="connsiteX187" fmla="*/ 77058 w 640133"/>
                <a:gd name="connsiteY187" fmla="*/ 357497 h 497606"/>
                <a:gd name="connsiteX188" fmla="*/ 77058 w 640133"/>
                <a:gd name="connsiteY188" fmla="*/ 105529 h 497606"/>
                <a:gd name="connsiteX189" fmla="*/ 83764 w 640133"/>
                <a:gd name="connsiteY189" fmla="*/ 98819 h 497606"/>
                <a:gd name="connsiteX190" fmla="*/ 44233 w 640133"/>
                <a:gd name="connsiteY190" fmla="*/ 77649 h 497606"/>
                <a:gd name="connsiteX191" fmla="*/ 44233 w 640133"/>
                <a:gd name="connsiteY191" fmla="*/ 439722 h 497606"/>
                <a:gd name="connsiteX192" fmla="*/ 595897 w 640133"/>
                <a:gd name="connsiteY192" fmla="*/ 439722 h 497606"/>
                <a:gd name="connsiteX193" fmla="*/ 595897 w 640133"/>
                <a:gd name="connsiteY193" fmla="*/ 77649 h 497606"/>
                <a:gd name="connsiteX194" fmla="*/ 189065 w 640133"/>
                <a:gd name="connsiteY194" fmla="*/ 33186 h 497606"/>
                <a:gd name="connsiteX195" fmla="*/ 182942 w 640133"/>
                <a:gd name="connsiteY195" fmla="*/ 38826 h 497606"/>
                <a:gd name="connsiteX196" fmla="*/ 189065 w 640133"/>
                <a:gd name="connsiteY196" fmla="*/ 44467 h 497606"/>
                <a:gd name="connsiteX197" fmla="*/ 195206 w 640133"/>
                <a:gd name="connsiteY197" fmla="*/ 38826 h 497606"/>
                <a:gd name="connsiteX198" fmla="*/ 189065 w 640133"/>
                <a:gd name="connsiteY198" fmla="*/ 33186 h 497606"/>
                <a:gd name="connsiteX199" fmla="*/ 142834 w 640133"/>
                <a:gd name="connsiteY199" fmla="*/ 33186 h 497606"/>
                <a:gd name="connsiteX200" fmla="*/ 136704 w 640133"/>
                <a:gd name="connsiteY200" fmla="*/ 38826 h 497606"/>
                <a:gd name="connsiteX201" fmla="*/ 142834 w 640133"/>
                <a:gd name="connsiteY201" fmla="*/ 44467 h 497606"/>
                <a:gd name="connsiteX202" fmla="*/ 148975 w 640133"/>
                <a:gd name="connsiteY202" fmla="*/ 38826 h 497606"/>
                <a:gd name="connsiteX203" fmla="*/ 142834 w 640133"/>
                <a:gd name="connsiteY203" fmla="*/ 33186 h 497606"/>
                <a:gd name="connsiteX204" fmla="*/ 96602 w 640133"/>
                <a:gd name="connsiteY204" fmla="*/ 33186 h 497606"/>
                <a:gd name="connsiteX205" fmla="*/ 90472 w 640133"/>
                <a:gd name="connsiteY205" fmla="*/ 38826 h 497606"/>
                <a:gd name="connsiteX206" fmla="*/ 96602 w 640133"/>
                <a:gd name="connsiteY206" fmla="*/ 44467 h 497606"/>
                <a:gd name="connsiteX207" fmla="*/ 102743 w 640133"/>
                <a:gd name="connsiteY207" fmla="*/ 38826 h 497606"/>
                <a:gd name="connsiteX208" fmla="*/ 96602 w 640133"/>
                <a:gd name="connsiteY208" fmla="*/ 33186 h 497606"/>
                <a:gd name="connsiteX209" fmla="*/ 189065 w 640133"/>
                <a:gd name="connsiteY209" fmla="*/ 19765 h 497606"/>
                <a:gd name="connsiteX210" fmla="*/ 208620 w 640133"/>
                <a:gd name="connsiteY210" fmla="*/ 38824 h 497606"/>
                <a:gd name="connsiteX211" fmla="*/ 189065 w 640133"/>
                <a:gd name="connsiteY211" fmla="*/ 57884 h 497606"/>
                <a:gd name="connsiteX212" fmla="*/ 169530 w 640133"/>
                <a:gd name="connsiteY212" fmla="*/ 38824 h 497606"/>
                <a:gd name="connsiteX213" fmla="*/ 189065 w 640133"/>
                <a:gd name="connsiteY213" fmla="*/ 19765 h 497606"/>
                <a:gd name="connsiteX214" fmla="*/ 142834 w 640133"/>
                <a:gd name="connsiteY214" fmla="*/ 19765 h 497606"/>
                <a:gd name="connsiteX215" fmla="*/ 162388 w 640133"/>
                <a:gd name="connsiteY215" fmla="*/ 38824 h 497606"/>
                <a:gd name="connsiteX216" fmla="*/ 142834 w 640133"/>
                <a:gd name="connsiteY216" fmla="*/ 57884 h 497606"/>
                <a:gd name="connsiteX217" fmla="*/ 123292 w 640133"/>
                <a:gd name="connsiteY217" fmla="*/ 38824 h 497606"/>
                <a:gd name="connsiteX218" fmla="*/ 142834 w 640133"/>
                <a:gd name="connsiteY218" fmla="*/ 19765 h 497606"/>
                <a:gd name="connsiteX219" fmla="*/ 96602 w 640133"/>
                <a:gd name="connsiteY219" fmla="*/ 19765 h 497606"/>
                <a:gd name="connsiteX220" fmla="*/ 116156 w 640133"/>
                <a:gd name="connsiteY220" fmla="*/ 38824 h 497606"/>
                <a:gd name="connsiteX221" fmla="*/ 96602 w 640133"/>
                <a:gd name="connsiteY221" fmla="*/ 57884 h 497606"/>
                <a:gd name="connsiteX222" fmla="*/ 77060 w 640133"/>
                <a:gd name="connsiteY222" fmla="*/ 38824 h 497606"/>
                <a:gd name="connsiteX223" fmla="*/ 96602 w 640133"/>
                <a:gd name="connsiteY223" fmla="*/ 19765 h 497606"/>
                <a:gd name="connsiteX224" fmla="*/ 65823 w 640133"/>
                <a:gd name="connsiteY224" fmla="*/ 13421 h 497606"/>
                <a:gd name="connsiteX225" fmla="*/ 44233 w 640133"/>
                <a:gd name="connsiteY225" fmla="*/ 33927 h 497606"/>
                <a:gd name="connsiteX226" fmla="*/ 44233 w 640133"/>
                <a:gd name="connsiteY226" fmla="*/ 64232 h 497606"/>
                <a:gd name="connsiteX227" fmla="*/ 595900 w 640133"/>
                <a:gd name="connsiteY227" fmla="*/ 64232 h 497606"/>
                <a:gd name="connsiteX228" fmla="*/ 595900 w 640133"/>
                <a:gd name="connsiteY228" fmla="*/ 33929 h 497606"/>
                <a:gd name="connsiteX229" fmla="*/ 574319 w 640133"/>
                <a:gd name="connsiteY229" fmla="*/ 13421 h 497606"/>
                <a:gd name="connsiteX230" fmla="*/ 65823 w 640133"/>
                <a:gd name="connsiteY230" fmla="*/ 0 h 497606"/>
                <a:gd name="connsiteX231" fmla="*/ 574317 w 640133"/>
                <a:gd name="connsiteY231" fmla="*/ 0 h 497606"/>
                <a:gd name="connsiteX232" fmla="*/ 609310 w 640133"/>
                <a:gd name="connsiteY232" fmla="*/ 33927 h 497606"/>
                <a:gd name="connsiteX233" fmla="*/ 609310 w 640133"/>
                <a:gd name="connsiteY233" fmla="*/ 439722 h 497606"/>
                <a:gd name="connsiteX234" fmla="*/ 633427 w 640133"/>
                <a:gd name="connsiteY234" fmla="*/ 439722 h 497606"/>
                <a:gd name="connsiteX235" fmla="*/ 640133 w 640133"/>
                <a:gd name="connsiteY235" fmla="*/ 446433 h 497606"/>
                <a:gd name="connsiteX236" fmla="*/ 588960 w 640133"/>
                <a:gd name="connsiteY236" fmla="*/ 497606 h 497606"/>
                <a:gd name="connsiteX237" fmla="*/ 51173 w 640133"/>
                <a:gd name="connsiteY237" fmla="*/ 497606 h 497606"/>
                <a:gd name="connsiteX238" fmla="*/ 0 w 640133"/>
                <a:gd name="connsiteY238" fmla="*/ 446433 h 497606"/>
                <a:gd name="connsiteX239" fmla="*/ 6706 w 640133"/>
                <a:gd name="connsiteY239" fmla="*/ 439722 h 497606"/>
                <a:gd name="connsiteX240" fmla="*/ 30823 w 640133"/>
                <a:gd name="connsiteY240" fmla="*/ 439722 h 497606"/>
                <a:gd name="connsiteX241" fmla="*/ 30823 w 640133"/>
                <a:gd name="connsiteY241" fmla="*/ 33927 h 497606"/>
                <a:gd name="connsiteX242" fmla="*/ 65823 w 640133"/>
                <a:gd name="connsiteY242" fmla="*/ 0 h 497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Lst>
              <a:rect l="l" t="t" r="r" b="b"/>
              <a:pathLst>
                <a:path w="640133" h="497606">
                  <a:moveTo>
                    <a:pt x="14008" y="453143"/>
                  </a:moveTo>
                  <a:cubicBezTo>
                    <a:pt x="17186" y="470768"/>
                    <a:pt x="32641" y="484187"/>
                    <a:pt x="51173" y="484187"/>
                  </a:cubicBezTo>
                  <a:lnTo>
                    <a:pt x="588960" y="484187"/>
                  </a:lnTo>
                  <a:cubicBezTo>
                    <a:pt x="607490" y="484187"/>
                    <a:pt x="622947" y="470768"/>
                    <a:pt x="626124" y="453143"/>
                  </a:cubicBezTo>
                  <a:close/>
                  <a:moveTo>
                    <a:pt x="83761" y="395259"/>
                  </a:moveTo>
                  <a:lnTo>
                    <a:pt x="566651" y="395259"/>
                  </a:lnTo>
                  <a:cubicBezTo>
                    <a:pt x="570356" y="395259"/>
                    <a:pt x="573357" y="398265"/>
                    <a:pt x="573357" y="401969"/>
                  </a:cubicBezTo>
                  <a:cubicBezTo>
                    <a:pt x="573357" y="405674"/>
                    <a:pt x="570356" y="408680"/>
                    <a:pt x="566651" y="408680"/>
                  </a:cubicBezTo>
                  <a:lnTo>
                    <a:pt x="83761" y="408680"/>
                  </a:lnTo>
                  <a:cubicBezTo>
                    <a:pt x="80056" y="408680"/>
                    <a:pt x="77055" y="405674"/>
                    <a:pt x="77055" y="401969"/>
                  </a:cubicBezTo>
                  <a:cubicBezTo>
                    <a:pt x="77055" y="398265"/>
                    <a:pt x="80056" y="395259"/>
                    <a:pt x="83761" y="395259"/>
                  </a:cubicBezTo>
                  <a:close/>
                  <a:moveTo>
                    <a:pt x="448497" y="335968"/>
                  </a:moveTo>
                  <a:lnTo>
                    <a:pt x="566646" y="335968"/>
                  </a:lnTo>
                  <a:cubicBezTo>
                    <a:pt x="570351" y="335968"/>
                    <a:pt x="573353" y="338974"/>
                    <a:pt x="573353" y="342678"/>
                  </a:cubicBezTo>
                  <a:cubicBezTo>
                    <a:pt x="573353" y="346383"/>
                    <a:pt x="570351" y="349389"/>
                    <a:pt x="566646" y="349389"/>
                  </a:cubicBezTo>
                  <a:lnTo>
                    <a:pt x="448497" y="349389"/>
                  </a:lnTo>
                  <a:cubicBezTo>
                    <a:pt x="444792" y="349389"/>
                    <a:pt x="441791" y="346385"/>
                    <a:pt x="441791" y="342678"/>
                  </a:cubicBezTo>
                  <a:cubicBezTo>
                    <a:pt x="441791" y="338974"/>
                    <a:pt x="444792" y="335968"/>
                    <a:pt x="448497" y="335968"/>
                  </a:cubicBezTo>
                  <a:close/>
                  <a:moveTo>
                    <a:pt x="380612" y="303202"/>
                  </a:moveTo>
                  <a:lnTo>
                    <a:pt x="373182" y="310351"/>
                  </a:lnTo>
                  <a:lnTo>
                    <a:pt x="405828" y="341748"/>
                  </a:lnTo>
                  <a:lnTo>
                    <a:pt x="405828" y="315882"/>
                  </a:lnTo>
                  <a:lnTo>
                    <a:pt x="392645" y="303202"/>
                  </a:lnTo>
                  <a:cubicBezTo>
                    <a:pt x="389327" y="300013"/>
                    <a:pt x="383923" y="300013"/>
                    <a:pt x="380612" y="303202"/>
                  </a:cubicBezTo>
                  <a:close/>
                  <a:moveTo>
                    <a:pt x="335480" y="300880"/>
                  </a:moveTo>
                  <a:cubicBezTo>
                    <a:pt x="330227" y="300879"/>
                    <a:pt x="324974" y="302799"/>
                    <a:pt x="320975" y="306642"/>
                  </a:cubicBezTo>
                  <a:lnTo>
                    <a:pt x="275075" y="350786"/>
                  </a:lnTo>
                  <a:lnTo>
                    <a:pt x="395876" y="350786"/>
                  </a:lnTo>
                  <a:lnTo>
                    <a:pt x="349980" y="306642"/>
                  </a:lnTo>
                  <a:cubicBezTo>
                    <a:pt x="345985" y="302802"/>
                    <a:pt x="340733" y="300881"/>
                    <a:pt x="335480" y="300880"/>
                  </a:cubicBezTo>
                  <a:close/>
                  <a:moveTo>
                    <a:pt x="448497" y="281621"/>
                  </a:moveTo>
                  <a:lnTo>
                    <a:pt x="566646" y="281621"/>
                  </a:lnTo>
                  <a:cubicBezTo>
                    <a:pt x="570351" y="281621"/>
                    <a:pt x="573353" y="284627"/>
                    <a:pt x="573353" y="288331"/>
                  </a:cubicBezTo>
                  <a:cubicBezTo>
                    <a:pt x="573353" y="292036"/>
                    <a:pt x="570351" y="295042"/>
                    <a:pt x="566646" y="295042"/>
                  </a:cubicBezTo>
                  <a:lnTo>
                    <a:pt x="448497" y="295042"/>
                  </a:lnTo>
                  <a:cubicBezTo>
                    <a:pt x="444792" y="295042"/>
                    <a:pt x="441791" y="292038"/>
                    <a:pt x="441791" y="288331"/>
                  </a:cubicBezTo>
                  <a:cubicBezTo>
                    <a:pt x="441791" y="284627"/>
                    <a:pt x="444792" y="281621"/>
                    <a:pt x="448497" y="281621"/>
                  </a:cubicBezTo>
                  <a:close/>
                  <a:moveTo>
                    <a:pt x="169695" y="275662"/>
                  </a:moveTo>
                  <a:cubicBezTo>
                    <a:pt x="163908" y="275663"/>
                    <a:pt x="158121" y="277783"/>
                    <a:pt x="153717" y="282015"/>
                  </a:cubicBezTo>
                  <a:lnTo>
                    <a:pt x="92152" y="341223"/>
                  </a:lnTo>
                  <a:cubicBezTo>
                    <a:pt x="91652" y="341704"/>
                    <a:pt x="91060" y="342011"/>
                    <a:pt x="90470" y="342307"/>
                  </a:cubicBezTo>
                  <a:lnTo>
                    <a:pt x="90470" y="350784"/>
                  </a:lnTo>
                  <a:lnTo>
                    <a:pt x="255935" y="350784"/>
                  </a:lnTo>
                  <a:cubicBezTo>
                    <a:pt x="256091" y="350597"/>
                    <a:pt x="256162" y="350368"/>
                    <a:pt x="256342" y="350195"/>
                  </a:cubicBezTo>
                  <a:lnTo>
                    <a:pt x="256458" y="350083"/>
                  </a:lnTo>
                  <a:lnTo>
                    <a:pt x="236889" y="331268"/>
                  </a:lnTo>
                  <a:cubicBezTo>
                    <a:pt x="233476" y="335899"/>
                    <a:pt x="227940" y="338945"/>
                    <a:pt x="221665" y="338945"/>
                  </a:cubicBezTo>
                  <a:lnTo>
                    <a:pt x="221621" y="338945"/>
                  </a:lnTo>
                  <a:cubicBezTo>
                    <a:pt x="211339" y="338909"/>
                    <a:pt x="202937" y="330730"/>
                    <a:pt x="202879" y="320708"/>
                  </a:cubicBezTo>
                  <a:lnTo>
                    <a:pt x="202755" y="298438"/>
                  </a:lnTo>
                  <a:lnTo>
                    <a:pt x="185680" y="282015"/>
                  </a:lnTo>
                  <a:cubicBezTo>
                    <a:pt x="181271" y="277776"/>
                    <a:pt x="175483" y="275660"/>
                    <a:pt x="169695" y="275662"/>
                  </a:cubicBezTo>
                  <a:close/>
                  <a:moveTo>
                    <a:pt x="216009" y="270009"/>
                  </a:moveTo>
                  <a:lnTo>
                    <a:pt x="216289" y="320637"/>
                  </a:lnTo>
                  <a:cubicBezTo>
                    <a:pt x="216303" y="323323"/>
                    <a:pt x="218712" y="325521"/>
                    <a:pt x="221656" y="325528"/>
                  </a:cubicBezTo>
                  <a:cubicBezTo>
                    <a:pt x="221661" y="325528"/>
                    <a:pt x="221665" y="325528"/>
                    <a:pt x="221672" y="325528"/>
                  </a:cubicBezTo>
                  <a:cubicBezTo>
                    <a:pt x="224622" y="325528"/>
                    <a:pt x="227032" y="323332"/>
                    <a:pt x="227039" y="320624"/>
                  </a:cubicBezTo>
                  <a:lnTo>
                    <a:pt x="227123" y="270035"/>
                  </a:lnTo>
                  <a:close/>
                  <a:moveTo>
                    <a:pt x="108611" y="255390"/>
                  </a:moveTo>
                  <a:lnTo>
                    <a:pt x="93547" y="269880"/>
                  </a:lnTo>
                  <a:cubicBezTo>
                    <a:pt x="92659" y="270727"/>
                    <a:pt x="91583" y="271181"/>
                    <a:pt x="90470" y="271450"/>
                  </a:cubicBezTo>
                  <a:lnTo>
                    <a:pt x="90470" y="324233"/>
                  </a:lnTo>
                  <a:lnTo>
                    <a:pt x="144414" y="272354"/>
                  </a:lnTo>
                  <a:cubicBezTo>
                    <a:pt x="144441" y="272329"/>
                    <a:pt x="144476" y="272309"/>
                    <a:pt x="144503" y="272285"/>
                  </a:cubicBezTo>
                  <a:lnTo>
                    <a:pt x="126938" y="255390"/>
                  </a:lnTo>
                  <a:cubicBezTo>
                    <a:pt x="121888" y="250544"/>
                    <a:pt x="113668" y="250544"/>
                    <a:pt x="108611" y="255390"/>
                  </a:cubicBezTo>
                  <a:close/>
                  <a:moveTo>
                    <a:pt x="329664" y="249634"/>
                  </a:moveTo>
                  <a:lnTo>
                    <a:pt x="354204" y="261502"/>
                  </a:lnTo>
                  <a:cubicBezTo>
                    <a:pt x="357537" y="263117"/>
                    <a:pt x="358935" y="267128"/>
                    <a:pt x="357319" y="270461"/>
                  </a:cubicBezTo>
                  <a:cubicBezTo>
                    <a:pt x="356162" y="272855"/>
                    <a:pt x="353768" y="274252"/>
                    <a:pt x="351278" y="274252"/>
                  </a:cubicBezTo>
                  <a:cubicBezTo>
                    <a:pt x="350295" y="274252"/>
                    <a:pt x="349302" y="274034"/>
                    <a:pt x="348359" y="273583"/>
                  </a:cubicBezTo>
                  <a:lnTo>
                    <a:pt x="323819" y="261713"/>
                  </a:lnTo>
                  <a:cubicBezTo>
                    <a:pt x="320486" y="260098"/>
                    <a:pt x="319089" y="256088"/>
                    <a:pt x="320706" y="252755"/>
                  </a:cubicBezTo>
                  <a:cubicBezTo>
                    <a:pt x="322317" y="249416"/>
                    <a:pt x="326338" y="248041"/>
                    <a:pt x="329664" y="249634"/>
                  </a:cubicBezTo>
                  <a:close/>
                  <a:moveTo>
                    <a:pt x="448497" y="227268"/>
                  </a:moveTo>
                  <a:lnTo>
                    <a:pt x="566646" y="227268"/>
                  </a:lnTo>
                  <a:cubicBezTo>
                    <a:pt x="570351" y="227268"/>
                    <a:pt x="573353" y="230274"/>
                    <a:pt x="573353" y="233978"/>
                  </a:cubicBezTo>
                  <a:cubicBezTo>
                    <a:pt x="573353" y="237683"/>
                    <a:pt x="570351" y="240689"/>
                    <a:pt x="566646" y="240689"/>
                  </a:cubicBezTo>
                  <a:lnTo>
                    <a:pt x="448497" y="240689"/>
                  </a:lnTo>
                  <a:cubicBezTo>
                    <a:pt x="444792" y="240689"/>
                    <a:pt x="441791" y="237683"/>
                    <a:pt x="441791" y="233978"/>
                  </a:cubicBezTo>
                  <a:cubicBezTo>
                    <a:pt x="441791" y="230274"/>
                    <a:pt x="444792" y="227268"/>
                    <a:pt x="448497" y="227268"/>
                  </a:cubicBezTo>
                  <a:close/>
                  <a:moveTo>
                    <a:pt x="326835" y="209586"/>
                  </a:moveTo>
                  <a:cubicBezTo>
                    <a:pt x="326840" y="209586"/>
                    <a:pt x="326847" y="209586"/>
                    <a:pt x="326851" y="209586"/>
                  </a:cubicBezTo>
                  <a:lnTo>
                    <a:pt x="351421" y="209637"/>
                  </a:lnTo>
                  <a:cubicBezTo>
                    <a:pt x="355123" y="209643"/>
                    <a:pt x="358118" y="212656"/>
                    <a:pt x="358112" y="216361"/>
                  </a:cubicBezTo>
                  <a:cubicBezTo>
                    <a:pt x="358105" y="220059"/>
                    <a:pt x="355101" y="223056"/>
                    <a:pt x="351405" y="223056"/>
                  </a:cubicBezTo>
                  <a:lnTo>
                    <a:pt x="351390" y="223056"/>
                  </a:lnTo>
                  <a:lnTo>
                    <a:pt x="326820" y="223005"/>
                  </a:lnTo>
                  <a:cubicBezTo>
                    <a:pt x="323117" y="222998"/>
                    <a:pt x="320123" y="219985"/>
                    <a:pt x="320129" y="216281"/>
                  </a:cubicBezTo>
                  <a:cubicBezTo>
                    <a:pt x="320136" y="212583"/>
                    <a:pt x="323140" y="209586"/>
                    <a:pt x="326835" y="209586"/>
                  </a:cubicBezTo>
                  <a:close/>
                  <a:moveTo>
                    <a:pt x="190550" y="202999"/>
                  </a:moveTo>
                  <a:cubicBezTo>
                    <a:pt x="189246" y="202999"/>
                    <a:pt x="188178" y="203907"/>
                    <a:pt x="188174" y="205029"/>
                  </a:cubicBezTo>
                  <a:lnTo>
                    <a:pt x="188094" y="238751"/>
                  </a:lnTo>
                  <a:cubicBezTo>
                    <a:pt x="188094" y="239363"/>
                    <a:pt x="188399" y="239799"/>
                    <a:pt x="188657" y="240062"/>
                  </a:cubicBezTo>
                  <a:cubicBezTo>
                    <a:pt x="188921" y="240331"/>
                    <a:pt x="189507" y="240776"/>
                    <a:pt x="190450" y="240776"/>
                  </a:cubicBezTo>
                  <a:lnTo>
                    <a:pt x="195143" y="240792"/>
                  </a:lnTo>
                  <a:lnTo>
                    <a:pt x="195238" y="203015"/>
                  </a:lnTo>
                  <a:lnTo>
                    <a:pt x="190555" y="202999"/>
                  </a:lnTo>
                  <a:close/>
                  <a:moveTo>
                    <a:pt x="212932" y="183359"/>
                  </a:moveTo>
                  <a:cubicBezTo>
                    <a:pt x="210602" y="183359"/>
                    <a:pt x="208695" y="185070"/>
                    <a:pt x="208689" y="187179"/>
                  </a:cubicBezTo>
                  <a:lnTo>
                    <a:pt x="208524" y="252756"/>
                  </a:lnTo>
                  <a:cubicBezTo>
                    <a:pt x="208520" y="254066"/>
                    <a:pt x="209240" y="254954"/>
                    <a:pt x="209665" y="255368"/>
                  </a:cubicBezTo>
                  <a:cubicBezTo>
                    <a:pt x="210478" y="256147"/>
                    <a:pt x="211577" y="256583"/>
                    <a:pt x="212758" y="256583"/>
                  </a:cubicBezTo>
                  <a:lnTo>
                    <a:pt x="236054" y="256636"/>
                  </a:lnTo>
                  <a:lnTo>
                    <a:pt x="236239" y="183417"/>
                  </a:lnTo>
                  <a:lnTo>
                    <a:pt x="212936" y="183359"/>
                  </a:lnTo>
                  <a:close/>
                  <a:moveTo>
                    <a:pt x="448497" y="172921"/>
                  </a:moveTo>
                  <a:lnTo>
                    <a:pt x="566646" y="172921"/>
                  </a:lnTo>
                  <a:cubicBezTo>
                    <a:pt x="570351" y="172921"/>
                    <a:pt x="573353" y="175927"/>
                    <a:pt x="573353" y="179631"/>
                  </a:cubicBezTo>
                  <a:cubicBezTo>
                    <a:pt x="573353" y="183336"/>
                    <a:pt x="570351" y="186342"/>
                    <a:pt x="566646" y="186342"/>
                  </a:cubicBezTo>
                  <a:lnTo>
                    <a:pt x="448497" y="186342"/>
                  </a:lnTo>
                  <a:cubicBezTo>
                    <a:pt x="444792" y="186342"/>
                    <a:pt x="441791" y="183336"/>
                    <a:pt x="441791" y="179631"/>
                  </a:cubicBezTo>
                  <a:cubicBezTo>
                    <a:pt x="441791" y="175927"/>
                    <a:pt x="444792" y="172921"/>
                    <a:pt x="448497" y="172921"/>
                  </a:cubicBezTo>
                  <a:close/>
                  <a:moveTo>
                    <a:pt x="348639" y="159103"/>
                  </a:moveTo>
                  <a:cubicBezTo>
                    <a:pt x="351973" y="157488"/>
                    <a:pt x="355983" y="158920"/>
                    <a:pt x="357585" y="162254"/>
                  </a:cubicBezTo>
                  <a:cubicBezTo>
                    <a:pt x="359182" y="165602"/>
                    <a:pt x="357767" y="169605"/>
                    <a:pt x="354428" y="171198"/>
                  </a:cubicBezTo>
                  <a:lnTo>
                    <a:pt x="329829" y="182958"/>
                  </a:lnTo>
                  <a:cubicBezTo>
                    <a:pt x="328899" y="183409"/>
                    <a:pt x="327913" y="183621"/>
                    <a:pt x="326941" y="183621"/>
                  </a:cubicBezTo>
                  <a:cubicBezTo>
                    <a:pt x="324442" y="183621"/>
                    <a:pt x="322041" y="182208"/>
                    <a:pt x="320884" y="179807"/>
                  </a:cubicBezTo>
                  <a:cubicBezTo>
                    <a:pt x="319287" y="176458"/>
                    <a:pt x="320702" y="172455"/>
                    <a:pt x="324041" y="170862"/>
                  </a:cubicBezTo>
                  <a:close/>
                  <a:moveTo>
                    <a:pt x="297719" y="156325"/>
                  </a:moveTo>
                  <a:lnTo>
                    <a:pt x="249654" y="180833"/>
                  </a:lnTo>
                  <a:lnTo>
                    <a:pt x="249460" y="259035"/>
                  </a:lnTo>
                  <a:lnTo>
                    <a:pt x="297417" y="280693"/>
                  </a:lnTo>
                  <a:close/>
                  <a:moveTo>
                    <a:pt x="137701" y="146828"/>
                  </a:moveTo>
                  <a:cubicBezTo>
                    <a:pt x="131484" y="146828"/>
                    <a:pt x="126431" y="151572"/>
                    <a:pt x="126431" y="157401"/>
                  </a:cubicBezTo>
                  <a:cubicBezTo>
                    <a:pt x="126431" y="163237"/>
                    <a:pt x="131486" y="167982"/>
                    <a:pt x="137701" y="167982"/>
                  </a:cubicBezTo>
                  <a:cubicBezTo>
                    <a:pt x="143920" y="167982"/>
                    <a:pt x="148977" y="163237"/>
                    <a:pt x="148977" y="157401"/>
                  </a:cubicBezTo>
                  <a:cubicBezTo>
                    <a:pt x="148977" y="151571"/>
                    <a:pt x="143920" y="146828"/>
                    <a:pt x="137701" y="146828"/>
                  </a:cubicBezTo>
                  <a:close/>
                  <a:moveTo>
                    <a:pt x="137701" y="133409"/>
                  </a:moveTo>
                  <a:cubicBezTo>
                    <a:pt x="151314" y="133409"/>
                    <a:pt x="162390" y="144171"/>
                    <a:pt x="162390" y="157401"/>
                  </a:cubicBezTo>
                  <a:cubicBezTo>
                    <a:pt x="162390" y="170630"/>
                    <a:pt x="151314" y="181401"/>
                    <a:pt x="137701" y="181401"/>
                  </a:cubicBezTo>
                  <a:cubicBezTo>
                    <a:pt x="124093" y="181401"/>
                    <a:pt x="113019" y="170632"/>
                    <a:pt x="113021" y="157401"/>
                  </a:cubicBezTo>
                  <a:cubicBezTo>
                    <a:pt x="113021" y="144171"/>
                    <a:pt x="124093" y="133409"/>
                    <a:pt x="137701" y="133409"/>
                  </a:cubicBezTo>
                  <a:close/>
                  <a:moveTo>
                    <a:pt x="448497" y="118575"/>
                  </a:moveTo>
                  <a:lnTo>
                    <a:pt x="566646" y="118575"/>
                  </a:lnTo>
                  <a:cubicBezTo>
                    <a:pt x="570351" y="118575"/>
                    <a:pt x="573353" y="121581"/>
                    <a:pt x="573353" y="125285"/>
                  </a:cubicBezTo>
                  <a:cubicBezTo>
                    <a:pt x="573353" y="128990"/>
                    <a:pt x="570351" y="131996"/>
                    <a:pt x="566646" y="131996"/>
                  </a:cubicBezTo>
                  <a:lnTo>
                    <a:pt x="448497" y="131996"/>
                  </a:lnTo>
                  <a:cubicBezTo>
                    <a:pt x="444792" y="131996"/>
                    <a:pt x="441791" y="128990"/>
                    <a:pt x="441791" y="125285"/>
                  </a:cubicBezTo>
                  <a:cubicBezTo>
                    <a:pt x="441791" y="121581"/>
                    <a:pt x="444792" y="118575"/>
                    <a:pt x="448497" y="118575"/>
                  </a:cubicBezTo>
                  <a:close/>
                  <a:moveTo>
                    <a:pt x="90475" y="112238"/>
                  </a:moveTo>
                  <a:lnTo>
                    <a:pt x="90475" y="254233"/>
                  </a:lnTo>
                  <a:lnTo>
                    <a:pt x="99319" y="245727"/>
                  </a:lnTo>
                  <a:cubicBezTo>
                    <a:pt x="109499" y="235932"/>
                    <a:pt x="126066" y="235932"/>
                    <a:pt x="136239" y="245727"/>
                  </a:cubicBezTo>
                  <a:lnTo>
                    <a:pt x="156138" y="264864"/>
                  </a:lnTo>
                  <a:cubicBezTo>
                    <a:pt x="169072" y="259784"/>
                    <a:pt x="184496" y="262274"/>
                    <a:pt x="194980" y="272354"/>
                  </a:cubicBezTo>
                  <a:lnTo>
                    <a:pt x="202650" y="279730"/>
                  </a:lnTo>
                  <a:lnTo>
                    <a:pt x="202579" y="266787"/>
                  </a:lnTo>
                  <a:cubicBezTo>
                    <a:pt x="201802" y="266248"/>
                    <a:pt x="201041" y="265681"/>
                    <a:pt x="200349" y="265016"/>
                  </a:cubicBezTo>
                  <a:cubicBezTo>
                    <a:pt x="197325" y="262096"/>
                    <a:pt x="195605" y="258291"/>
                    <a:pt x="195256" y="254209"/>
                  </a:cubicBezTo>
                  <a:lnTo>
                    <a:pt x="190417" y="254193"/>
                  </a:lnTo>
                  <a:cubicBezTo>
                    <a:pt x="186145" y="254186"/>
                    <a:pt x="182140" y="252529"/>
                    <a:pt x="179151" y="249529"/>
                  </a:cubicBezTo>
                  <a:cubicBezTo>
                    <a:pt x="176254" y="246619"/>
                    <a:pt x="174663" y="242776"/>
                    <a:pt x="174679" y="238716"/>
                  </a:cubicBezTo>
                  <a:lnTo>
                    <a:pt x="174759" y="204993"/>
                  </a:lnTo>
                  <a:cubicBezTo>
                    <a:pt x="174786" y="196487"/>
                    <a:pt x="181870" y="189580"/>
                    <a:pt x="190559" y="189580"/>
                  </a:cubicBezTo>
                  <a:cubicBezTo>
                    <a:pt x="190566" y="189580"/>
                    <a:pt x="190572" y="189580"/>
                    <a:pt x="190584" y="189580"/>
                  </a:cubicBezTo>
                  <a:lnTo>
                    <a:pt x="195267" y="189596"/>
                  </a:lnTo>
                  <a:lnTo>
                    <a:pt x="195272" y="187144"/>
                  </a:lnTo>
                  <a:cubicBezTo>
                    <a:pt x="195301" y="177654"/>
                    <a:pt x="203222" y="169940"/>
                    <a:pt x="212934" y="169940"/>
                  </a:cubicBezTo>
                  <a:cubicBezTo>
                    <a:pt x="212941" y="169940"/>
                    <a:pt x="212950" y="169940"/>
                    <a:pt x="212956" y="169940"/>
                  </a:cubicBezTo>
                  <a:lnTo>
                    <a:pt x="238878" y="170004"/>
                  </a:lnTo>
                  <a:cubicBezTo>
                    <a:pt x="239508" y="170006"/>
                    <a:pt x="240075" y="170204"/>
                    <a:pt x="240651" y="170369"/>
                  </a:cubicBezTo>
                  <a:lnTo>
                    <a:pt x="294931" y="142687"/>
                  </a:lnTo>
                  <a:cubicBezTo>
                    <a:pt x="298447" y="140889"/>
                    <a:pt x="302554" y="141065"/>
                    <a:pt x="305921" y="143117"/>
                  </a:cubicBezTo>
                  <a:cubicBezTo>
                    <a:pt x="309203" y="145139"/>
                    <a:pt x="311158" y="148617"/>
                    <a:pt x="311143" y="152431"/>
                  </a:cubicBezTo>
                  <a:lnTo>
                    <a:pt x="310822" y="284440"/>
                  </a:lnTo>
                  <a:cubicBezTo>
                    <a:pt x="310816" y="288129"/>
                    <a:pt x="308940" y="291536"/>
                    <a:pt x="305812" y="293558"/>
                  </a:cubicBezTo>
                  <a:cubicBezTo>
                    <a:pt x="303963" y="294753"/>
                    <a:pt x="301849" y="295356"/>
                    <a:pt x="299719" y="295356"/>
                  </a:cubicBezTo>
                  <a:cubicBezTo>
                    <a:pt x="298155" y="295356"/>
                    <a:pt x="296580" y="295029"/>
                    <a:pt x="295098" y="294366"/>
                  </a:cubicBezTo>
                  <a:cubicBezTo>
                    <a:pt x="295091" y="294366"/>
                    <a:pt x="295087" y="294359"/>
                    <a:pt x="295080" y="294359"/>
                  </a:cubicBezTo>
                  <a:lnTo>
                    <a:pt x="240536" y="269722"/>
                  </a:lnTo>
                  <a:lnTo>
                    <a:pt x="240458" y="316096"/>
                  </a:lnTo>
                  <a:lnTo>
                    <a:pt x="266130" y="340783"/>
                  </a:lnTo>
                  <a:lnTo>
                    <a:pt x="311677" y="296978"/>
                  </a:lnTo>
                  <a:cubicBezTo>
                    <a:pt x="324798" y="284360"/>
                    <a:pt x="346157" y="284360"/>
                    <a:pt x="359278" y="296978"/>
                  </a:cubicBezTo>
                  <a:lnTo>
                    <a:pt x="363506" y="301046"/>
                  </a:lnTo>
                  <a:lnTo>
                    <a:pt x="371311" y="293536"/>
                  </a:lnTo>
                  <a:cubicBezTo>
                    <a:pt x="379753" y="285424"/>
                    <a:pt x="393493" y="285415"/>
                    <a:pt x="401941" y="293529"/>
                  </a:cubicBezTo>
                  <a:lnTo>
                    <a:pt x="405828" y="297268"/>
                  </a:lnTo>
                  <a:lnTo>
                    <a:pt x="405828" y="112238"/>
                  </a:lnTo>
                  <a:close/>
                  <a:moveTo>
                    <a:pt x="83764" y="98819"/>
                  </a:moveTo>
                  <a:lnTo>
                    <a:pt x="412532" y="98819"/>
                  </a:lnTo>
                  <a:cubicBezTo>
                    <a:pt x="416237" y="98819"/>
                    <a:pt x="419238" y="101825"/>
                    <a:pt x="419238" y="105529"/>
                  </a:cubicBezTo>
                  <a:lnTo>
                    <a:pt x="419238" y="357495"/>
                  </a:lnTo>
                  <a:cubicBezTo>
                    <a:pt x="419238" y="361200"/>
                    <a:pt x="416237" y="364206"/>
                    <a:pt x="412532" y="364206"/>
                  </a:cubicBezTo>
                  <a:lnTo>
                    <a:pt x="83764" y="364206"/>
                  </a:lnTo>
                  <a:cubicBezTo>
                    <a:pt x="80061" y="364206"/>
                    <a:pt x="77060" y="361200"/>
                    <a:pt x="77058" y="357497"/>
                  </a:cubicBezTo>
                  <a:lnTo>
                    <a:pt x="77058" y="105529"/>
                  </a:lnTo>
                  <a:cubicBezTo>
                    <a:pt x="77058" y="101825"/>
                    <a:pt x="80059" y="98819"/>
                    <a:pt x="83764" y="98819"/>
                  </a:cubicBezTo>
                  <a:close/>
                  <a:moveTo>
                    <a:pt x="44233" y="77649"/>
                  </a:moveTo>
                  <a:lnTo>
                    <a:pt x="44233" y="439722"/>
                  </a:lnTo>
                  <a:lnTo>
                    <a:pt x="595897" y="439722"/>
                  </a:lnTo>
                  <a:lnTo>
                    <a:pt x="595897" y="77649"/>
                  </a:lnTo>
                  <a:close/>
                  <a:moveTo>
                    <a:pt x="189065" y="33186"/>
                  </a:moveTo>
                  <a:cubicBezTo>
                    <a:pt x="185690" y="33186"/>
                    <a:pt x="182942" y="35711"/>
                    <a:pt x="182942" y="38826"/>
                  </a:cubicBezTo>
                  <a:cubicBezTo>
                    <a:pt x="182942" y="41941"/>
                    <a:pt x="185688" y="44467"/>
                    <a:pt x="189065" y="44467"/>
                  </a:cubicBezTo>
                  <a:cubicBezTo>
                    <a:pt x="192452" y="44467"/>
                    <a:pt x="195206" y="41941"/>
                    <a:pt x="195206" y="38826"/>
                  </a:cubicBezTo>
                  <a:cubicBezTo>
                    <a:pt x="195206" y="35711"/>
                    <a:pt x="192452" y="33186"/>
                    <a:pt x="189065" y="33186"/>
                  </a:cubicBezTo>
                  <a:close/>
                  <a:moveTo>
                    <a:pt x="142834" y="33186"/>
                  </a:moveTo>
                  <a:cubicBezTo>
                    <a:pt x="139454" y="33186"/>
                    <a:pt x="136704" y="35711"/>
                    <a:pt x="136704" y="38826"/>
                  </a:cubicBezTo>
                  <a:cubicBezTo>
                    <a:pt x="136704" y="41941"/>
                    <a:pt x="139454" y="44467"/>
                    <a:pt x="142834" y="44467"/>
                  </a:cubicBezTo>
                  <a:cubicBezTo>
                    <a:pt x="146221" y="44467"/>
                    <a:pt x="148975" y="41941"/>
                    <a:pt x="148975" y="38826"/>
                  </a:cubicBezTo>
                  <a:cubicBezTo>
                    <a:pt x="148975" y="35711"/>
                    <a:pt x="146221" y="33186"/>
                    <a:pt x="142834" y="33186"/>
                  </a:cubicBezTo>
                  <a:close/>
                  <a:moveTo>
                    <a:pt x="96602" y="33186"/>
                  </a:moveTo>
                  <a:cubicBezTo>
                    <a:pt x="93222" y="33186"/>
                    <a:pt x="90470" y="35711"/>
                    <a:pt x="90472" y="38826"/>
                  </a:cubicBezTo>
                  <a:cubicBezTo>
                    <a:pt x="90472" y="41941"/>
                    <a:pt x="93222" y="44467"/>
                    <a:pt x="96602" y="44467"/>
                  </a:cubicBezTo>
                  <a:cubicBezTo>
                    <a:pt x="99989" y="44467"/>
                    <a:pt x="102743" y="41941"/>
                    <a:pt x="102743" y="38826"/>
                  </a:cubicBezTo>
                  <a:cubicBezTo>
                    <a:pt x="102743" y="35711"/>
                    <a:pt x="99989" y="33186"/>
                    <a:pt x="96602" y="33186"/>
                  </a:cubicBezTo>
                  <a:close/>
                  <a:moveTo>
                    <a:pt x="189065" y="19765"/>
                  </a:moveTo>
                  <a:cubicBezTo>
                    <a:pt x="199847" y="19765"/>
                    <a:pt x="208620" y="28315"/>
                    <a:pt x="208620" y="38824"/>
                  </a:cubicBezTo>
                  <a:cubicBezTo>
                    <a:pt x="208620" y="49333"/>
                    <a:pt x="199847" y="57884"/>
                    <a:pt x="189065" y="57884"/>
                  </a:cubicBezTo>
                  <a:cubicBezTo>
                    <a:pt x="178292" y="57884"/>
                    <a:pt x="169530" y="49333"/>
                    <a:pt x="169530" y="38824"/>
                  </a:cubicBezTo>
                  <a:cubicBezTo>
                    <a:pt x="169530" y="28315"/>
                    <a:pt x="178292" y="19765"/>
                    <a:pt x="189065" y="19765"/>
                  </a:cubicBezTo>
                  <a:close/>
                  <a:moveTo>
                    <a:pt x="142834" y="19765"/>
                  </a:moveTo>
                  <a:cubicBezTo>
                    <a:pt x="153614" y="19765"/>
                    <a:pt x="162388" y="28315"/>
                    <a:pt x="162388" y="38824"/>
                  </a:cubicBezTo>
                  <a:cubicBezTo>
                    <a:pt x="162388" y="49333"/>
                    <a:pt x="153614" y="57884"/>
                    <a:pt x="142834" y="57884"/>
                  </a:cubicBezTo>
                  <a:cubicBezTo>
                    <a:pt x="132056" y="57884"/>
                    <a:pt x="123292" y="49333"/>
                    <a:pt x="123292" y="38824"/>
                  </a:cubicBezTo>
                  <a:cubicBezTo>
                    <a:pt x="123292" y="28315"/>
                    <a:pt x="132056" y="19765"/>
                    <a:pt x="142834" y="19765"/>
                  </a:cubicBezTo>
                  <a:close/>
                  <a:moveTo>
                    <a:pt x="96602" y="19765"/>
                  </a:moveTo>
                  <a:cubicBezTo>
                    <a:pt x="107382" y="19765"/>
                    <a:pt x="116156" y="28315"/>
                    <a:pt x="116156" y="38824"/>
                  </a:cubicBezTo>
                  <a:cubicBezTo>
                    <a:pt x="116156" y="49333"/>
                    <a:pt x="107382" y="57884"/>
                    <a:pt x="96602" y="57884"/>
                  </a:cubicBezTo>
                  <a:cubicBezTo>
                    <a:pt x="85824" y="57884"/>
                    <a:pt x="77060" y="49333"/>
                    <a:pt x="77060" y="38824"/>
                  </a:cubicBezTo>
                  <a:cubicBezTo>
                    <a:pt x="77060" y="28315"/>
                    <a:pt x="85824" y="19765"/>
                    <a:pt x="96602" y="19765"/>
                  </a:cubicBezTo>
                  <a:close/>
                  <a:moveTo>
                    <a:pt x="65823" y="13421"/>
                  </a:moveTo>
                  <a:cubicBezTo>
                    <a:pt x="53921" y="13421"/>
                    <a:pt x="44233" y="22619"/>
                    <a:pt x="44233" y="33927"/>
                  </a:cubicBezTo>
                  <a:lnTo>
                    <a:pt x="44233" y="64232"/>
                  </a:lnTo>
                  <a:lnTo>
                    <a:pt x="595900" y="64232"/>
                  </a:lnTo>
                  <a:lnTo>
                    <a:pt x="595900" y="33929"/>
                  </a:lnTo>
                  <a:cubicBezTo>
                    <a:pt x="595900" y="22619"/>
                    <a:pt x="586216" y="13421"/>
                    <a:pt x="574319" y="13421"/>
                  </a:cubicBezTo>
                  <a:close/>
                  <a:moveTo>
                    <a:pt x="65823" y="0"/>
                  </a:moveTo>
                  <a:lnTo>
                    <a:pt x="574317" y="0"/>
                  </a:lnTo>
                  <a:cubicBezTo>
                    <a:pt x="593612" y="0"/>
                    <a:pt x="609310" y="15225"/>
                    <a:pt x="609310" y="33927"/>
                  </a:cubicBezTo>
                  <a:lnTo>
                    <a:pt x="609310" y="439722"/>
                  </a:lnTo>
                  <a:lnTo>
                    <a:pt x="633427" y="439722"/>
                  </a:lnTo>
                  <a:cubicBezTo>
                    <a:pt x="637132" y="439722"/>
                    <a:pt x="640133" y="442728"/>
                    <a:pt x="640133" y="446433"/>
                  </a:cubicBezTo>
                  <a:cubicBezTo>
                    <a:pt x="640133" y="474646"/>
                    <a:pt x="617178" y="497606"/>
                    <a:pt x="588960" y="497606"/>
                  </a:cubicBezTo>
                  <a:lnTo>
                    <a:pt x="51173" y="497606"/>
                  </a:lnTo>
                  <a:cubicBezTo>
                    <a:pt x="22955" y="497606"/>
                    <a:pt x="0" y="474646"/>
                    <a:pt x="0" y="446433"/>
                  </a:cubicBezTo>
                  <a:cubicBezTo>
                    <a:pt x="0" y="442728"/>
                    <a:pt x="3001" y="439722"/>
                    <a:pt x="6706" y="439722"/>
                  </a:cubicBezTo>
                  <a:lnTo>
                    <a:pt x="30823" y="439722"/>
                  </a:lnTo>
                  <a:lnTo>
                    <a:pt x="30823" y="33927"/>
                  </a:lnTo>
                  <a:cubicBezTo>
                    <a:pt x="30823" y="15223"/>
                    <a:pt x="46523" y="0"/>
                    <a:pt x="65823"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2" name="Freeform: Shape 21">
              <a:extLst>
                <a:ext uri="{FF2B5EF4-FFF2-40B4-BE49-F238E27FC236}">
                  <a16:creationId xmlns:a16="http://schemas.microsoft.com/office/drawing/2014/main" id="{4D711450-5F8C-4B1B-1AFA-2513A4F52744}"/>
                </a:ext>
              </a:extLst>
            </p:cNvPr>
            <p:cNvSpPr/>
            <p:nvPr/>
          </p:nvSpPr>
          <p:spPr>
            <a:xfrm>
              <a:off x="8038056" y="2834739"/>
              <a:ext cx="592717" cy="569744"/>
            </a:xfrm>
            <a:custGeom>
              <a:avLst/>
              <a:gdLst>
                <a:gd name="connsiteX0" fmla="*/ 531330 w 592717"/>
                <a:gd name="connsiteY0" fmla="*/ 535686 h 569744"/>
                <a:gd name="connsiteX1" fmla="*/ 509240 w 592717"/>
                <a:gd name="connsiteY1" fmla="*/ 555900 h 569744"/>
                <a:gd name="connsiteX2" fmla="*/ 553430 w 592717"/>
                <a:gd name="connsiteY2" fmla="*/ 555900 h 569744"/>
                <a:gd name="connsiteX3" fmla="*/ 531330 w 592717"/>
                <a:gd name="connsiteY3" fmla="*/ 535686 h 569744"/>
                <a:gd name="connsiteX4" fmla="*/ 473260 w 592717"/>
                <a:gd name="connsiteY4" fmla="*/ 535686 h 569744"/>
                <a:gd name="connsiteX5" fmla="*/ 451170 w 592717"/>
                <a:gd name="connsiteY5" fmla="*/ 555900 h 569744"/>
                <a:gd name="connsiteX6" fmla="*/ 495366 w 592717"/>
                <a:gd name="connsiteY6" fmla="*/ 555900 h 569744"/>
                <a:gd name="connsiteX7" fmla="*/ 473260 w 592717"/>
                <a:gd name="connsiteY7" fmla="*/ 535686 h 569744"/>
                <a:gd name="connsiteX8" fmla="*/ 119816 w 592717"/>
                <a:gd name="connsiteY8" fmla="*/ 535685 h 569744"/>
                <a:gd name="connsiteX9" fmla="*/ 97732 w 592717"/>
                <a:gd name="connsiteY9" fmla="*/ 555900 h 569744"/>
                <a:gd name="connsiteX10" fmla="*/ 141922 w 592717"/>
                <a:gd name="connsiteY10" fmla="*/ 555900 h 569744"/>
                <a:gd name="connsiteX11" fmla="*/ 119816 w 592717"/>
                <a:gd name="connsiteY11" fmla="*/ 535685 h 569744"/>
                <a:gd name="connsiteX12" fmla="*/ 61762 w 592717"/>
                <a:gd name="connsiteY12" fmla="*/ 535685 h 569744"/>
                <a:gd name="connsiteX13" fmla="*/ 39663 w 592717"/>
                <a:gd name="connsiteY13" fmla="*/ 555900 h 569744"/>
                <a:gd name="connsiteX14" fmla="*/ 83861 w 592717"/>
                <a:gd name="connsiteY14" fmla="*/ 555900 h 569744"/>
                <a:gd name="connsiteX15" fmla="*/ 61762 w 592717"/>
                <a:gd name="connsiteY15" fmla="*/ 535685 h 569744"/>
                <a:gd name="connsiteX16" fmla="*/ 325580 w 592717"/>
                <a:gd name="connsiteY16" fmla="*/ 535684 h 569744"/>
                <a:gd name="connsiteX17" fmla="*/ 303481 w 592717"/>
                <a:gd name="connsiteY17" fmla="*/ 555899 h 569744"/>
                <a:gd name="connsiteX18" fmla="*/ 347679 w 592717"/>
                <a:gd name="connsiteY18" fmla="*/ 555899 h 569744"/>
                <a:gd name="connsiteX19" fmla="*/ 325580 w 592717"/>
                <a:gd name="connsiteY19" fmla="*/ 535684 h 569744"/>
                <a:gd name="connsiteX20" fmla="*/ 267511 w 592717"/>
                <a:gd name="connsiteY20" fmla="*/ 535684 h 569744"/>
                <a:gd name="connsiteX21" fmla="*/ 245412 w 592717"/>
                <a:gd name="connsiteY21" fmla="*/ 555899 h 569744"/>
                <a:gd name="connsiteX22" fmla="*/ 289610 w 592717"/>
                <a:gd name="connsiteY22" fmla="*/ 555899 h 569744"/>
                <a:gd name="connsiteX23" fmla="*/ 267511 w 592717"/>
                <a:gd name="connsiteY23" fmla="*/ 535684 h 569744"/>
                <a:gd name="connsiteX24" fmla="*/ 450216 w 592717"/>
                <a:gd name="connsiteY24" fmla="*/ 400277 h 569744"/>
                <a:gd name="connsiteX25" fmla="*/ 437891 w 592717"/>
                <a:gd name="connsiteY25" fmla="*/ 401953 h 569744"/>
                <a:gd name="connsiteX26" fmla="*/ 425349 w 592717"/>
                <a:gd name="connsiteY26" fmla="*/ 400284 h 569744"/>
                <a:gd name="connsiteX27" fmla="*/ 425349 w 592717"/>
                <a:gd name="connsiteY27" fmla="*/ 407763 h 569744"/>
                <a:gd name="connsiteX28" fmla="*/ 437771 w 592717"/>
                <a:gd name="connsiteY28" fmla="*/ 419458 h 569744"/>
                <a:gd name="connsiteX29" fmla="*/ 450216 w 592717"/>
                <a:gd name="connsiteY29" fmla="*/ 407763 h 569744"/>
                <a:gd name="connsiteX30" fmla="*/ 38711 w 592717"/>
                <a:gd name="connsiteY30" fmla="*/ 400276 h 569744"/>
                <a:gd name="connsiteX31" fmla="*/ 26377 w 592717"/>
                <a:gd name="connsiteY31" fmla="*/ 401954 h 569744"/>
                <a:gd name="connsiteX32" fmla="*/ 13841 w 592717"/>
                <a:gd name="connsiteY32" fmla="*/ 400287 h 569744"/>
                <a:gd name="connsiteX33" fmla="*/ 13841 w 592717"/>
                <a:gd name="connsiteY33" fmla="*/ 407763 h 569744"/>
                <a:gd name="connsiteX34" fmla="*/ 26273 w 592717"/>
                <a:gd name="connsiteY34" fmla="*/ 419458 h 569744"/>
                <a:gd name="connsiteX35" fmla="*/ 38711 w 592717"/>
                <a:gd name="connsiteY35" fmla="*/ 407763 h 569744"/>
                <a:gd name="connsiteX36" fmla="*/ 244455 w 592717"/>
                <a:gd name="connsiteY36" fmla="*/ 400275 h 569744"/>
                <a:gd name="connsiteX37" fmla="*/ 232131 w 592717"/>
                <a:gd name="connsiteY37" fmla="*/ 401953 h 569744"/>
                <a:gd name="connsiteX38" fmla="*/ 219588 w 592717"/>
                <a:gd name="connsiteY38" fmla="*/ 400282 h 569744"/>
                <a:gd name="connsiteX39" fmla="*/ 219588 w 592717"/>
                <a:gd name="connsiteY39" fmla="*/ 407762 h 569744"/>
                <a:gd name="connsiteX40" fmla="*/ 232020 w 592717"/>
                <a:gd name="connsiteY40" fmla="*/ 419457 h 569744"/>
                <a:gd name="connsiteX41" fmla="*/ 244455 w 592717"/>
                <a:gd name="connsiteY41" fmla="*/ 407762 h 569744"/>
                <a:gd name="connsiteX42" fmla="*/ 578877 w 592717"/>
                <a:gd name="connsiteY42" fmla="*/ 400224 h 569744"/>
                <a:gd name="connsiteX43" fmla="*/ 566373 w 592717"/>
                <a:gd name="connsiteY43" fmla="*/ 401951 h 569744"/>
                <a:gd name="connsiteX44" fmla="*/ 554384 w 592717"/>
                <a:gd name="connsiteY44" fmla="*/ 400411 h 569744"/>
                <a:gd name="connsiteX45" fmla="*/ 554384 w 592717"/>
                <a:gd name="connsiteY45" fmla="*/ 410464 h 569744"/>
                <a:gd name="connsiteX46" fmla="*/ 566455 w 592717"/>
                <a:gd name="connsiteY46" fmla="*/ 419458 h 569744"/>
                <a:gd name="connsiteX47" fmla="*/ 578877 w 592717"/>
                <a:gd name="connsiteY47" fmla="*/ 407760 h 569744"/>
                <a:gd name="connsiteX48" fmla="*/ 373125 w 592717"/>
                <a:gd name="connsiteY48" fmla="*/ 400224 h 569744"/>
                <a:gd name="connsiteX49" fmla="*/ 360620 w 592717"/>
                <a:gd name="connsiteY49" fmla="*/ 401951 h 569744"/>
                <a:gd name="connsiteX50" fmla="*/ 348632 w 592717"/>
                <a:gd name="connsiteY50" fmla="*/ 400411 h 569744"/>
                <a:gd name="connsiteX51" fmla="*/ 348632 w 592717"/>
                <a:gd name="connsiteY51" fmla="*/ 410464 h 569744"/>
                <a:gd name="connsiteX52" fmla="*/ 360694 w 592717"/>
                <a:gd name="connsiteY52" fmla="*/ 419457 h 569744"/>
                <a:gd name="connsiteX53" fmla="*/ 373125 w 592717"/>
                <a:gd name="connsiteY53" fmla="*/ 407760 h 569744"/>
                <a:gd name="connsiteX54" fmla="*/ 167377 w 592717"/>
                <a:gd name="connsiteY54" fmla="*/ 400220 h 569744"/>
                <a:gd name="connsiteX55" fmla="*/ 154863 w 592717"/>
                <a:gd name="connsiteY55" fmla="*/ 401951 h 569744"/>
                <a:gd name="connsiteX56" fmla="*/ 142875 w 592717"/>
                <a:gd name="connsiteY56" fmla="*/ 400412 h 569744"/>
                <a:gd name="connsiteX57" fmla="*/ 142875 w 592717"/>
                <a:gd name="connsiteY57" fmla="*/ 410464 h 569744"/>
                <a:gd name="connsiteX58" fmla="*/ 154946 w 592717"/>
                <a:gd name="connsiteY58" fmla="*/ 419458 h 569744"/>
                <a:gd name="connsiteX59" fmla="*/ 167377 w 592717"/>
                <a:gd name="connsiteY59" fmla="*/ 407761 h 569744"/>
                <a:gd name="connsiteX60" fmla="*/ 52553 w 592717"/>
                <a:gd name="connsiteY60" fmla="*/ 379332 h 569744"/>
                <a:gd name="connsiteX61" fmla="*/ 52553 w 592717"/>
                <a:gd name="connsiteY61" fmla="*/ 407761 h 569744"/>
                <a:gd name="connsiteX62" fmla="*/ 52553 w 592717"/>
                <a:gd name="connsiteY62" fmla="*/ 523147 h 569744"/>
                <a:gd name="connsiteX63" fmla="*/ 61762 w 592717"/>
                <a:gd name="connsiteY63" fmla="*/ 521843 h 569744"/>
                <a:gd name="connsiteX64" fmla="*/ 83877 w 592717"/>
                <a:gd name="connsiteY64" fmla="*/ 529424 h 569744"/>
                <a:gd name="connsiteX65" fmla="*/ 83877 w 592717"/>
                <a:gd name="connsiteY65" fmla="*/ 413962 h 569744"/>
                <a:gd name="connsiteX66" fmla="*/ 90797 w 592717"/>
                <a:gd name="connsiteY66" fmla="*/ 407042 h 569744"/>
                <a:gd name="connsiteX67" fmla="*/ 97717 w 592717"/>
                <a:gd name="connsiteY67" fmla="*/ 413962 h 569744"/>
                <a:gd name="connsiteX68" fmla="*/ 97717 w 592717"/>
                <a:gd name="connsiteY68" fmla="*/ 529420 h 569744"/>
                <a:gd name="connsiteX69" fmla="*/ 119816 w 592717"/>
                <a:gd name="connsiteY69" fmla="*/ 521843 h 569744"/>
                <a:gd name="connsiteX70" fmla="*/ 129034 w 592717"/>
                <a:gd name="connsiteY70" fmla="*/ 523149 h 569744"/>
                <a:gd name="connsiteX71" fmla="*/ 129034 w 592717"/>
                <a:gd name="connsiteY71" fmla="*/ 411297 h 569744"/>
                <a:gd name="connsiteX72" fmla="*/ 128667 w 592717"/>
                <a:gd name="connsiteY72" fmla="*/ 407761 h 569744"/>
                <a:gd name="connsiteX73" fmla="*/ 128667 w 592717"/>
                <a:gd name="connsiteY73" fmla="*/ 379463 h 569744"/>
                <a:gd name="connsiteX74" fmla="*/ 92403 w 592717"/>
                <a:gd name="connsiteY74" fmla="*/ 383479 h 569744"/>
                <a:gd name="connsiteX75" fmla="*/ 52553 w 592717"/>
                <a:gd name="connsiteY75" fmla="*/ 379332 h 569744"/>
                <a:gd name="connsiteX76" fmla="*/ 258302 w 592717"/>
                <a:gd name="connsiteY76" fmla="*/ 379331 h 569744"/>
                <a:gd name="connsiteX77" fmla="*/ 258302 w 592717"/>
                <a:gd name="connsiteY77" fmla="*/ 407760 h 569744"/>
                <a:gd name="connsiteX78" fmla="*/ 258302 w 592717"/>
                <a:gd name="connsiteY78" fmla="*/ 523146 h 569744"/>
                <a:gd name="connsiteX79" fmla="*/ 267511 w 592717"/>
                <a:gd name="connsiteY79" fmla="*/ 521843 h 569744"/>
                <a:gd name="connsiteX80" fmla="*/ 289626 w 592717"/>
                <a:gd name="connsiteY80" fmla="*/ 529423 h 569744"/>
                <a:gd name="connsiteX81" fmla="*/ 289626 w 592717"/>
                <a:gd name="connsiteY81" fmla="*/ 413961 h 569744"/>
                <a:gd name="connsiteX82" fmla="*/ 296546 w 592717"/>
                <a:gd name="connsiteY82" fmla="*/ 407042 h 569744"/>
                <a:gd name="connsiteX83" fmla="*/ 303466 w 592717"/>
                <a:gd name="connsiteY83" fmla="*/ 413961 h 569744"/>
                <a:gd name="connsiteX84" fmla="*/ 303466 w 592717"/>
                <a:gd name="connsiteY84" fmla="*/ 529423 h 569744"/>
                <a:gd name="connsiteX85" fmla="*/ 325580 w 592717"/>
                <a:gd name="connsiteY85" fmla="*/ 521842 h 569744"/>
                <a:gd name="connsiteX86" fmla="*/ 325580 w 592717"/>
                <a:gd name="connsiteY86" fmla="*/ 521843 h 569744"/>
                <a:gd name="connsiteX87" fmla="*/ 334790 w 592717"/>
                <a:gd name="connsiteY87" fmla="*/ 523146 h 569744"/>
                <a:gd name="connsiteX88" fmla="*/ 334790 w 592717"/>
                <a:gd name="connsiteY88" fmla="*/ 411296 h 569744"/>
                <a:gd name="connsiteX89" fmla="*/ 334423 w 592717"/>
                <a:gd name="connsiteY89" fmla="*/ 407760 h 569744"/>
                <a:gd name="connsiteX90" fmla="*/ 334423 w 592717"/>
                <a:gd name="connsiteY90" fmla="*/ 379462 h 569744"/>
                <a:gd name="connsiteX91" fmla="*/ 298168 w 592717"/>
                <a:gd name="connsiteY91" fmla="*/ 383478 h 569744"/>
                <a:gd name="connsiteX92" fmla="*/ 258302 w 592717"/>
                <a:gd name="connsiteY92" fmla="*/ 379331 h 569744"/>
                <a:gd name="connsiteX93" fmla="*/ 464062 w 592717"/>
                <a:gd name="connsiteY93" fmla="*/ 379329 h 569744"/>
                <a:gd name="connsiteX94" fmla="*/ 464062 w 592717"/>
                <a:gd name="connsiteY94" fmla="*/ 407758 h 569744"/>
                <a:gd name="connsiteX95" fmla="*/ 464062 w 592717"/>
                <a:gd name="connsiteY95" fmla="*/ 523143 h 569744"/>
                <a:gd name="connsiteX96" fmla="*/ 473265 w 592717"/>
                <a:gd name="connsiteY96" fmla="*/ 521841 h 569744"/>
                <a:gd name="connsiteX97" fmla="*/ 495386 w 592717"/>
                <a:gd name="connsiteY97" fmla="*/ 529422 h 569744"/>
                <a:gd name="connsiteX98" fmla="*/ 495386 w 592717"/>
                <a:gd name="connsiteY98" fmla="*/ 413960 h 569744"/>
                <a:gd name="connsiteX99" fmla="*/ 502306 w 592717"/>
                <a:gd name="connsiteY99" fmla="*/ 407039 h 569744"/>
                <a:gd name="connsiteX100" fmla="*/ 509227 w 592717"/>
                <a:gd name="connsiteY100" fmla="*/ 413960 h 569744"/>
                <a:gd name="connsiteX101" fmla="*/ 509227 w 592717"/>
                <a:gd name="connsiteY101" fmla="*/ 529422 h 569744"/>
                <a:gd name="connsiteX102" fmla="*/ 531333 w 592717"/>
                <a:gd name="connsiteY102" fmla="*/ 521844 h 569744"/>
                <a:gd name="connsiteX103" fmla="*/ 540544 w 592717"/>
                <a:gd name="connsiteY103" fmla="*/ 523145 h 569744"/>
                <a:gd name="connsiteX104" fmla="*/ 540544 w 592717"/>
                <a:gd name="connsiteY104" fmla="*/ 411294 h 569744"/>
                <a:gd name="connsiteX105" fmla="*/ 540177 w 592717"/>
                <a:gd name="connsiteY105" fmla="*/ 407758 h 569744"/>
                <a:gd name="connsiteX106" fmla="*/ 540177 w 592717"/>
                <a:gd name="connsiteY106" fmla="*/ 379460 h 569744"/>
                <a:gd name="connsiteX107" fmla="*/ 503922 w 592717"/>
                <a:gd name="connsiteY107" fmla="*/ 383476 h 569744"/>
                <a:gd name="connsiteX108" fmla="*/ 464062 w 592717"/>
                <a:gd name="connsiteY108" fmla="*/ 379329 h 569744"/>
                <a:gd name="connsiteX109" fmla="*/ 110933 w 592717"/>
                <a:gd name="connsiteY109" fmla="*/ 265403 h 569744"/>
                <a:gd name="connsiteX110" fmla="*/ 87873 w 592717"/>
                <a:gd name="connsiteY110" fmla="*/ 278976 h 569744"/>
                <a:gd name="connsiteX111" fmla="*/ 65011 w 592717"/>
                <a:gd name="connsiteY111" fmla="*/ 265757 h 569744"/>
                <a:gd name="connsiteX112" fmla="*/ 56669 w 592717"/>
                <a:gd name="connsiteY112" fmla="*/ 265757 h 569744"/>
                <a:gd name="connsiteX113" fmla="*/ 13846 w 592717"/>
                <a:gd name="connsiteY113" fmla="*/ 306682 h 569744"/>
                <a:gd name="connsiteX114" fmla="*/ 13846 w 592717"/>
                <a:gd name="connsiteY114" fmla="*/ 385758 h 569744"/>
                <a:gd name="connsiteX115" fmla="*/ 38715 w 592717"/>
                <a:gd name="connsiteY115" fmla="*/ 385718 h 569744"/>
                <a:gd name="connsiteX116" fmla="*/ 38715 w 592717"/>
                <a:gd name="connsiteY116" fmla="*/ 339499 h 569744"/>
                <a:gd name="connsiteX117" fmla="*/ 38715 w 592717"/>
                <a:gd name="connsiteY117" fmla="*/ 327090 h 569744"/>
                <a:gd name="connsiteX118" fmla="*/ 45635 w 592717"/>
                <a:gd name="connsiteY118" fmla="*/ 320170 h 569744"/>
                <a:gd name="connsiteX119" fmla="*/ 52555 w 592717"/>
                <a:gd name="connsiteY119" fmla="*/ 327090 h 569744"/>
                <a:gd name="connsiteX120" fmla="*/ 52555 w 592717"/>
                <a:gd name="connsiteY120" fmla="*/ 339499 h 569744"/>
                <a:gd name="connsiteX121" fmla="*/ 52555 w 592717"/>
                <a:gd name="connsiteY121" fmla="*/ 365138 h 569744"/>
                <a:gd name="connsiteX122" fmla="*/ 128669 w 592717"/>
                <a:gd name="connsiteY122" fmla="*/ 365256 h 569744"/>
                <a:gd name="connsiteX123" fmla="*/ 128669 w 592717"/>
                <a:gd name="connsiteY123" fmla="*/ 339499 h 569744"/>
                <a:gd name="connsiteX124" fmla="*/ 129036 w 592717"/>
                <a:gd name="connsiteY124" fmla="*/ 337679 h 569744"/>
                <a:gd name="connsiteX125" fmla="*/ 129036 w 592717"/>
                <a:gd name="connsiteY125" fmla="*/ 324104 h 569744"/>
                <a:gd name="connsiteX126" fmla="*/ 135957 w 592717"/>
                <a:gd name="connsiteY126" fmla="*/ 317184 h 569744"/>
                <a:gd name="connsiteX127" fmla="*/ 142877 w 592717"/>
                <a:gd name="connsiteY127" fmla="*/ 324104 h 569744"/>
                <a:gd name="connsiteX128" fmla="*/ 142877 w 592717"/>
                <a:gd name="connsiteY128" fmla="*/ 385953 h 569744"/>
                <a:gd name="connsiteX129" fmla="*/ 167377 w 592717"/>
                <a:gd name="connsiteY129" fmla="*/ 385644 h 569744"/>
                <a:gd name="connsiteX130" fmla="*/ 167381 w 592717"/>
                <a:gd name="connsiteY130" fmla="*/ 385644 h 569744"/>
                <a:gd name="connsiteX131" fmla="*/ 167381 w 592717"/>
                <a:gd name="connsiteY131" fmla="*/ 306682 h 569744"/>
                <a:gd name="connsiteX132" fmla="*/ 124548 w 592717"/>
                <a:gd name="connsiteY132" fmla="*/ 265757 h 569744"/>
                <a:gd name="connsiteX133" fmla="*/ 112689 w 592717"/>
                <a:gd name="connsiteY133" fmla="*/ 265757 h 569744"/>
                <a:gd name="connsiteX134" fmla="*/ 110933 w 592717"/>
                <a:gd name="connsiteY134" fmla="*/ 265403 h 569744"/>
                <a:gd name="connsiteX135" fmla="*/ 522444 w 592717"/>
                <a:gd name="connsiteY135" fmla="*/ 265402 h 569744"/>
                <a:gd name="connsiteX136" fmla="*/ 499369 w 592717"/>
                <a:gd name="connsiteY136" fmla="*/ 278975 h 569744"/>
                <a:gd name="connsiteX137" fmla="*/ 476513 w 592717"/>
                <a:gd name="connsiteY137" fmla="*/ 265756 h 569744"/>
                <a:gd name="connsiteX138" fmla="*/ 468172 w 592717"/>
                <a:gd name="connsiteY138" fmla="*/ 265756 h 569744"/>
                <a:gd name="connsiteX139" fmla="*/ 425351 w 592717"/>
                <a:gd name="connsiteY139" fmla="*/ 306679 h 569744"/>
                <a:gd name="connsiteX140" fmla="*/ 425351 w 592717"/>
                <a:gd name="connsiteY140" fmla="*/ 385757 h 569744"/>
                <a:gd name="connsiteX141" fmla="*/ 450220 w 592717"/>
                <a:gd name="connsiteY141" fmla="*/ 385721 h 569744"/>
                <a:gd name="connsiteX142" fmla="*/ 450220 w 592717"/>
                <a:gd name="connsiteY142" fmla="*/ 339496 h 569744"/>
                <a:gd name="connsiteX143" fmla="*/ 450220 w 592717"/>
                <a:gd name="connsiteY143" fmla="*/ 327087 h 569744"/>
                <a:gd name="connsiteX144" fmla="*/ 457140 w 592717"/>
                <a:gd name="connsiteY144" fmla="*/ 320167 h 569744"/>
                <a:gd name="connsiteX145" fmla="*/ 464060 w 592717"/>
                <a:gd name="connsiteY145" fmla="*/ 327087 h 569744"/>
                <a:gd name="connsiteX146" fmla="*/ 464060 w 592717"/>
                <a:gd name="connsiteY146" fmla="*/ 339496 h 569744"/>
                <a:gd name="connsiteX147" fmla="*/ 464060 w 592717"/>
                <a:gd name="connsiteY147" fmla="*/ 365131 h 569744"/>
                <a:gd name="connsiteX148" fmla="*/ 540175 w 592717"/>
                <a:gd name="connsiteY148" fmla="*/ 365255 h 569744"/>
                <a:gd name="connsiteX149" fmla="*/ 540175 w 592717"/>
                <a:gd name="connsiteY149" fmla="*/ 339498 h 569744"/>
                <a:gd name="connsiteX150" fmla="*/ 540542 w 592717"/>
                <a:gd name="connsiteY150" fmla="*/ 337678 h 569744"/>
                <a:gd name="connsiteX151" fmla="*/ 540542 w 592717"/>
                <a:gd name="connsiteY151" fmla="*/ 324103 h 569744"/>
                <a:gd name="connsiteX152" fmla="*/ 547462 w 592717"/>
                <a:gd name="connsiteY152" fmla="*/ 317183 h 569744"/>
                <a:gd name="connsiteX153" fmla="*/ 554382 w 592717"/>
                <a:gd name="connsiteY153" fmla="*/ 324103 h 569744"/>
                <a:gd name="connsiteX154" fmla="*/ 554382 w 592717"/>
                <a:gd name="connsiteY154" fmla="*/ 385953 h 569744"/>
                <a:gd name="connsiteX155" fmla="*/ 578875 w 592717"/>
                <a:gd name="connsiteY155" fmla="*/ 385650 h 569744"/>
                <a:gd name="connsiteX156" fmla="*/ 578875 w 592717"/>
                <a:gd name="connsiteY156" fmla="*/ 306681 h 569744"/>
                <a:gd name="connsiteX157" fmla="*/ 536059 w 592717"/>
                <a:gd name="connsiteY157" fmla="*/ 265756 h 569744"/>
                <a:gd name="connsiteX158" fmla="*/ 524199 w 592717"/>
                <a:gd name="connsiteY158" fmla="*/ 265756 h 569744"/>
                <a:gd name="connsiteX159" fmla="*/ 522444 w 592717"/>
                <a:gd name="connsiteY159" fmla="*/ 265402 h 569744"/>
                <a:gd name="connsiteX160" fmla="*/ 316689 w 592717"/>
                <a:gd name="connsiteY160" fmla="*/ 265400 h 569744"/>
                <a:gd name="connsiteX161" fmla="*/ 293622 w 592717"/>
                <a:gd name="connsiteY161" fmla="*/ 278975 h 569744"/>
                <a:gd name="connsiteX162" fmla="*/ 270767 w 592717"/>
                <a:gd name="connsiteY162" fmla="*/ 265756 h 569744"/>
                <a:gd name="connsiteX163" fmla="*/ 262425 w 592717"/>
                <a:gd name="connsiteY163" fmla="*/ 265756 h 569744"/>
                <a:gd name="connsiteX164" fmla="*/ 219593 w 592717"/>
                <a:gd name="connsiteY164" fmla="*/ 306681 h 569744"/>
                <a:gd name="connsiteX165" fmla="*/ 219593 w 592717"/>
                <a:gd name="connsiteY165" fmla="*/ 385750 h 569744"/>
                <a:gd name="connsiteX166" fmla="*/ 244462 w 592717"/>
                <a:gd name="connsiteY166" fmla="*/ 385717 h 569744"/>
                <a:gd name="connsiteX167" fmla="*/ 244462 w 592717"/>
                <a:gd name="connsiteY167" fmla="*/ 339498 h 569744"/>
                <a:gd name="connsiteX168" fmla="*/ 244462 w 592717"/>
                <a:gd name="connsiteY168" fmla="*/ 327089 h 569744"/>
                <a:gd name="connsiteX169" fmla="*/ 251382 w 592717"/>
                <a:gd name="connsiteY169" fmla="*/ 320169 h 569744"/>
                <a:gd name="connsiteX170" fmla="*/ 258302 w 592717"/>
                <a:gd name="connsiteY170" fmla="*/ 327089 h 569744"/>
                <a:gd name="connsiteX171" fmla="*/ 258302 w 592717"/>
                <a:gd name="connsiteY171" fmla="*/ 339498 h 569744"/>
                <a:gd name="connsiteX172" fmla="*/ 258302 w 592717"/>
                <a:gd name="connsiteY172" fmla="*/ 365137 h 569744"/>
                <a:gd name="connsiteX173" fmla="*/ 334425 w 592717"/>
                <a:gd name="connsiteY173" fmla="*/ 365255 h 569744"/>
                <a:gd name="connsiteX174" fmla="*/ 334425 w 592717"/>
                <a:gd name="connsiteY174" fmla="*/ 339498 h 569744"/>
                <a:gd name="connsiteX175" fmla="*/ 334792 w 592717"/>
                <a:gd name="connsiteY175" fmla="*/ 337678 h 569744"/>
                <a:gd name="connsiteX176" fmla="*/ 334792 w 592717"/>
                <a:gd name="connsiteY176" fmla="*/ 324103 h 569744"/>
                <a:gd name="connsiteX177" fmla="*/ 341712 w 592717"/>
                <a:gd name="connsiteY177" fmla="*/ 317183 h 569744"/>
                <a:gd name="connsiteX178" fmla="*/ 348632 w 592717"/>
                <a:gd name="connsiteY178" fmla="*/ 324103 h 569744"/>
                <a:gd name="connsiteX179" fmla="*/ 348632 w 592717"/>
                <a:gd name="connsiteY179" fmla="*/ 385962 h 569744"/>
                <a:gd name="connsiteX180" fmla="*/ 373125 w 592717"/>
                <a:gd name="connsiteY180" fmla="*/ 385654 h 569744"/>
                <a:gd name="connsiteX181" fmla="*/ 373132 w 592717"/>
                <a:gd name="connsiteY181" fmla="*/ 385654 h 569744"/>
                <a:gd name="connsiteX182" fmla="*/ 373132 w 592717"/>
                <a:gd name="connsiteY182" fmla="*/ 306681 h 569744"/>
                <a:gd name="connsiteX183" fmla="*/ 330300 w 592717"/>
                <a:gd name="connsiteY183" fmla="*/ 265756 h 569744"/>
                <a:gd name="connsiteX184" fmla="*/ 318454 w 592717"/>
                <a:gd name="connsiteY184" fmla="*/ 265756 h 569744"/>
                <a:gd name="connsiteX185" fmla="*/ 316689 w 592717"/>
                <a:gd name="connsiteY185" fmla="*/ 265400 h 569744"/>
                <a:gd name="connsiteX186" fmla="*/ 75092 w 592717"/>
                <a:gd name="connsiteY186" fmla="*/ 244839 h 569744"/>
                <a:gd name="connsiteX187" fmla="*/ 75092 w 592717"/>
                <a:gd name="connsiteY187" fmla="*/ 251679 h 569744"/>
                <a:gd name="connsiteX188" fmla="*/ 75453 w 592717"/>
                <a:gd name="connsiteY188" fmla="*/ 253461 h 569744"/>
                <a:gd name="connsiteX189" fmla="*/ 87869 w 592717"/>
                <a:gd name="connsiteY189" fmla="*/ 265134 h 569744"/>
                <a:gd name="connsiteX190" fmla="*/ 100284 w 592717"/>
                <a:gd name="connsiteY190" fmla="*/ 253461 h 569744"/>
                <a:gd name="connsiteX191" fmla="*/ 100404 w 592717"/>
                <a:gd name="connsiteY191" fmla="*/ 252867 h 569744"/>
                <a:gd name="connsiteX192" fmla="*/ 100404 w 592717"/>
                <a:gd name="connsiteY192" fmla="*/ 245233 h 569744"/>
                <a:gd name="connsiteX193" fmla="*/ 88552 w 592717"/>
                <a:gd name="connsiteY193" fmla="*/ 246880 h 569744"/>
                <a:gd name="connsiteX194" fmla="*/ 75092 w 592717"/>
                <a:gd name="connsiteY194" fmla="*/ 244839 h 569744"/>
                <a:gd name="connsiteX195" fmla="*/ 486597 w 592717"/>
                <a:gd name="connsiteY195" fmla="*/ 244838 h 569744"/>
                <a:gd name="connsiteX196" fmla="*/ 486597 w 592717"/>
                <a:gd name="connsiteY196" fmla="*/ 251678 h 569744"/>
                <a:gd name="connsiteX197" fmla="*/ 486958 w 592717"/>
                <a:gd name="connsiteY197" fmla="*/ 253460 h 569744"/>
                <a:gd name="connsiteX198" fmla="*/ 499367 w 592717"/>
                <a:gd name="connsiteY198" fmla="*/ 265133 h 569744"/>
                <a:gd name="connsiteX199" fmla="*/ 511799 w 592717"/>
                <a:gd name="connsiteY199" fmla="*/ 253460 h 569744"/>
                <a:gd name="connsiteX200" fmla="*/ 511913 w 592717"/>
                <a:gd name="connsiteY200" fmla="*/ 252904 h 569744"/>
                <a:gd name="connsiteX201" fmla="*/ 511913 w 592717"/>
                <a:gd name="connsiteY201" fmla="*/ 245234 h 569744"/>
                <a:gd name="connsiteX202" fmla="*/ 500059 w 592717"/>
                <a:gd name="connsiteY202" fmla="*/ 246879 h 569744"/>
                <a:gd name="connsiteX203" fmla="*/ 486597 w 592717"/>
                <a:gd name="connsiteY203" fmla="*/ 244838 h 569744"/>
                <a:gd name="connsiteX204" fmla="*/ 280841 w 592717"/>
                <a:gd name="connsiteY204" fmla="*/ 244836 h 569744"/>
                <a:gd name="connsiteX205" fmla="*/ 280841 w 592717"/>
                <a:gd name="connsiteY205" fmla="*/ 251640 h 569744"/>
                <a:gd name="connsiteX206" fmla="*/ 281209 w 592717"/>
                <a:gd name="connsiteY206" fmla="*/ 253460 h 569744"/>
                <a:gd name="connsiteX207" fmla="*/ 293618 w 592717"/>
                <a:gd name="connsiteY207" fmla="*/ 265133 h 569744"/>
                <a:gd name="connsiteX208" fmla="*/ 306040 w 592717"/>
                <a:gd name="connsiteY208" fmla="*/ 253460 h 569744"/>
                <a:gd name="connsiteX209" fmla="*/ 306160 w 592717"/>
                <a:gd name="connsiteY209" fmla="*/ 252866 h 569744"/>
                <a:gd name="connsiteX210" fmla="*/ 306160 w 592717"/>
                <a:gd name="connsiteY210" fmla="*/ 245232 h 569744"/>
                <a:gd name="connsiteX211" fmla="*/ 294307 w 592717"/>
                <a:gd name="connsiteY211" fmla="*/ 246879 h 569744"/>
                <a:gd name="connsiteX212" fmla="*/ 280841 w 592717"/>
                <a:gd name="connsiteY212" fmla="*/ 244836 h 569744"/>
                <a:gd name="connsiteX213" fmla="*/ 78571 w 592717"/>
                <a:gd name="connsiteY213" fmla="*/ 186895 h 569744"/>
                <a:gd name="connsiteX214" fmla="*/ 65665 w 592717"/>
                <a:gd name="connsiteY214" fmla="*/ 190417 h 569744"/>
                <a:gd name="connsiteX215" fmla="*/ 57359 w 592717"/>
                <a:gd name="connsiteY215" fmla="*/ 210213 h 569744"/>
                <a:gd name="connsiteX216" fmla="*/ 88552 w 592717"/>
                <a:gd name="connsiteY216" fmla="*/ 233038 h 569744"/>
                <a:gd name="connsiteX217" fmla="*/ 120301 w 592717"/>
                <a:gd name="connsiteY217" fmla="*/ 207877 h 569744"/>
                <a:gd name="connsiteX218" fmla="*/ 120230 w 592717"/>
                <a:gd name="connsiteY218" fmla="*/ 207523 h 569744"/>
                <a:gd name="connsiteX219" fmla="*/ 113908 w 592717"/>
                <a:gd name="connsiteY219" fmla="*/ 188428 h 569744"/>
                <a:gd name="connsiteX220" fmla="*/ 94174 w 592717"/>
                <a:gd name="connsiteY220" fmla="*/ 187865 h 569744"/>
                <a:gd name="connsiteX221" fmla="*/ 78571 w 592717"/>
                <a:gd name="connsiteY221" fmla="*/ 186895 h 569744"/>
                <a:gd name="connsiteX222" fmla="*/ 490081 w 592717"/>
                <a:gd name="connsiteY222" fmla="*/ 186892 h 569744"/>
                <a:gd name="connsiteX223" fmla="*/ 477181 w 592717"/>
                <a:gd name="connsiteY223" fmla="*/ 190414 h 569744"/>
                <a:gd name="connsiteX224" fmla="*/ 468866 w 592717"/>
                <a:gd name="connsiteY224" fmla="*/ 210237 h 569744"/>
                <a:gd name="connsiteX225" fmla="*/ 500061 w 592717"/>
                <a:gd name="connsiteY225" fmla="*/ 233035 h 569744"/>
                <a:gd name="connsiteX226" fmla="*/ 531811 w 592717"/>
                <a:gd name="connsiteY226" fmla="*/ 207874 h 569744"/>
                <a:gd name="connsiteX227" fmla="*/ 531740 w 592717"/>
                <a:gd name="connsiteY227" fmla="*/ 207520 h 569744"/>
                <a:gd name="connsiteX228" fmla="*/ 525419 w 592717"/>
                <a:gd name="connsiteY228" fmla="*/ 188425 h 569744"/>
                <a:gd name="connsiteX229" fmla="*/ 505691 w 592717"/>
                <a:gd name="connsiteY229" fmla="*/ 187862 h 569744"/>
                <a:gd name="connsiteX230" fmla="*/ 490081 w 592717"/>
                <a:gd name="connsiteY230" fmla="*/ 186892 h 569744"/>
                <a:gd name="connsiteX231" fmla="*/ 284331 w 592717"/>
                <a:gd name="connsiteY231" fmla="*/ 186892 h 569744"/>
                <a:gd name="connsiteX232" fmla="*/ 271429 w 592717"/>
                <a:gd name="connsiteY232" fmla="*/ 190414 h 569744"/>
                <a:gd name="connsiteX233" fmla="*/ 263115 w 592717"/>
                <a:gd name="connsiteY233" fmla="*/ 210237 h 569744"/>
                <a:gd name="connsiteX234" fmla="*/ 294310 w 592717"/>
                <a:gd name="connsiteY234" fmla="*/ 233035 h 569744"/>
                <a:gd name="connsiteX235" fmla="*/ 326050 w 592717"/>
                <a:gd name="connsiteY235" fmla="*/ 207874 h 569744"/>
                <a:gd name="connsiteX236" fmla="*/ 325979 w 592717"/>
                <a:gd name="connsiteY236" fmla="*/ 207520 h 569744"/>
                <a:gd name="connsiteX237" fmla="*/ 319657 w 592717"/>
                <a:gd name="connsiteY237" fmla="*/ 188425 h 569744"/>
                <a:gd name="connsiteX238" fmla="*/ 299930 w 592717"/>
                <a:gd name="connsiteY238" fmla="*/ 187862 h 569744"/>
                <a:gd name="connsiteX239" fmla="*/ 284331 w 592717"/>
                <a:gd name="connsiteY239" fmla="*/ 186892 h 569744"/>
                <a:gd name="connsiteX240" fmla="*/ 327937 w 592717"/>
                <a:gd name="connsiteY240" fmla="*/ 154747 h 569744"/>
                <a:gd name="connsiteX241" fmla="*/ 322158 w 592717"/>
                <a:gd name="connsiteY241" fmla="*/ 157948 h 569744"/>
                <a:gd name="connsiteX242" fmla="*/ 302168 w 592717"/>
                <a:gd name="connsiteY242" fmla="*/ 158767 h 569744"/>
                <a:gd name="connsiteX243" fmla="*/ 270686 w 592717"/>
                <a:gd name="connsiteY243" fmla="*/ 160554 h 569744"/>
                <a:gd name="connsiteX244" fmla="*/ 258068 w 592717"/>
                <a:gd name="connsiteY244" fmla="*/ 171078 h 569744"/>
                <a:gd name="connsiteX245" fmla="*/ 255643 w 592717"/>
                <a:gd name="connsiteY245" fmla="*/ 189248 h 569744"/>
                <a:gd name="connsiteX246" fmla="*/ 263502 w 592717"/>
                <a:gd name="connsiteY246" fmla="*/ 179077 h 569744"/>
                <a:gd name="connsiteX247" fmla="*/ 301410 w 592717"/>
                <a:gd name="connsiteY247" fmla="*/ 174109 h 569744"/>
                <a:gd name="connsiteX248" fmla="*/ 320182 w 592717"/>
                <a:gd name="connsiteY248" fmla="*/ 174093 h 569744"/>
                <a:gd name="connsiteX249" fmla="*/ 328095 w 592717"/>
                <a:gd name="connsiteY249" fmla="*/ 176263 h 569744"/>
                <a:gd name="connsiteX250" fmla="*/ 333550 w 592717"/>
                <a:gd name="connsiteY250" fmla="*/ 184956 h 569744"/>
                <a:gd name="connsiteX251" fmla="*/ 327937 w 592717"/>
                <a:gd name="connsiteY251" fmla="*/ 154747 h 569744"/>
                <a:gd name="connsiteX252" fmla="*/ 122185 w 592717"/>
                <a:gd name="connsiteY252" fmla="*/ 154745 h 569744"/>
                <a:gd name="connsiteX253" fmla="*/ 116394 w 592717"/>
                <a:gd name="connsiteY253" fmla="*/ 157951 h 569744"/>
                <a:gd name="connsiteX254" fmla="*/ 96404 w 592717"/>
                <a:gd name="connsiteY254" fmla="*/ 158770 h 569744"/>
                <a:gd name="connsiteX255" fmla="*/ 64922 w 592717"/>
                <a:gd name="connsiteY255" fmla="*/ 160557 h 569744"/>
                <a:gd name="connsiteX256" fmla="*/ 52310 w 592717"/>
                <a:gd name="connsiteY256" fmla="*/ 171088 h 569744"/>
                <a:gd name="connsiteX257" fmla="*/ 49874 w 592717"/>
                <a:gd name="connsiteY257" fmla="*/ 189282 h 569744"/>
                <a:gd name="connsiteX258" fmla="*/ 57733 w 592717"/>
                <a:gd name="connsiteY258" fmla="*/ 179080 h 569744"/>
                <a:gd name="connsiteX259" fmla="*/ 95663 w 592717"/>
                <a:gd name="connsiteY259" fmla="*/ 174112 h 569744"/>
                <a:gd name="connsiteX260" fmla="*/ 114436 w 592717"/>
                <a:gd name="connsiteY260" fmla="*/ 174096 h 569744"/>
                <a:gd name="connsiteX261" fmla="*/ 122348 w 592717"/>
                <a:gd name="connsiteY261" fmla="*/ 176266 h 569744"/>
                <a:gd name="connsiteX262" fmla="*/ 127799 w 592717"/>
                <a:gd name="connsiteY262" fmla="*/ 184952 h 569744"/>
                <a:gd name="connsiteX263" fmla="*/ 122185 w 592717"/>
                <a:gd name="connsiteY263" fmla="*/ 154745 h 569744"/>
                <a:gd name="connsiteX264" fmla="*/ 533691 w 592717"/>
                <a:gd name="connsiteY264" fmla="*/ 154742 h 569744"/>
                <a:gd name="connsiteX265" fmla="*/ 527899 w 592717"/>
                <a:gd name="connsiteY265" fmla="*/ 157948 h 569744"/>
                <a:gd name="connsiteX266" fmla="*/ 507919 w 592717"/>
                <a:gd name="connsiteY266" fmla="*/ 158767 h 569744"/>
                <a:gd name="connsiteX267" fmla="*/ 476429 w 592717"/>
                <a:gd name="connsiteY267" fmla="*/ 160554 h 569744"/>
                <a:gd name="connsiteX268" fmla="*/ 463811 w 592717"/>
                <a:gd name="connsiteY268" fmla="*/ 171094 h 569744"/>
                <a:gd name="connsiteX269" fmla="*/ 461394 w 592717"/>
                <a:gd name="connsiteY269" fmla="*/ 189241 h 569744"/>
                <a:gd name="connsiteX270" fmla="*/ 469253 w 592717"/>
                <a:gd name="connsiteY270" fmla="*/ 179077 h 569744"/>
                <a:gd name="connsiteX271" fmla="*/ 507175 w 592717"/>
                <a:gd name="connsiteY271" fmla="*/ 174109 h 569744"/>
                <a:gd name="connsiteX272" fmla="*/ 525941 w 592717"/>
                <a:gd name="connsiteY272" fmla="*/ 174093 h 569744"/>
                <a:gd name="connsiteX273" fmla="*/ 533854 w 592717"/>
                <a:gd name="connsiteY273" fmla="*/ 176263 h 569744"/>
                <a:gd name="connsiteX274" fmla="*/ 539305 w 592717"/>
                <a:gd name="connsiteY274" fmla="*/ 184949 h 569744"/>
                <a:gd name="connsiteX275" fmla="*/ 533691 w 592717"/>
                <a:gd name="connsiteY275" fmla="*/ 154742 h 569744"/>
                <a:gd name="connsiteX276" fmla="*/ 382982 w 592717"/>
                <a:gd name="connsiteY276" fmla="*/ 146347 h 569744"/>
                <a:gd name="connsiteX277" fmla="*/ 405689 w 592717"/>
                <a:gd name="connsiteY277" fmla="*/ 155572 h 569744"/>
                <a:gd name="connsiteX278" fmla="*/ 427036 w 592717"/>
                <a:gd name="connsiteY278" fmla="*/ 147622 h 569744"/>
                <a:gd name="connsiteX279" fmla="*/ 436802 w 592717"/>
                <a:gd name="connsiteY279" fmla="*/ 148245 h 569744"/>
                <a:gd name="connsiteX280" fmla="*/ 436179 w 592717"/>
                <a:gd name="connsiteY280" fmla="*/ 158013 h 569744"/>
                <a:gd name="connsiteX281" fmla="*/ 405689 w 592717"/>
                <a:gd name="connsiteY281" fmla="*/ 169414 h 569744"/>
                <a:gd name="connsiteX282" fmla="*/ 373239 w 592717"/>
                <a:gd name="connsiteY282" fmla="*/ 156166 h 569744"/>
                <a:gd name="connsiteX283" fmla="*/ 373201 w 592717"/>
                <a:gd name="connsiteY283" fmla="*/ 146385 h 569744"/>
                <a:gd name="connsiteX284" fmla="*/ 382982 w 592717"/>
                <a:gd name="connsiteY284" fmla="*/ 146347 h 569744"/>
                <a:gd name="connsiteX285" fmla="*/ 174350 w 592717"/>
                <a:gd name="connsiteY285" fmla="*/ 146347 h 569744"/>
                <a:gd name="connsiteX286" fmla="*/ 197072 w 592717"/>
                <a:gd name="connsiteY286" fmla="*/ 155572 h 569744"/>
                <a:gd name="connsiteX287" fmla="*/ 218420 w 592717"/>
                <a:gd name="connsiteY287" fmla="*/ 147622 h 569744"/>
                <a:gd name="connsiteX288" fmla="*/ 228186 w 592717"/>
                <a:gd name="connsiteY288" fmla="*/ 148245 h 569744"/>
                <a:gd name="connsiteX289" fmla="*/ 227563 w 592717"/>
                <a:gd name="connsiteY289" fmla="*/ 158013 h 569744"/>
                <a:gd name="connsiteX290" fmla="*/ 197072 w 592717"/>
                <a:gd name="connsiteY290" fmla="*/ 169414 h 569744"/>
                <a:gd name="connsiteX291" fmla="*/ 164607 w 592717"/>
                <a:gd name="connsiteY291" fmla="*/ 156166 h 569744"/>
                <a:gd name="connsiteX292" fmla="*/ 164569 w 592717"/>
                <a:gd name="connsiteY292" fmla="*/ 146385 h 569744"/>
                <a:gd name="connsiteX293" fmla="*/ 174350 w 592717"/>
                <a:gd name="connsiteY293" fmla="*/ 146347 h 569744"/>
                <a:gd name="connsiteX294" fmla="*/ 119704 w 592717"/>
                <a:gd name="connsiteY294" fmla="*/ 134095 h 569744"/>
                <a:gd name="connsiteX295" fmla="*/ 120848 w 592717"/>
                <a:gd name="connsiteY295" fmla="*/ 134217 h 569744"/>
                <a:gd name="connsiteX296" fmla="*/ 122517 w 592717"/>
                <a:gd name="connsiteY296" fmla="*/ 134660 h 569744"/>
                <a:gd name="connsiteX297" fmla="*/ 123009 w 592717"/>
                <a:gd name="connsiteY297" fmla="*/ 134929 h 569744"/>
                <a:gd name="connsiteX298" fmla="*/ 124310 w 592717"/>
                <a:gd name="connsiteY298" fmla="*/ 135641 h 569744"/>
                <a:gd name="connsiteX299" fmla="*/ 133951 w 592717"/>
                <a:gd name="connsiteY299" fmla="*/ 210091 h 569744"/>
                <a:gd name="connsiteX300" fmla="*/ 114244 w 592717"/>
                <a:gd name="connsiteY300" fmla="*/ 239225 h 569744"/>
                <a:gd name="connsiteX301" fmla="*/ 114244 w 592717"/>
                <a:gd name="connsiteY301" fmla="*/ 251915 h 569744"/>
                <a:gd name="connsiteX302" fmla="*/ 124544 w 592717"/>
                <a:gd name="connsiteY302" fmla="*/ 251915 h 569744"/>
                <a:gd name="connsiteX303" fmla="*/ 181221 w 592717"/>
                <a:gd name="connsiteY303" fmla="*/ 306682 h 569744"/>
                <a:gd name="connsiteX304" fmla="*/ 181221 w 592717"/>
                <a:gd name="connsiteY304" fmla="*/ 407765 h 569744"/>
                <a:gd name="connsiteX305" fmla="*/ 154948 w 592717"/>
                <a:gd name="connsiteY305" fmla="*/ 433302 h 569744"/>
                <a:gd name="connsiteX306" fmla="*/ 142877 w 592717"/>
                <a:gd name="connsiteY306" fmla="*/ 430314 h 569744"/>
                <a:gd name="connsiteX307" fmla="*/ 142877 w 592717"/>
                <a:gd name="connsiteY307" fmla="*/ 530178 h 569744"/>
                <a:gd name="connsiteX308" fmla="*/ 155780 w 592717"/>
                <a:gd name="connsiteY308" fmla="*/ 556690 h 569744"/>
                <a:gd name="connsiteX309" fmla="*/ 155780 w 592717"/>
                <a:gd name="connsiteY309" fmla="*/ 562822 h 569744"/>
                <a:gd name="connsiteX310" fmla="*/ 148860 w 592717"/>
                <a:gd name="connsiteY310" fmla="*/ 569742 h 569744"/>
                <a:gd name="connsiteX311" fmla="*/ 90797 w 592717"/>
                <a:gd name="connsiteY311" fmla="*/ 569742 h 569744"/>
                <a:gd name="connsiteX312" fmla="*/ 32728 w 592717"/>
                <a:gd name="connsiteY312" fmla="*/ 569742 h 569744"/>
                <a:gd name="connsiteX313" fmla="*/ 25808 w 592717"/>
                <a:gd name="connsiteY313" fmla="*/ 562822 h 569744"/>
                <a:gd name="connsiteX314" fmla="*/ 25808 w 592717"/>
                <a:gd name="connsiteY314" fmla="*/ 556690 h 569744"/>
                <a:gd name="connsiteX315" fmla="*/ 39073 w 592717"/>
                <a:gd name="connsiteY315" fmla="*/ 529887 h 569744"/>
                <a:gd name="connsiteX316" fmla="*/ 38711 w 592717"/>
                <a:gd name="connsiteY316" fmla="*/ 528091 h 569744"/>
                <a:gd name="connsiteX317" fmla="*/ 38711 w 592717"/>
                <a:gd name="connsiteY317" fmla="*/ 430118 h 569744"/>
                <a:gd name="connsiteX318" fmla="*/ 26273 w 592717"/>
                <a:gd name="connsiteY318" fmla="*/ 433300 h 569744"/>
                <a:gd name="connsiteX319" fmla="*/ 0 w 592717"/>
                <a:gd name="connsiteY319" fmla="*/ 407763 h 569744"/>
                <a:gd name="connsiteX320" fmla="*/ 0 w 592717"/>
                <a:gd name="connsiteY320" fmla="*/ 306682 h 569744"/>
                <a:gd name="connsiteX321" fmla="*/ 56665 w 592717"/>
                <a:gd name="connsiteY321" fmla="*/ 251919 h 569744"/>
                <a:gd name="connsiteX322" fmla="*/ 61250 w 592717"/>
                <a:gd name="connsiteY322" fmla="*/ 251919 h 569744"/>
                <a:gd name="connsiteX323" fmla="*/ 61250 w 592717"/>
                <a:gd name="connsiteY323" fmla="*/ 238171 h 569744"/>
                <a:gd name="connsiteX324" fmla="*/ 44569 w 592717"/>
                <a:gd name="connsiteY324" fmla="*/ 215404 h 569744"/>
                <a:gd name="connsiteX325" fmla="*/ 43993 w 592717"/>
                <a:gd name="connsiteY325" fmla="*/ 214628 h 569744"/>
                <a:gd name="connsiteX326" fmla="*/ 40451 w 592717"/>
                <a:gd name="connsiteY326" fmla="*/ 163959 h 569744"/>
                <a:gd name="connsiteX327" fmla="*/ 60703 w 592717"/>
                <a:gd name="connsiteY327" fmla="*/ 147378 h 569744"/>
                <a:gd name="connsiteX328" fmla="*/ 96973 w 592717"/>
                <a:gd name="connsiteY328" fmla="*/ 144946 h 569744"/>
                <a:gd name="connsiteX329" fmla="*/ 112182 w 592717"/>
                <a:gd name="connsiteY329" fmla="*/ 144773 h 569744"/>
                <a:gd name="connsiteX330" fmla="*/ 113187 w 592717"/>
                <a:gd name="connsiteY330" fmla="*/ 144285 h 569744"/>
                <a:gd name="connsiteX331" fmla="*/ 113172 w 592717"/>
                <a:gd name="connsiteY331" fmla="*/ 143197 h 569744"/>
                <a:gd name="connsiteX332" fmla="*/ 116580 w 592717"/>
                <a:gd name="connsiteY332" fmla="*/ 134911 h 569744"/>
                <a:gd name="connsiteX333" fmla="*/ 116872 w 592717"/>
                <a:gd name="connsiteY333" fmla="*/ 134740 h 569744"/>
                <a:gd name="connsiteX334" fmla="*/ 117450 w 592717"/>
                <a:gd name="connsiteY334" fmla="*/ 134397 h 569744"/>
                <a:gd name="connsiteX335" fmla="*/ 118632 w 592717"/>
                <a:gd name="connsiteY335" fmla="*/ 134239 h 569744"/>
                <a:gd name="connsiteX336" fmla="*/ 119704 w 592717"/>
                <a:gd name="connsiteY336" fmla="*/ 134095 h 569744"/>
                <a:gd name="connsiteX337" fmla="*/ 531215 w 592717"/>
                <a:gd name="connsiteY337" fmla="*/ 134092 h 569744"/>
                <a:gd name="connsiteX338" fmla="*/ 532352 w 592717"/>
                <a:gd name="connsiteY338" fmla="*/ 134214 h 569744"/>
                <a:gd name="connsiteX339" fmla="*/ 534027 w 592717"/>
                <a:gd name="connsiteY339" fmla="*/ 134659 h 569744"/>
                <a:gd name="connsiteX340" fmla="*/ 534508 w 592717"/>
                <a:gd name="connsiteY340" fmla="*/ 134924 h 569744"/>
                <a:gd name="connsiteX341" fmla="*/ 535821 w 592717"/>
                <a:gd name="connsiteY341" fmla="*/ 135640 h 569744"/>
                <a:gd name="connsiteX342" fmla="*/ 545491 w 592717"/>
                <a:gd name="connsiteY342" fmla="*/ 210025 h 569744"/>
                <a:gd name="connsiteX343" fmla="*/ 525754 w 592717"/>
                <a:gd name="connsiteY343" fmla="*/ 239229 h 569744"/>
                <a:gd name="connsiteX344" fmla="*/ 525754 w 592717"/>
                <a:gd name="connsiteY344" fmla="*/ 251914 h 569744"/>
                <a:gd name="connsiteX345" fmla="*/ 536061 w 592717"/>
                <a:gd name="connsiteY345" fmla="*/ 251914 h 569744"/>
                <a:gd name="connsiteX346" fmla="*/ 592717 w 592717"/>
                <a:gd name="connsiteY346" fmla="*/ 306681 h 569744"/>
                <a:gd name="connsiteX347" fmla="*/ 592717 w 592717"/>
                <a:gd name="connsiteY347" fmla="*/ 407767 h 569744"/>
                <a:gd name="connsiteX348" fmla="*/ 566453 w 592717"/>
                <a:gd name="connsiteY348" fmla="*/ 433305 h 569744"/>
                <a:gd name="connsiteX349" fmla="*/ 554382 w 592717"/>
                <a:gd name="connsiteY349" fmla="*/ 430317 h 569744"/>
                <a:gd name="connsiteX350" fmla="*/ 554382 w 592717"/>
                <a:gd name="connsiteY350" fmla="*/ 530181 h 569744"/>
                <a:gd name="connsiteX351" fmla="*/ 567285 w 592717"/>
                <a:gd name="connsiteY351" fmla="*/ 556692 h 569744"/>
                <a:gd name="connsiteX352" fmla="*/ 567285 w 592717"/>
                <a:gd name="connsiteY352" fmla="*/ 562824 h 569744"/>
                <a:gd name="connsiteX353" fmla="*/ 560365 w 592717"/>
                <a:gd name="connsiteY353" fmla="*/ 569744 h 569744"/>
                <a:gd name="connsiteX354" fmla="*/ 502302 w 592717"/>
                <a:gd name="connsiteY354" fmla="*/ 569744 h 569744"/>
                <a:gd name="connsiteX355" fmla="*/ 444232 w 592717"/>
                <a:gd name="connsiteY355" fmla="*/ 569744 h 569744"/>
                <a:gd name="connsiteX356" fmla="*/ 437313 w 592717"/>
                <a:gd name="connsiteY356" fmla="*/ 562824 h 569744"/>
                <a:gd name="connsiteX357" fmla="*/ 437313 w 592717"/>
                <a:gd name="connsiteY357" fmla="*/ 556692 h 569744"/>
                <a:gd name="connsiteX358" fmla="*/ 450578 w 592717"/>
                <a:gd name="connsiteY358" fmla="*/ 529887 h 569744"/>
                <a:gd name="connsiteX359" fmla="*/ 450215 w 592717"/>
                <a:gd name="connsiteY359" fmla="*/ 528094 h 569744"/>
                <a:gd name="connsiteX360" fmla="*/ 450215 w 592717"/>
                <a:gd name="connsiteY360" fmla="*/ 430121 h 569744"/>
                <a:gd name="connsiteX361" fmla="*/ 437771 w 592717"/>
                <a:gd name="connsiteY361" fmla="*/ 433303 h 569744"/>
                <a:gd name="connsiteX362" fmla="*/ 411507 w 592717"/>
                <a:gd name="connsiteY362" fmla="*/ 407765 h 569744"/>
                <a:gd name="connsiteX363" fmla="*/ 411507 w 592717"/>
                <a:gd name="connsiteY363" fmla="*/ 306683 h 569744"/>
                <a:gd name="connsiteX364" fmla="*/ 468172 w 592717"/>
                <a:gd name="connsiteY364" fmla="*/ 251916 h 569744"/>
                <a:gd name="connsiteX365" fmla="*/ 472757 w 592717"/>
                <a:gd name="connsiteY365" fmla="*/ 251916 h 569744"/>
                <a:gd name="connsiteX366" fmla="*/ 472757 w 592717"/>
                <a:gd name="connsiteY366" fmla="*/ 238166 h 569744"/>
                <a:gd name="connsiteX367" fmla="*/ 456058 w 592717"/>
                <a:gd name="connsiteY367" fmla="*/ 215368 h 569744"/>
                <a:gd name="connsiteX368" fmla="*/ 455509 w 592717"/>
                <a:gd name="connsiteY368" fmla="*/ 214625 h 569744"/>
                <a:gd name="connsiteX369" fmla="*/ 451958 w 592717"/>
                <a:gd name="connsiteY369" fmla="*/ 163956 h 569744"/>
                <a:gd name="connsiteX370" fmla="*/ 472210 w 592717"/>
                <a:gd name="connsiteY370" fmla="*/ 147375 h 569744"/>
                <a:gd name="connsiteX371" fmla="*/ 508481 w 592717"/>
                <a:gd name="connsiteY371" fmla="*/ 144943 h 569744"/>
                <a:gd name="connsiteX372" fmla="*/ 523690 w 592717"/>
                <a:gd name="connsiteY372" fmla="*/ 144770 h 569744"/>
                <a:gd name="connsiteX373" fmla="*/ 524695 w 592717"/>
                <a:gd name="connsiteY373" fmla="*/ 144282 h 569744"/>
                <a:gd name="connsiteX374" fmla="*/ 524680 w 592717"/>
                <a:gd name="connsiteY374" fmla="*/ 143194 h 569744"/>
                <a:gd name="connsiteX375" fmla="*/ 528088 w 592717"/>
                <a:gd name="connsiteY375" fmla="*/ 134908 h 569744"/>
                <a:gd name="connsiteX376" fmla="*/ 528380 w 592717"/>
                <a:gd name="connsiteY376" fmla="*/ 134737 h 569744"/>
                <a:gd name="connsiteX377" fmla="*/ 528958 w 592717"/>
                <a:gd name="connsiteY377" fmla="*/ 134394 h 569744"/>
                <a:gd name="connsiteX378" fmla="*/ 530142 w 592717"/>
                <a:gd name="connsiteY378" fmla="*/ 134236 h 569744"/>
                <a:gd name="connsiteX379" fmla="*/ 531215 w 592717"/>
                <a:gd name="connsiteY379" fmla="*/ 134092 h 569744"/>
                <a:gd name="connsiteX380" fmla="*/ 325458 w 592717"/>
                <a:gd name="connsiteY380" fmla="*/ 134092 h 569744"/>
                <a:gd name="connsiteX381" fmla="*/ 326595 w 592717"/>
                <a:gd name="connsiteY381" fmla="*/ 134214 h 569744"/>
                <a:gd name="connsiteX382" fmla="*/ 328273 w 592717"/>
                <a:gd name="connsiteY382" fmla="*/ 134661 h 569744"/>
                <a:gd name="connsiteX383" fmla="*/ 328749 w 592717"/>
                <a:gd name="connsiteY383" fmla="*/ 134919 h 569744"/>
                <a:gd name="connsiteX384" fmla="*/ 330062 w 592717"/>
                <a:gd name="connsiteY384" fmla="*/ 135640 h 569744"/>
                <a:gd name="connsiteX385" fmla="*/ 339691 w 592717"/>
                <a:gd name="connsiteY385" fmla="*/ 210130 h 569744"/>
                <a:gd name="connsiteX386" fmla="*/ 320002 w 592717"/>
                <a:gd name="connsiteY386" fmla="*/ 239220 h 569744"/>
                <a:gd name="connsiteX387" fmla="*/ 320002 w 592717"/>
                <a:gd name="connsiteY387" fmla="*/ 251914 h 569744"/>
                <a:gd name="connsiteX388" fmla="*/ 330293 w 592717"/>
                <a:gd name="connsiteY388" fmla="*/ 251914 h 569744"/>
                <a:gd name="connsiteX389" fmla="*/ 386967 w 592717"/>
                <a:gd name="connsiteY389" fmla="*/ 306681 h 569744"/>
                <a:gd name="connsiteX390" fmla="*/ 386967 w 592717"/>
                <a:gd name="connsiteY390" fmla="*/ 407765 h 569744"/>
                <a:gd name="connsiteX391" fmla="*/ 360694 w 592717"/>
                <a:gd name="connsiteY391" fmla="*/ 433302 h 569744"/>
                <a:gd name="connsiteX392" fmla="*/ 348632 w 592717"/>
                <a:gd name="connsiteY392" fmla="*/ 430318 h 569744"/>
                <a:gd name="connsiteX393" fmla="*/ 348632 w 592717"/>
                <a:gd name="connsiteY393" fmla="*/ 530178 h 569744"/>
                <a:gd name="connsiteX394" fmla="*/ 361535 w 592717"/>
                <a:gd name="connsiteY394" fmla="*/ 556689 h 569744"/>
                <a:gd name="connsiteX395" fmla="*/ 361535 w 592717"/>
                <a:gd name="connsiteY395" fmla="*/ 562821 h 569744"/>
                <a:gd name="connsiteX396" fmla="*/ 354615 w 592717"/>
                <a:gd name="connsiteY396" fmla="*/ 569741 h 569744"/>
                <a:gd name="connsiteX397" fmla="*/ 296546 w 592717"/>
                <a:gd name="connsiteY397" fmla="*/ 569741 h 569744"/>
                <a:gd name="connsiteX398" fmla="*/ 238477 w 592717"/>
                <a:gd name="connsiteY398" fmla="*/ 569741 h 569744"/>
                <a:gd name="connsiteX399" fmla="*/ 231557 w 592717"/>
                <a:gd name="connsiteY399" fmla="*/ 562821 h 569744"/>
                <a:gd name="connsiteX400" fmla="*/ 231557 w 592717"/>
                <a:gd name="connsiteY400" fmla="*/ 556689 h 569744"/>
                <a:gd name="connsiteX401" fmla="*/ 244822 w 592717"/>
                <a:gd name="connsiteY401" fmla="*/ 529886 h 569744"/>
                <a:gd name="connsiteX402" fmla="*/ 244460 w 592717"/>
                <a:gd name="connsiteY402" fmla="*/ 528090 h 569744"/>
                <a:gd name="connsiteX403" fmla="*/ 244460 w 592717"/>
                <a:gd name="connsiteY403" fmla="*/ 430117 h 569744"/>
                <a:gd name="connsiteX404" fmla="*/ 232022 w 592717"/>
                <a:gd name="connsiteY404" fmla="*/ 433299 h 569744"/>
                <a:gd name="connsiteX405" fmla="*/ 205749 w 592717"/>
                <a:gd name="connsiteY405" fmla="*/ 407762 h 569744"/>
                <a:gd name="connsiteX406" fmla="*/ 205749 w 592717"/>
                <a:gd name="connsiteY406" fmla="*/ 306681 h 569744"/>
                <a:gd name="connsiteX407" fmla="*/ 262422 w 592717"/>
                <a:gd name="connsiteY407" fmla="*/ 251914 h 569744"/>
                <a:gd name="connsiteX408" fmla="*/ 267002 w 592717"/>
                <a:gd name="connsiteY408" fmla="*/ 251914 h 569744"/>
                <a:gd name="connsiteX409" fmla="*/ 267002 w 592717"/>
                <a:gd name="connsiteY409" fmla="*/ 238161 h 569744"/>
                <a:gd name="connsiteX410" fmla="*/ 250312 w 592717"/>
                <a:gd name="connsiteY410" fmla="*/ 215372 h 569744"/>
                <a:gd name="connsiteX411" fmla="*/ 249760 w 592717"/>
                <a:gd name="connsiteY411" fmla="*/ 214631 h 569744"/>
                <a:gd name="connsiteX412" fmla="*/ 246218 w 592717"/>
                <a:gd name="connsiteY412" fmla="*/ 163956 h 569744"/>
                <a:gd name="connsiteX413" fmla="*/ 266463 w 592717"/>
                <a:gd name="connsiteY413" fmla="*/ 147375 h 569744"/>
                <a:gd name="connsiteX414" fmla="*/ 302734 w 592717"/>
                <a:gd name="connsiteY414" fmla="*/ 144943 h 569744"/>
                <a:gd name="connsiteX415" fmla="*/ 317942 w 592717"/>
                <a:gd name="connsiteY415" fmla="*/ 144769 h 569744"/>
                <a:gd name="connsiteX416" fmla="*/ 318941 w 592717"/>
                <a:gd name="connsiteY416" fmla="*/ 144289 h 569744"/>
                <a:gd name="connsiteX417" fmla="*/ 318925 w 592717"/>
                <a:gd name="connsiteY417" fmla="*/ 143192 h 569744"/>
                <a:gd name="connsiteX418" fmla="*/ 322329 w 592717"/>
                <a:gd name="connsiteY418" fmla="*/ 134910 h 569744"/>
                <a:gd name="connsiteX419" fmla="*/ 322628 w 592717"/>
                <a:gd name="connsiteY419" fmla="*/ 134735 h 569744"/>
                <a:gd name="connsiteX420" fmla="*/ 323204 w 592717"/>
                <a:gd name="connsiteY420" fmla="*/ 134394 h 569744"/>
                <a:gd name="connsiteX421" fmla="*/ 324385 w 592717"/>
                <a:gd name="connsiteY421" fmla="*/ 134236 h 569744"/>
                <a:gd name="connsiteX422" fmla="*/ 325458 w 592717"/>
                <a:gd name="connsiteY422" fmla="*/ 134092 h 569744"/>
                <a:gd name="connsiteX423" fmla="*/ 421668 w 592717"/>
                <a:gd name="connsiteY423" fmla="*/ 105008 h 569744"/>
                <a:gd name="connsiteX424" fmla="*/ 428589 w 592717"/>
                <a:gd name="connsiteY424" fmla="*/ 111927 h 569744"/>
                <a:gd name="connsiteX425" fmla="*/ 428589 w 592717"/>
                <a:gd name="connsiteY425" fmla="*/ 124337 h 569744"/>
                <a:gd name="connsiteX426" fmla="*/ 421668 w 592717"/>
                <a:gd name="connsiteY426" fmla="*/ 131257 h 569744"/>
                <a:gd name="connsiteX427" fmla="*/ 414749 w 592717"/>
                <a:gd name="connsiteY427" fmla="*/ 124337 h 569744"/>
                <a:gd name="connsiteX428" fmla="*/ 414749 w 592717"/>
                <a:gd name="connsiteY428" fmla="*/ 111927 h 569744"/>
                <a:gd name="connsiteX429" fmla="*/ 421668 w 592717"/>
                <a:gd name="connsiteY429" fmla="*/ 105008 h 569744"/>
                <a:gd name="connsiteX430" fmla="*/ 389406 w 592717"/>
                <a:gd name="connsiteY430" fmla="*/ 105008 h 569744"/>
                <a:gd name="connsiteX431" fmla="*/ 396326 w 592717"/>
                <a:gd name="connsiteY431" fmla="*/ 111927 h 569744"/>
                <a:gd name="connsiteX432" fmla="*/ 396326 w 592717"/>
                <a:gd name="connsiteY432" fmla="*/ 124337 h 569744"/>
                <a:gd name="connsiteX433" fmla="*/ 389406 w 592717"/>
                <a:gd name="connsiteY433" fmla="*/ 131257 h 569744"/>
                <a:gd name="connsiteX434" fmla="*/ 382486 w 592717"/>
                <a:gd name="connsiteY434" fmla="*/ 124337 h 569744"/>
                <a:gd name="connsiteX435" fmla="*/ 382486 w 592717"/>
                <a:gd name="connsiteY435" fmla="*/ 111927 h 569744"/>
                <a:gd name="connsiteX436" fmla="*/ 389406 w 592717"/>
                <a:gd name="connsiteY436" fmla="*/ 105008 h 569744"/>
                <a:gd name="connsiteX437" fmla="*/ 213044 w 592717"/>
                <a:gd name="connsiteY437" fmla="*/ 105008 h 569744"/>
                <a:gd name="connsiteX438" fmla="*/ 219965 w 592717"/>
                <a:gd name="connsiteY438" fmla="*/ 111927 h 569744"/>
                <a:gd name="connsiteX439" fmla="*/ 219965 w 592717"/>
                <a:gd name="connsiteY439" fmla="*/ 124337 h 569744"/>
                <a:gd name="connsiteX440" fmla="*/ 213044 w 592717"/>
                <a:gd name="connsiteY440" fmla="*/ 131257 h 569744"/>
                <a:gd name="connsiteX441" fmla="*/ 206125 w 592717"/>
                <a:gd name="connsiteY441" fmla="*/ 124337 h 569744"/>
                <a:gd name="connsiteX442" fmla="*/ 206125 w 592717"/>
                <a:gd name="connsiteY442" fmla="*/ 111927 h 569744"/>
                <a:gd name="connsiteX443" fmla="*/ 213044 w 592717"/>
                <a:gd name="connsiteY443" fmla="*/ 105008 h 569744"/>
                <a:gd name="connsiteX444" fmla="*/ 180791 w 592717"/>
                <a:gd name="connsiteY444" fmla="*/ 105008 h 569744"/>
                <a:gd name="connsiteX445" fmla="*/ 187711 w 592717"/>
                <a:gd name="connsiteY445" fmla="*/ 111927 h 569744"/>
                <a:gd name="connsiteX446" fmla="*/ 187711 w 592717"/>
                <a:gd name="connsiteY446" fmla="*/ 124337 h 569744"/>
                <a:gd name="connsiteX447" fmla="*/ 180791 w 592717"/>
                <a:gd name="connsiteY447" fmla="*/ 131257 h 569744"/>
                <a:gd name="connsiteX448" fmla="*/ 173871 w 592717"/>
                <a:gd name="connsiteY448" fmla="*/ 124337 h 569744"/>
                <a:gd name="connsiteX449" fmla="*/ 173871 w 592717"/>
                <a:gd name="connsiteY449" fmla="*/ 111927 h 569744"/>
                <a:gd name="connsiteX450" fmla="*/ 180791 w 592717"/>
                <a:gd name="connsiteY450" fmla="*/ 105008 h 569744"/>
                <a:gd name="connsiteX451" fmla="*/ 476813 w 592717"/>
                <a:gd name="connsiteY451" fmla="*/ 73386 h 569744"/>
                <a:gd name="connsiteX452" fmla="*/ 499528 w 592717"/>
                <a:gd name="connsiteY452" fmla="*/ 82611 h 569744"/>
                <a:gd name="connsiteX453" fmla="*/ 520875 w 592717"/>
                <a:gd name="connsiteY453" fmla="*/ 74661 h 569744"/>
                <a:gd name="connsiteX454" fmla="*/ 530640 w 592717"/>
                <a:gd name="connsiteY454" fmla="*/ 75284 h 569744"/>
                <a:gd name="connsiteX455" fmla="*/ 530017 w 592717"/>
                <a:gd name="connsiteY455" fmla="*/ 85050 h 569744"/>
                <a:gd name="connsiteX456" fmla="*/ 499528 w 592717"/>
                <a:gd name="connsiteY456" fmla="*/ 96451 h 569744"/>
                <a:gd name="connsiteX457" fmla="*/ 467070 w 592717"/>
                <a:gd name="connsiteY457" fmla="*/ 83205 h 569744"/>
                <a:gd name="connsiteX458" fmla="*/ 467032 w 592717"/>
                <a:gd name="connsiteY458" fmla="*/ 73424 h 569744"/>
                <a:gd name="connsiteX459" fmla="*/ 476813 w 592717"/>
                <a:gd name="connsiteY459" fmla="*/ 73386 h 569744"/>
                <a:gd name="connsiteX460" fmla="*/ 271062 w 592717"/>
                <a:gd name="connsiteY460" fmla="*/ 73386 h 569744"/>
                <a:gd name="connsiteX461" fmla="*/ 293775 w 592717"/>
                <a:gd name="connsiteY461" fmla="*/ 82611 h 569744"/>
                <a:gd name="connsiteX462" fmla="*/ 315116 w 592717"/>
                <a:gd name="connsiteY462" fmla="*/ 74661 h 569744"/>
                <a:gd name="connsiteX463" fmla="*/ 324882 w 592717"/>
                <a:gd name="connsiteY463" fmla="*/ 75284 h 569744"/>
                <a:gd name="connsiteX464" fmla="*/ 324259 w 592717"/>
                <a:gd name="connsiteY464" fmla="*/ 85050 h 569744"/>
                <a:gd name="connsiteX465" fmla="*/ 293775 w 592717"/>
                <a:gd name="connsiteY465" fmla="*/ 96451 h 569744"/>
                <a:gd name="connsiteX466" fmla="*/ 261319 w 592717"/>
                <a:gd name="connsiteY466" fmla="*/ 83205 h 569744"/>
                <a:gd name="connsiteX467" fmla="*/ 261281 w 592717"/>
                <a:gd name="connsiteY467" fmla="*/ 73424 h 569744"/>
                <a:gd name="connsiteX468" fmla="*/ 271062 w 592717"/>
                <a:gd name="connsiteY468" fmla="*/ 73386 h 569744"/>
                <a:gd name="connsiteX469" fmla="*/ 65298 w 592717"/>
                <a:gd name="connsiteY469" fmla="*/ 73386 h 569744"/>
                <a:gd name="connsiteX470" fmla="*/ 88020 w 592717"/>
                <a:gd name="connsiteY470" fmla="*/ 82611 h 569744"/>
                <a:gd name="connsiteX471" fmla="*/ 109368 w 592717"/>
                <a:gd name="connsiteY471" fmla="*/ 74661 h 569744"/>
                <a:gd name="connsiteX472" fmla="*/ 119134 w 592717"/>
                <a:gd name="connsiteY472" fmla="*/ 75284 h 569744"/>
                <a:gd name="connsiteX473" fmla="*/ 118511 w 592717"/>
                <a:gd name="connsiteY473" fmla="*/ 85050 h 569744"/>
                <a:gd name="connsiteX474" fmla="*/ 88020 w 592717"/>
                <a:gd name="connsiteY474" fmla="*/ 96451 h 569744"/>
                <a:gd name="connsiteX475" fmla="*/ 55555 w 592717"/>
                <a:gd name="connsiteY475" fmla="*/ 83205 h 569744"/>
                <a:gd name="connsiteX476" fmla="*/ 55517 w 592717"/>
                <a:gd name="connsiteY476" fmla="*/ 73424 h 569744"/>
                <a:gd name="connsiteX477" fmla="*/ 65298 w 592717"/>
                <a:gd name="connsiteY477" fmla="*/ 73386 h 569744"/>
                <a:gd name="connsiteX478" fmla="*/ 515506 w 592717"/>
                <a:gd name="connsiteY478" fmla="*/ 32047 h 569744"/>
                <a:gd name="connsiteX479" fmla="*/ 522427 w 592717"/>
                <a:gd name="connsiteY479" fmla="*/ 38966 h 569744"/>
                <a:gd name="connsiteX480" fmla="*/ 522427 w 592717"/>
                <a:gd name="connsiteY480" fmla="*/ 51376 h 569744"/>
                <a:gd name="connsiteX481" fmla="*/ 515506 w 592717"/>
                <a:gd name="connsiteY481" fmla="*/ 58296 h 569744"/>
                <a:gd name="connsiteX482" fmla="*/ 508587 w 592717"/>
                <a:gd name="connsiteY482" fmla="*/ 51376 h 569744"/>
                <a:gd name="connsiteX483" fmla="*/ 508587 w 592717"/>
                <a:gd name="connsiteY483" fmla="*/ 38966 h 569744"/>
                <a:gd name="connsiteX484" fmla="*/ 515506 w 592717"/>
                <a:gd name="connsiteY484" fmla="*/ 32047 h 569744"/>
                <a:gd name="connsiteX485" fmla="*/ 483244 w 592717"/>
                <a:gd name="connsiteY485" fmla="*/ 32047 h 569744"/>
                <a:gd name="connsiteX486" fmla="*/ 490164 w 592717"/>
                <a:gd name="connsiteY486" fmla="*/ 38966 h 569744"/>
                <a:gd name="connsiteX487" fmla="*/ 490164 w 592717"/>
                <a:gd name="connsiteY487" fmla="*/ 51376 h 569744"/>
                <a:gd name="connsiteX488" fmla="*/ 483244 w 592717"/>
                <a:gd name="connsiteY488" fmla="*/ 58296 h 569744"/>
                <a:gd name="connsiteX489" fmla="*/ 476324 w 592717"/>
                <a:gd name="connsiteY489" fmla="*/ 51376 h 569744"/>
                <a:gd name="connsiteX490" fmla="*/ 476324 w 592717"/>
                <a:gd name="connsiteY490" fmla="*/ 38966 h 569744"/>
                <a:gd name="connsiteX491" fmla="*/ 483244 w 592717"/>
                <a:gd name="connsiteY491" fmla="*/ 32047 h 569744"/>
                <a:gd name="connsiteX492" fmla="*/ 309751 w 592717"/>
                <a:gd name="connsiteY492" fmla="*/ 32047 h 569744"/>
                <a:gd name="connsiteX493" fmla="*/ 316671 w 592717"/>
                <a:gd name="connsiteY493" fmla="*/ 38966 h 569744"/>
                <a:gd name="connsiteX494" fmla="*/ 316671 w 592717"/>
                <a:gd name="connsiteY494" fmla="*/ 51376 h 569744"/>
                <a:gd name="connsiteX495" fmla="*/ 309751 w 592717"/>
                <a:gd name="connsiteY495" fmla="*/ 58296 h 569744"/>
                <a:gd name="connsiteX496" fmla="*/ 302831 w 592717"/>
                <a:gd name="connsiteY496" fmla="*/ 51376 h 569744"/>
                <a:gd name="connsiteX497" fmla="*/ 302831 w 592717"/>
                <a:gd name="connsiteY497" fmla="*/ 38966 h 569744"/>
                <a:gd name="connsiteX498" fmla="*/ 309751 w 592717"/>
                <a:gd name="connsiteY498" fmla="*/ 32047 h 569744"/>
                <a:gd name="connsiteX499" fmla="*/ 277486 w 592717"/>
                <a:gd name="connsiteY499" fmla="*/ 32047 h 569744"/>
                <a:gd name="connsiteX500" fmla="*/ 284407 w 592717"/>
                <a:gd name="connsiteY500" fmla="*/ 38966 h 569744"/>
                <a:gd name="connsiteX501" fmla="*/ 284407 w 592717"/>
                <a:gd name="connsiteY501" fmla="*/ 51376 h 569744"/>
                <a:gd name="connsiteX502" fmla="*/ 277486 w 592717"/>
                <a:gd name="connsiteY502" fmla="*/ 58296 h 569744"/>
                <a:gd name="connsiteX503" fmla="*/ 270567 w 592717"/>
                <a:gd name="connsiteY503" fmla="*/ 51376 h 569744"/>
                <a:gd name="connsiteX504" fmla="*/ 270567 w 592717"/>
                <a:gd name="connsiteY504" fmla="*/ 38966 h 569744"/>
                <a:gd name="connsiteX505" fmla="*/ 277486 w 592717"/>
                <a:gd name="connsiteY505" fmla="*/ 32047 h 569744"/>
                <a:gd name="connsiteX506" fmla="*/ 103994 w 592717"/>
                <a:gd name="connsiteY506" fmla="*/ 32047 h 569744"/>
                <a:gd name="connsiteX507" fmla="*/ 110914 w 592717"/>
                <a:gd name="connsiteY507" fmla="*/ 38966 h 569744"/>
                <a:gd name="connsiteX508" fmla="*/ 110914 w 592717"/>
                <a:gd name="connsiteY508" fmla="*/ 51376 h 569744"/>
                <a:gd name="connsiteX509" fmla="*/ 103994 w 592717"/>
                <a:gd name="connsiteY509" fmla="*/ 58296 h 569744"/>
                <a:gd name="connsiteX510" fmla="*/ 97074 w 592717"/>
                <a:gd name="connsiteY510" fmla="*/ 51376 h 569744"/>
                <a:gd name="connsiteX511" fmla="*/ 97074 w 592717"/>
                <a:gd name="connsiteY511" fmla="*/ 38966 h 569744"/>
                <a:gd name="connsiteX512" fmla="*/ 103994 w 592717"/>
                <a:gd name="connsiteY512" fmla="*/ 32047 h 569744"/>
                <a:gd name="connsiteX513" fmla="*/ 71736 w 592717"/>
                <a:gd name="connsiteY513" fmla="*/ 32047 h 569744"/>
                <a:gd name="connsiteX514" fmla="*/ 78657 w 592717"/>
                <a:gd name="connsiteY514" fmla="*/ 38966 h 569744"/>
                <a:gd name="connsiteX515" fmla="*/ 78657 w 592717"/>
                <a:gd name="connsiteY515" fmla="*/ 51376 h 569744"/>
                <a:gd name="connsiteX516" fmla="*/ 71736 w 592717"/>
                <a:gd name="connsiteY516" fmla="*/ 58296 h 569744"/>
                <a:gd name="connsiteX517" fmla="*/ 64817 w 592717"/>
                <a:gd name="connsiteY517" fmla="*/ 51376 h 569744"/>
                <a:gd name="connsiteX518" fmla="*/ 64817 w 592717"/>
                <a:gd name="connsiteY518" fmla="*/ 38966 h 569744"/>
                <a:gd name="connsiteX519" fmla="*/ 71736 w 592717"/>
                <a:gd name="connsiteY519" fmla="*/ 32047 h 569744"/>
                <a:gd name="connsiteX520" fmla="*/ 88213 w 592717"/>
                <a:gd name="connsiteY520" fmla="*/ 13844 h 569744"/>
                <a:gd name="connsiteX521" fmla="*/ 38239 w 592717"/>
                <a:gd name="connsiteY521" fmla="*/ 61646 h 569744"/>
                <a:gd name="connsiteX522" fmla="*/ 74471 w 592717"/>
                <a:gd name="connsiteY522" fmla="*/ 107622 h 569744"/>
                <a:gd name="connsiteX523" fmla="*/ 78935 w 592717"/>
                <a:gd name="connsiteY523" fmla="*/ 111672 h 569744"/>
                <a:gd name="connsiteX524" fmla="*/ 79446 w 592717"/>
                <a:gd name="connsiteY524" fmla="*/ 112110 h 569744"/>
                <a:gd name="connsiteX525" fmla="*/ 88213 w 592717"/>
                <a:gd name="connsiteY525" fmla="*/ 123356 h 569744"/>
                <a:gd name="connsiteX526" fmla="*/ 96973 w 592717"/>
                <a:gd name="connsiteY526" fmla="*/ 112110 h 569744"/>
                <a:gd name="connsiteX527" fmla="*/ 97438 w 592717"/>
                <a:gd name="connsiteY527" fmla="*/ 111710 h 569744"/>
                <a:gd name="connsiteX528" fmla="*/ 101913 w 592717"/>
                <a:gd name="connsiteY528" fmla="*/ 107629 h 569744"/>
                <a:gd name="connsiteX529" fmla="*/ 138184 w 592717"/>
                <a:gd name="connsiteY529" fmla="*/ 61644 h 569744"/>
                <a:gd name="connsiteX530" fmla="*/ 88213 w 592717"/>
                <a:gd name="connsiteY530" fmla="*/ 13844 h 569744"/>
                <a:gd name="connsiteX531" fmla="*/ 499714 w 592717"/>
                <a:gd name="connsiteY531" fmla="*/ 13843 h 569744"/>
                <a:gd name="connsiteX532" fmla="*/ 449739 w 592717"/>
                <a:gd name="connsiteY532" fmla="*/ 61646 h 569744"/>
                <a:gd name="connsiteX533" fmla="*/ 485987 w 592717"/>
                <a:gd name="connsiteY533" fmla="*/ 107623 h 569744"/>
                <a:gd name="connsiteX534" fmla="*/ 490441 w 592717"/>
                <a:gd name="connsiteY534" fmla="*/ 111671 h 569744"/>
                <a:gd name="connsiteX535" fmla="*/ 490955 w 592717"/>
                <a:gd name="connsiteY535" fmla="*/ 112111 h 569744"/>
                <a:gd name="connsiteX536" fmla="*/ 499722 w 592717"/>
                <a:gd name="connsiteY536" fmla="*/ 123356 h 569744"/>
                <a:gd name="connsiteX537" fmla="*/ 508490 w 592717"/>
                <a:gd name="connsiteY537" fmla="*/ 112111 h 569744"/>
                <a:gd name="connsiteX538" fmla="*/ 508944 w 592717"/>
                <a:gd name="connsiteY538" fmla="*/ 111722 h 569744"/>
                <a:gd name="connsiteX539" fmla="*/ 513420 w 592717"/>
                <a:gd name="connsiteY539" fmla="*/ 107630 h 569744"/>
                <a:gd name="connsiteX540" fmla="*/ 549691 w 592717"/>
                <a:gd name="connsiteY540" fmla="*/ 61644 h 569744"/>
                <a:gd name="connsiteX541" fmla="*/ 499714 w 592717"/>
                <a:gd name="connsiteY541" fmla="*/ 13843 h 569744"/>
                <a:gd name="connsiteX542" fmla="*/ 293964 w 592717"/>
                <a:gd name="connsiteY542" fmla="*/ 13843 h 569744"/>
                <a:gd name="connsiteX543" fmla="*/ 243990 w 592717"/>
                <a:gd name="connsiteY543" fmla="*/ 61646 h 569744"/>
                <a:gd name="connsiteX544" fmla="*/ 280222 w 592717"/>
                <a:gd name="connsiteY544" fmla="*/ 107623 h 569744"/>
                <a:gd name="connsiteX545" fmla="*/ 284686 w 592717"/>
                <a:gd name="connsiteY545" fmla="*/ 111673 h 569744"/>
                <a:gd name="connsiteX546" fmla="*/ 285197 w 592717"/>
                <a:gd name="connsiteY546" fmla="*/ 112111 h 569744"/>
                <a:gd name="connsiteX547" fmla="*/ 293964 w 592717"/>
                <a:gd name="connsiteY547" fmla="*/ 123356 h 569744"/>
                <a:gd name="connsiteX548" fmla="*/ 302724 w 592717"/>
                <a:gd name="connsiteY548" fmla="*/ 112111 h 569744"/>
                <a:gd name="connsiteX549" fmla="*/ 303200 w 592717"/>
                <a:gd name="connsiteY549" fmla="*/ 111702 h 569744"/>
                <a:gd name="connsiteX550" fmla="*/ 307670 w 592717"/>
                <a:gd name="connsiteY550" fmla="*/ 107630 h 569744"/>
                <a:gd name="connsiteX551" fmla="*/ 343942 w 592717"/>
                <a:gd name="connsiteY551" fmla="*/ 61644 h 569744"/>
                <a:gd name="connsiteX552" fmla="*/ 293964 w 592717"/>
                <a:gd name="connsiteY552" fmla="*/ 13843 h 569744"/>
                <a:gd name="connsiteX553" fmla="*/ 499718 w 592717"/>
                <a:gd name="connsiteY553" fmla="*/ 2 h 569744"/>
                <a:gd name="connsiteX554" fmla="*/ 563537 w 592717"/>
                <a:gd name="connsiteY554" fmla="*/ 61644 h 569744"/>
                <a:gd name="connsiteX555" fmla="*/ 519637 w 592717"/>
                <a:gd name="connsiteY555" fmla="*/ 120159 h 569744"/>
                <a:gd name="connsiteX556" fmla="*/ 519406 w 592717"/>
                <a:gd name="connsiteY556" fmla="*/ 120622 h 569744"/>
                <a:gd name="connsiteX557" fmla="*/ 505181 w 592717"/>
                <a:gd name="connsiteY557" fmla="*/ 138863 h 569744"/>
                <a:gd name="connsiteX558" fmla="*/ 499722 w 592717"/>
                <a:gd name="connsiteY558" fmla="*/ 141528 h 569744"/>
                <a:gd name="connsiteX559" fmla="*/ 494264 w 592717"/>
                <a:gd name="connsiteY559" fmla="*/ 138863 h 569744"/>
                <a:gd name="connsiteX560" fmla="*/ 480039 w 592717"/>
                <a:gd name="connsiteY560" fmla="*/ 120622 h 569744"/>
                <a:gd name="connsiteX561" fmla="*/ 479812 w 592717"/>
                <a:gd name="connsiteY561" fmla="*/ 120168 h 569744"/>
                <a:gd name="connsiteX562" fmla="*/ 435899 w 592717"/>
                <a:gd name="connsiteY562" fmla="*/ 61644 h 569744"/>
                <a:gd name="connsiteX563" fmla="*/ 499718 w 592717"/>
                <a:gd name="connsiteY563" fmla="*/ 2 h 569744"/>
                <a:gd name="connsiteX564" fmla="*/ 293969 w 592717"/>
                <a:gd name="connsiteY564" fmla="*/ 2 h 569744"/>
                <a:gd name="connsiteX565" fmla="*/ 357788 w 592717"/>
                <a:gd name="connsiteY565" fmla="*/ 61644 h 569744"/>
                <a:gd name="connsiteX566" fmla="*/ 313872 w 592717"/>
                <a:gd name="connsiteY566" fmla="*/ 120164 h 569744"/>
                <a:gd name="connsiteX567" fmla="*/ 313642 w 592717"/>
                <a:gd name="connsiteY567" fmla="*/ 120622 h 569744"/>
                <a:gd name="connsiteX568" fmla="*/ 299424 w 592717"/>
                <a:gd name="connsiteY568" fmla="*/ 138863 h 569744"/>
                <a:gd name="connsiteX569" fmla="*/ 293966 w 592717"/>
                <a:gd name="connsiteY569" fmla="*/ 141528 h 569744"/>
                <a:gd name="connsiteX570" fmla="*/ 288508 w 592717"/>
                <a:gd name="connsiteY570" fmla="*/ 138863 h 569744"/>
                <a:gd name="connsiteX571" fmla="*/ 274284 w 592717"/>
                <a:gd name="connsiteY571" fmla="*/ 120622 h 569744"/>
                <a:gd name="connsiteX572" fmla="*/ 274054 w 592717"/>
                <a:gd name="connsiteY572" fmla="*/ 120164 h 569744"/>
                <a:gd name="connsiteX573" fmla="*/ 230150 w 592717"/>
                <a:gd name="connsiteY573" fmla="*/ 61644 h 569744"/>
                <a:gd name="connsiteX574" fmla="*/ 293969 w 592717"/>
                <a:gd name="connsiteY574" fmla="*/ 2 h 569744"/>
                <a:gd name="connsiteX575" fmla="*/ 88218 w 592717"/>
                <a:gd name="connsiteY575" fmla="*/ 0 h 569744"/>
                <a:gd name="connsiteX576" fmla="*/ 152030 w 592717"/>
                <a:gd name="connsiteY576" fmla="*/ 61642 h 569744"/>
                <a:gd name="connsiteX577" fmla="*/ 108121 w 592717"/>
                <a:gd name="connsiteY577" fmla="*/ 120161 h 569744"/>
                <a:gd name="connsiteX578" fmla="*/ 107891 w 592717"/>
                <a:gd name="connsiteY578" fmla="*/ 120621 h 569744"/>
                <a:gd name="connsiteX579" fmla="*/ 93673 w 592717"/>
                <a:gd name="connsiteY579" fmla="*/ 138862 h 569744"/>
                <a:gd name="connsiteX580" fmla="*/ 88215 w 592717"/>
                <a:gd name="connsiteY580" fmla="*/ 141528 h 569744"/>
                <a:gd name="connsiteX581" fmla="*/ 82757 w 592717"/>
                <a:gd name="connsiteY581" fmla="*/ 138862 h 569744"/>
                <a:gd name="connsiteX582" fmla="*/ 68533 w 592717"/>
                <a:gd name="connsiteY582" fmla="*/ 120621 h 569744"/>
                <a:gd name="connsiteX583" fmla="*/ 68303 w 592717"/>
                <a:gd name="connsiteY583" fmla="*/ 120163 h 569744"/>
                <a:gd name="connsiteX584" fmla="*/ 24399 w 592717"/>
                <a:gd name="connsiteY584" fmla="*/ 61642 h 569744"/>
                <a:gd name="connsiteX585" fmla="*/ 88218 w 592717"/>
                <a:gd name="connsiteY585" fmla="*/ 0 h 56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Lst>
              <a:rect l="l" t="t" r="r" b="b"/>
              <a:pathLst>
                <a:path w="592717" h="569744">
                  <a:moveTo>
                    <a:pt x="531330" y="535686"/>
                  </a:moveTo>
                  <a:cubicBezTo>
                    <a:pt x="519420" y="535686"/>
                    <a:pt x="509676" y="544686"/>
                    <a:pt x="509240" y="555900"/>
                  </a:cubicBezTo>
                  <a:lnTo>
                    <a:pt x="553430" y="555900"/>
                  </a:lnTo>
                  <a:cubicBezTo>
                    <a:pt x="552993" y="544686"/>
                    <a:pt x="543250" y="535686"/>
                    <a:pt x="531330" y="535686"/>
                  </a:cubicBezTo>
                  <a:close/>
                  <a:moveTo>
                    <a:pt x="473260" y="535686"/>
                  </a:moveTo>
                  <a:cubicBezTo>
                    <a:pt x="461350" y="535686"/>
                    <a:pt x="451606" y="544686"/>
                    <a:pt x="451170" y="555900"/>
                  </a:cubicBezTo>
                  <a:lnTo>
                    <a:pt x="495366" y="555900"/>
                  </a:lnTo>
                  <a:cubicBezTo>
                    <a:pt x="494932" y="544686"/>
                    <a:pt x="485180" y="535686"/>
                    <a:pt x="473260" y="535686"/>
                  </a:cubicBezTo>
                  <a:close/>
                  <a:moveTo>
                    <a:pt x="119816" y="535685"/>
                  </a:moveTo>
                  <a:cubicBezTo>
                    <a:pt x="107903" y="535685"/>
                    <a:pt x="98168" y="544686"/>
                    <a:pt x="97732" y="555900"/>
                  </a:cubicBezTo>
                  <a:lnTo>
                    <a:pt x="141922" y="555900"/>
                  </a:lnTo>
                  <a:cubicBezTo>
                    <a:pt x="141489" y="544686"/>
                    <a:pt x="131735" y="535685"/>
                    <a:pt x="119816" y="535685"/>
                  </a:cubicBezTo>
                  <a:close/>
                  <a:moveTo>
                    <a:pt x="61762" y="535685"/>
                  </a:moveTo>
                  <a:cubicBezTo>
                    <a:pt x="49843" y="535685"/>
                    <a:pt x="40099" y="544686"/>
                    <a:pt x="39663" y="555900"/>
                  </a:cubicBezTo>
                  <a:lnTo>
                    <a:pt x="83861" y="555900"/>
                  </a:lnTo>
                  <a:cubicBezTo>
                    <a:pt x="83425" y="544686"/>
                    <a:pt x="73682" y="535685"/>
                    <a:pt x="61762" y="535685"/>
                  </a:cubicBezTo>
                  <a:close/>
                  <a:moveTo>
                    <a:pt x="325580" y="535684"/>
                  </a:moveTo>
                  <a:cubicBezTo>
                    <a:pt x="313661" y="535684"/>
                    <a:pt x="303917" y="544685"/>
                    <a:pt x="303481" y="555899"/>
                  </a:cubicBezTo>
                  <a:lnTo>
                    <a:pt x="347679" y="555899"/>
                  </a:lnTo>
                  <a:cubicBezTo>
                    <a:pt x="347243" y="544685"/>
                    <a:pt x="337500" y="535684"/>
                    <a:pt x="325580" y="535684"/>
                  </a:cubicBezTo>
                  <a:close/>
                  <a:moveTo>
                    <a:pt x="267511" y="535684"/>
                  </a:moveTo>
                  <a:cubicBezTo>
                    <a:pt x="255592" y="535684"/>
                    <a:pt x="245848" y="544685"/>
                    <a:pt x="245412" y="555899"/>
                  </a:cubicBezTo>
                  <a:lnTo>
                    <a:pt x="289610" y="555899"/>
                  </a:lnTo>
                  <a:cubicBezTo>
                    <a:pt x="289174" y="544685"/>
                    <a:pt x="279431" y="535684"/>
                    <a:pt x="267511" y="535684"/>
                  </a:cubicBezTo>
                  <a:close/>
                  <a:moveTo>
                    <a:pt x="450216" y="400277"/>
                  </a:moveTo>
                  <a:cubicBezTo>
                    <a:pt x="445830" y="401419"/>
                    <a:pt x="441669" y="401953"/>
                    <a:pt x="437891" y="401953"/>
                  </a:cubicBezTo>
                  <a:cubicBezTo>
                    <a:pt x="433061" y="401953"/>
                    <a:pt x="428817" y="401221"/>
                    <a:pt x="425349" y="400284"/>
                  </a:cubicBezTo>
                  <a:lnTo>
                    <a:pt x="425349" y="407763"/>
                  </a:lnTo>
                  <a:cubicBezTo>
                    <a:pt x="425349" y="414212"/>
                    <a:pt x="430918" y="419458"/>
                    <a:pt x="437771" y="419458"/>
                  </a:cubicBezTo>
                  <a:cubicBezTo>
                    <a:pt x="444633" y="419458"/>
                    <a:pt x="450218" y="414212"/>
                    <a:pt x="450216" y="407763"/>
                  </a:cubicBezTo>
                  <a:close/>
                  <a:moveTo>
                    <a:pt x="38711" y="400276"/>
                  </a:moveTo>
                  <a:cubicBezTo>
                    <a:pt x="34323" y="401420"/>
                    <a:pt x="30158" y="401954"/>
                    <a:pt x="26377" y="401954"/>
                  </a:cubicBezTo>
                  <a:cubicBezTo>
                    <a:pt x="21549" y="401954"/>
                    <a:pt x="17308" y="401222"/>
                    <a:pt x="13841" y="400287"/>
                  </a:cubicBezTo>
                  <a:lnTo>
                    <a:pt x="13841" y="407763"/>
                  </a:lnTo>
                  <a:cubicBezTo>
                    <a:pt x="13841" y="414211"/>
                    <a:pt x="19420" y="419458"/>
                    <a:pt x="26273" y="419458"/>
                  </a:cubicBezTo>
                  <a:cubicBezTo>
                    <a:pt x="33133" y="419458"/>
                    <a:pt x="38711" y="414211"/>
                    <a:pt x="38711" y="407763"/>
                  </a:cubicBezTo>
                  <a:close/>
                  <a:moveTo>
                    <a:pt x="244455" y="400275"/>
                  </a:moveTo>
                  <a:cubicBezTo>
                    <a:pt x="240070" y="401419"/>
                    <a:pt x="235911" y="401953"/>
                    <a:pt x="232131" y="401953"/>
                  </a:cubicBezTo>
                  <a:cubicBezTo>
                    <a:pt x="227300" y="401953"/>
                    <a:pt x="223057" y="401219"/>
                    <a:pt x="219588" y="400282"/>
                  </a:cubicBezTo>
                  <a:lnTo>
                    <a:pt x="219588" y="407762"/>
                  </a:lnTo>
                  <a:cubicBezTo>
                    <a:pt x="219588" y="414211"/>
                    <a:pt x="225166" y="419457"/>
                    <a:pt x="232020" y="419457"/>
                  </a:cubicBezTo>
                  <a:cubicBezTo>
                    <a:pt x="238882" y="419457"/>
                    <a:pt x="244458" y="414211"/>
                    <a:pt x="244455" y="407762"/>
                  </a:cubicBezTo>
                  <a:close/>
                  <a:moveTo>
                    <a:pt x="578877" y="400224"/>
                  </a:moveTo>
                  <a:cubicBezTo>
                    <a:pt x="574425" y="401403"/>
                    <a:pt x="570202" y="401951"/>
                    <a:pt x="566373" y="401951"/>
                  </a:cubicBezTo>
                  <a:cubicBezTo>
                    <a:pt x="561782" y="401951"/>
                    <a:pt x="557751" y="401279"/>
                    <a:pt x="554384" y="400411"/>
                  </a:cubicBezTo>
                  <a:lnTo>
                    <a:pt x="554384" y="410464"/>
                  </a:lnTo>
                  <a:cubicBezTo>
                    <a:pt x="555688" y="415609"/>
                    <a:pt x="560590" y="419458"/>
                    <a:pt x="566455" y="419458"/>
                  </a:cubicBezTo>
                  <a:cubicBezTo>
                    <a:pt x="573308" y="419458"/>
                    <a:pt x="578877" y="414212"/>
                    <a:pt x="578877" y="407760"/>
                  </a:cubicBezTo>
                  <a:close/>
                  <a:moveTo>
                    <a:pt x="373125" y="400224"/>
                  </a:moveTo>
                  <a:cubicBezTo>
                    <a:pt x="368673" y="401403"/>
                    <a:pt x="364450" y="401951"/>
                    <a:pt x="360620" y="401951"/>
                  </a:cubicBezTo>
                  <a:cubicBezTo>
                    <a:pt x="356030" y="401951"/>
                    <a:pt x="351998" y="401279"/>
                    <a:pt x="348632" y="400411"/>
                  </a:cubicBezTo>
                  <a:lnTo>
                    <a:pt x="348632" y="410464"/>
                  </a:lnTo>
                  <a:cubicBezTo>
                    <a:pt x="349936" y="415608"/>
                    <a:pt x="354833" y="419457"/>
                    <a:pt x="360694" y="419457"/>
                  </a:cubicBezTo>
                  <a:cubicBezTo>
                    <a:pt x="367547" y="419457"/>
                    <a:pt x="373125" y="414211"/>
                    <a:pt x="373125" y="407760"/>
                  </a:cubicBezTo>
                  <a:close/>
                  <a:moveTo>
                    <a:pt x="167377" y="400220"/>
                  </a:moveTo>
                  <a:cubicBezTo>
                    <a:pt x="162922" y="401402"/>
                    <a:pt x="158695" y="401951"/>
                    <a:pt x="154863" y="401951"/>
                  </a:cubicBezTo>
                  <a:cubicBezTo>
                    <a:pt x="150273" y="401951"/>
                    <a:pt x="146241" y="401279"/>
                    <a:pt x="142875" y="400412"/>
                  </a:cubicBezTo>
                  <a:lnTo>
                    <a:pt x="142875" y="410464"/>
                  </a:lnTo>
                  <a:cubicBezTo>
                    <a:pt x="144179" y="415609"/>
                    <a:pt x="149080" y="419458"/>
                    <a:pt x="154946" y="419458"/>
                  </a:cubicBezTo>
                  <a:cubicBezTo>
                    <a:pt x="161801" y="419458"/>
                    <a:pt x="167377" y="414211"/>
                    <a:pt x="167377" y="407761"/>
                  </a:cubicBezTo>
                  <a:close/>
                  <a:moveTo>
                    <a:pt x="52553" y="379332"/>
                  </a:moveTo>
                  <a:lnTo>
                    <a:pt x="52553" y="407761"/>
                  </a:lnTo>
                  <a:lnTo>
                    <a:pt x="52553" y="523147"/>
                  </a:lnTo>
                  <a:cubicBezTo>
                    <a:pt x="55510" y="522382"/>
                    <a:pt x="58558" y="521843"/>
                    <a:pt x="61762" y="521843"/>
                  </a:cubicBezTo>
                  <a:cubicBezTo>
                    <a:pt x="70139" y="521843"/>
                    <a:pt x="77758" y="524749"/>
                    <a:pt x="83877" y="529424"/>
                  </a:cubicBezTo>
                  <a:lnTo>
                    <a:pt x="83877" y="413962"/>
                  </a:lnTo>
                  <a:cubicBezTo>
                    <a:pt x="83877" y="410142"/>
                    <a:pt x="86976" y="407042"/>
                    <a:pt x="90797" y="407042"/>
                  </a:cubicBezTo>
                  <a:cubicBezTo>
                    <a:pt x="94617" y="407042"/>
                    <a:pt x="97717" y="410142"/>
                    <a:pt x="97717" y="413962"/>
                  </a:cubicBezTo>
                  <a:lnTo>
                    <a:pt x="97717" y="529420"/>
                  </a:lnTo>
                  <a:cubicBezTo>
                    <a:pt x="103833" y="524749"/>
                    <a:pt x="111445" y="521843"/>
                    <a:pt x="119816" y="521843"/>
                  </a:cubicBezTo>
                  <a:cubicBezTo>
                    <a:pt x="123022" y="521843"/>
                    <a:pt x="126075" y="522384"/>
                    <a:pt x="129034" y="523149"/>
                  </a:cubicBezTo>
                  <a:lnTo>
                    <a:pt x="129034" y="411297"/>
                  </a:lnTo>
                  <a:cubicBezTo>
                    <a:pt x="128865" y="410129"/>
                    <a:pt x="128667" y="408972"/>
                    <a:pt x="128667" y="407761"/>
                  </a:cubicBezTo>
                  <a:lnTo>
                    <a:pt x="128667" y="379463"/>
                  </a:lnTo>
                  <a:cubicBezTo>
                    <a:pt x="116051" y="382351"/>
                    <a:pt x="103655" y="383479"/>
                    <a:pt x="92403" y="383479"/>
                  </a:cubicBezTo>
                  <a:cubicBezTo>
                    <a:pt x="75537" y="383479"/>
                    <a:pt x="61235" y="381163"/>
                    <a:pt x="52553" y="379332"/>
                  </a:cubicBezTo>
                  <a:close/>
                  <a:moveTo>
                    <a:pt x="258302" y="379331"/>
                  </a:moveTo>
                  <a:lnTo>
                    <a:pt x="258302" y="407760"/>
                  </a:lnTo>
                  <a:lnTo>
                    <a:pt x="258302" y="523146"/>
                  </a:lnTo>
                  <a:cubicBezTo>
                    <a:pt x="261259" y="522381"/>
                    <a:pt x="264307" y="521843"/>
                    <a:pt x="267511" y="521843"/>
                  </a:cubicBezTo>
                  <a:cubicBezTo>
                    <a:pt x="275888" y="521843"/>
                    <a:pt x="283507" y="524748"/>
                    <a:pt x="289626" y="529423"/>
                  </a:cubicBezTo>
                  <a:lnTo>
                    <a:pt x="289626" y="413961"/>
                  </a:lnTo>
                  <a:cubicBezTo>
                    <a:pt x="289626" y="410141"/>
                    <a:pt x="292725" y="407042"/>
                    <a:pt x="296546" y="407042"/>
                  </a:cubicBezTo>
                  <a:cubicBezTo>
                    <a:pt x="300366" y="407042"/>
                    <a:pt x="303466" y="410141"/>
                    <a:pt x="303466" y="413961"/>
                  </a:cubicBezTo>
                  <a:lnTo>
                    <a:pt x="303466" y="529423"/>
                  </a:lnTo>
                  <a:cubicBezTo>
                    <a:pt x="309587" y="524748"/>
                    <a:pt x="317203" y="521842"/>
                    <a:pt x="325580" y="521842"/>
                  </a:cubicBezTo>
                  <a:lnTo>
                    <a:pt x="325580" y="521843"/>
                  </a:lnTo>
                  <a:cubicBezTo>
                    <a:pt x="328782" y="521843"/>
                    <a:pt x="331833" y="522381"/>
                    <a:pt x="334790" y="523146"/>
                  </a:cubicBezTo>
                  <a:lnTo>
                    <a:pt x="334790" y="411296"/>
                  </a:lnTo>
                  <a:cubicBezTo>
                    <a:pt x="334621" y="410128"/>
                    <a:pt x="334423" y="408971"/>
                    <a:pt x="334423" y="407760"/>
                  </a:cubicBezTo>
                  <a:lnTo>
                    <a:pt x="334423" y="379462"/>
                  </a:lnTo>
                  <a:cubicBezTo>
                    <a:pt x="321809" y="382350"/>
                    <a:pt x="309413" y="383478"/>
                    <a:pt x="298168" y="383478"/>
                  </a:cubicBezTo>
                  <a:cubicBezTo>
                    <a:pt x="281293" y="383478"/>
                    <a:pt x="266984" y="381162"/>
                    <a:pt x="258302" y="379331"/>
                  </a:cubicBezTo>
                  <a:close/>
                  <a:moveTo>
                    <a:pt x="464062" y="379329"/>
                  </a:moveTo>
                  <a:lnTo>
                    <a:pt x="464062" y="407758"/>
                  </a:lnTo>
                  <a:lnTo>
                    <a:pt x="464062" y="523143"/>
                  </a:lnTo>
                  <a:cubicBezTo>
                    <a:pt x="467017" y="522380"/>
                    <a:pt x="470063" y="521841"/>
                    <a:pt x="473265" y="521841"/>
                  </a:cubicBezTo>
                  <a:cubicBezTo>
                    <a:pt x="481646" y="521841"/>
                    <a:pt x="489265" y="524747"/>
                    <a:pt x="495386" y="529422"/>
                  </a:cubicBezTo>
                  <a:lnTo>
                    <a:pt x="495386" y="413960"/>
                  </a:lnTo>
                  <a:cubicBezTo>
                    <a:pt x="495386" y="410139"/>
                    <a:pt x="498486" y="407039"/>
                    <a:pt x="502306" y="407039"/>
                  </a:cubicBezTo>
                  <a:cubicBezTo>
                    <a:pt x="506127" y="407039"/>
                    <a:pt x="509227" y="410139"/>
                    <a:pt x="509227" y="413960"/>
                  </a:cubicBezTo>
                  <a:lnTo>
                    <a:pt x="509227" y="529422"/>
                  </a:lnTo>
                  <a:cubicBezTo>
                    <a:pt x="515344" y="524750"/>
                    <a:pt x="522960" y="521844"/>
                    <a:pt x="531333" y="521844"/>
                  </a:cubicBezTo>
                  <a:cubicBezTo>
                    <a:pt x="534534" y="521844"/>
                    <a:pt x="537585" y="522382"/>
                    <a:pt x="540544" y="523145"/>
                  </a:cubicBezTo>
                  <a:lnTo>
                    <a:pt x="540544" y="411294"/>
                  </a:lnTo>
                  <a:cubicBezTo>
                    <a:pt x="540375" y="410126"/>
                    <a:pt x="540177" y="408969"/>
                    <a:pt x="540177" y="407758"/>
                  </a:cubicBezTo>
                  <a:lnTo>
                    <a:pt x="540177" y="379460"/>
                  </a:lnTo>
                  <a:cubicBezTo>
                    <a:pt x="527563" y="382348"/>
                    <a:pt x="515168" y="383476"/>
                    <a:pt x="503922" y="383476"/>
                  </a:cubicBezTo>
                  <a:cubicBezTo>
                    <a:pt x="487053" y="383476"/>
                    <a:pt x="472744" y="381160"/>
                    <a:pt x="464062" y="379329"/>
                  </a:cubicBezTo>
                  <a:close/>
                  <a:moveTo>
                    <a:pt x="110933" y="265403"/>
                  </a:moveTo>
                  <a:cubicBezTo>
                    <a:pt x="106508" y="273435"/>
                    <a:pt x="97890" y="278976"/>
                    <a:pt x="87873" y="278976"/>
                  </a:cubicBezTo>
                  <a:cubicBezTo>
                    <a:pt x="78007" y="278976"/>
                    <a:pt x="69496" y="273596"/>
                    <a:pt x="65011" y="265757"/>
                  </a:cubicBezTo>
                  <a:lnTo>
                    <a:pt x="56669" y="265757"/>
                  </a:lnTo>
                  <a:cubicBezTo>
                    <a:pt x="33055" y="265757"/>
                    <a:pt x="13846" y="284118"/>
                    <a:pt x="13846" y="306682"/>
                  </a:cubicBezTo>
                  <a:lnTo>
                    <a:pt x="13846" y="385758"/>
                  </a:lnTo>
                  <a:cubicBezTo>
                    <a:pt x="18158" y="387502"/>
                    <a:pt x="27412" y="389836"/>
                    <a:pt x="38715" y="385718"/>
                  </a:cubicBezTo>
                  <a:lnTo>
                    <a:pt x="38715" y="339499"/>
                  </a:lnTo>
                  <a:lnTo>
                    <a:pt x="38715" y="327090"/>
                  </a:lnTo>
                  <a:cubicBezTo>
                    <a:pt x="38715" y="323270"/>
                    <a:pt x="41815" y="320170"/>
                    <a:pt x="45635" y="320170"/>
                  </a:cubicBezTo>
                  <a:cubicBezTo>
                    <a:pt x="49455" y="320170"/>
                    <a:pt x="52555" y="323270"/>
                    <a:pt x="52555" y="327090"/>
                  </a:cubicBezTo>
                  <a:lnTo>
                    <a:pt x="52555" y="339499"/>
                  </a:lnTo>
                  <a:lnTo>
                    <a:pt x="52555" y="365138"/>
                  </a:lnTo>
                  <a:cubicBezTo>
                    <a:pt x="64517" y="367868"/>
                    <a:pt x="96506" y="373466"/>
                    <a:pt x="128669" y="365256"/>
                  </a:cubicBezTo>
                  <a:lnTo>
                    <a:pt x="128669" y="339499"/>
                  </a:lnTo>
                  <a:cubicBezTo>
                    <a:pt x="128669" y="338854"/>
                    <a:pt x="128872" y="338273"/>
                    <a:pt x="129036" y="337679"/>
                  </a:cubicBezTo>
                  <a:lnTo>
                    <a:pt x="129036" y="324104"/>
                  </a:lnTo>
                  <a:cubicBezTo>
                    <a:pt x="129036" y="320284"/>
                    <a:pt x="132136" y="317184"/>
                    <a:pt x="135957" y="317184"/>
                  </a:cubicBezTo>
                  <a:cubicBezTo>
                    <a:pt x="139778" y="317184"/>
                    <a:pt x="142877" y="320284"/>
                    <a:pt x="142877" y="324104"/>
                  </a:cubicBezTo>
                  <a:lnTo>
                    <a:pt x="142877" y="385953"/>
                  </a:lnTo>
                  <a:cubicBezTo>
                    <a:pt x="147401" y="387687"/>
                    <a:pt x="156419" y="389700"/>
                    <a:pt x="167377" y="385644"/>
                  </a:cubicBezTo>
                  <a:lnTo>
                    <a:pt x="167381" y="385644"/>
                  </a:lnTo>
                  <a:lnTo>
                    <a:pt x="167381" y="306682"/>
                  </a:lnTo>
                  <a:cubicBezTo>
                    <a:pt x="167381" y="284118"/>
                    <a:pt x="148173" y="265757"/>
                    <a:pt x="124548" y="265757"/>
                  </a:cubicBezTo>
                  <a:lnTo>
                    <a:pt x="112689" y="265757"/>
                  </a:lnTo>
                  <a:cubicBezTo>
                    <a:pt x="112066" y="265757"/>
                    <a:pt x="111505" y="265556"/>
                    <a:pt x="110933" y="265403"/>
                  </a:cubicBezTo>
                  <a:close/>
                  <a:moveTo>
                    <a:pt x="522444" y="265402"/>
                  </a:moveTo>
                  <a:cubicBezTo>
                    <a:pt x="518016" y="273435"/>
                    <a:pt x="509392" y="278975"/>
                    <a:pt x="499369" y="278975"/>
                  </a:cubicBezTo>
                  <a:cubicBezTo>
                    <a:pt x="489505" y="278975"/>
                    <a:pt x="480999" y="273595"/>
                    <a:pt x="476513" y="265756"/>
                  </a:cubicBezTo>
                  <a:lnTo>
                    <a:pt x="468172" y="265756"/>
                  </a:lnTo>
                  <a:cubicBezTo>
                    <a:pt x="444557" y="265756"/>
                    <a:pt x="425348" y="284117"/>
                    <a:pt x="425351" y="306679"/>
                  </a:cubicBezTo>
                  <a:lnTo>
                    <a:pt x="425351" y="385757"/>
                  </a:lnTo>
                  <a:cubicBezTo>
                    <a:pt x="429663" y="387508"/>
                    <a:pt x="438915" y="389849"/>
                    <a:pt x="450220" y="385721"/>
                  </a:cubicBezTo>
                  <a:lnTo>
                    <a:pt x="450220" y="339496"/>
                  </a:lnTo>
                  <a:lnTo>
                    <a:pt x="450220" y="327087"/>
                  </a:lnTo>
                  <a:cubicBezTo>
                    <a:pt x="450220" y="323267"/>
                    <a:pt x="453319" y="320167"/>
                    <a:pt x="457140" y="320167"/>
                  </a:cubicBezTo>
                  <a:cubicBezTo>
                    <a:pt x="460960" y="320167"/>
                    <a:pt x="464060" y="323267"/>
                    <a:pt x="464060" y="327087"/>
                  </a:cubicBezTo>
                  <a:lnTo>
                    <a:pt x="464060" y="339496"/>
                  </a:lnTo>
                  <a:lnTo>
                    <a:pt x="464060" y="365131"/>
                  </a:lnTo>
                  <a:cubicBezTo>
                    <a:pt x="476024" y="367856"/>
                    <a:pt x="508025" y="373452"/>
                    <a:pt x="540175" y="365255"/>
                  </a:cubicBezTo>
                  <a:lnTo>
                    <a:pt x="540175" y="339498"/>
                  </a:lnTo>
                  <a:cubicBezTo>
                    <a:pt x="540175" y="338853"/>
                    <a:pt x="540377" y="338272"/>
                    <a:pt x="540542" y="337678"/>
                  </a:cubicBezTo>
                  <a:lnTo>
                    <a:pt x="540542" y="324103"/>
                  </a:lnTo>
                  <a:cubicBezTo>
                    <a:pt x="540542" y="320283"/>
                    <a:pt x="543642" y="317183"/>
                    <a:pt x="547462" y="317183"/>
                  </a:cubicBezTo>
                  <a:cubicBezTo>
                    <a:pt x="551282" y="317183"/>
                    <a:pt x="554382" y="320283"/>
                    <a:pt x="554382" y="324103"/>
                  </a:cubicBezTo>
                  <a:lnTo>
                    <a:pt x="554382" y="385953"/>
                  </a:lnTo>
                  <a:cubicBezTo>
                    <a:pt x="558905" y="387686"/>
                    <a:pt x="567917" y="389702"/>
                    <a:pt x="578875" y="385650"/>
                  </a:cubicBezTo>
                  <a:lnTo>
                    <a:pt x="578875" y="306681"/>
                  </a:lnTo>
                  <a:cubicBezTo>
                    <a:pt x="578875" y="284117"/>
                    <a:pt x="559666" y="265756"/>
                    <a:pt x="536059" y="265756"/>
                  </a:cubicBezTo>
                  <a:lnTo>
                    <a:pt x="524199" y="265756"/>
                  </a:lnTo>
                  <a:cubicBezTo>
                    <a:pt x="523576" y="265756"/>
                    <a:pt x="523018" y="265556"/>
                    <a:pt x="522444" y="265402"/>
                  </a:cubicBezTo>
                  <a:close/>
                  <a:moveTo>
                    <a:pt x="316689" y="265400"/>
                  </a:moveTo>
                  <a:cubicBezTo>
                    <a:pt x="312261" y="273435"/>
                    <a:pt x="303639" y="278975"/>
                    <a:pt x="293622" y="278975"/>
                  </a:cubicBezTo>
                  <a:cubicBezTo>
                    <a:pt x="283759" y="278975"/>
                    <a:pt x="275252" y="273595"/>
                    <a:pt x="270767" y="265756"/>
                  </a:cubicBezTo>
                  <a:lnTo>
                    <a:pt x="262425" y="265756"/>
                  </a:lnTo>
                  <a:cubicBezTo>
                    <a:pt x="238802" y="265756"/>
                    <a:pt x="219593" y="284117"/>
                    <a:pt x="219593" y="306681"/>
                  </a:cubicBezTo>
                  <a:lnTo>
                    <a:pt x="219593" y="385750"/>
                  </a:lnTo>
                  <a:cubicBezTo>
                    <a:pt x="223894" y="387497"/>
                    <a:pt x="233143" y="389842"/>
                    <a:pt x="244462" y="385717"/>
                  </a:cubicBezTo>
                  <a:lnTo>
                    <a:pt x="244462" y="339498"/>
                  </a:lnTo>
                  <a:lnTo>
                    <a:pt x="244462" y="327089"/>
                  </a:lnTo>
                  <a:cubicBezTo>
                    <a:pt x="244462" y="323269"/>
                    <a:pt x="247562" y="320169"/>
                    <a:pt x="251382" y="320169"/>
                  </a:cubicBezTo>
                  <a:cubicBezTo>
                    <a:pt x="255202" y="320169"/>
                    <a:pt x="258302" y="323269"/>
                    <a:pt x="258302" y="327089"/>
                  </a:cubicBezTo>
                  <a:lnTo>
                    <a:pt x="258302" y="339498"/>
                  </a:lnTo>
                  <a:lnTo>
                    <a:pt x="258302" y="365137"/>
                  </a:lnTo>
                  <a:cubicBezTo>
                    <a:pt x="270266" y="367867"/>
                    <a:pt x="302257" y="373466"/>
                    <a:pt x="334425" y="365255"/>
                  </a:cubicBezTo>
                  <a:lnTo>
                    <a:pt x="334425" y="339498"/>
                  </a:lnTo>
                  <a:cubicBezTo>
                    <a:pt x="334425" y="338853"/>
                    <a:pt x="334627" y="338272"/>
                    <a:pt x="334792" y="337678"/>
                  </a:cubicBezTo>
                  <a:lnTo>
                    <a:pt x="334792" y="324103"/>
                  </a:lnTo>
                  <a:cubicBezTo>
                    <a:pt x="334792" y="320283"/>
                    <a:pt x="337892" y="317183"/>
                    <a:pt x="341712" y="317183"/>
                  </a:cubicBezTo>
                  <a:cubicBezTo>
                    <a:pt x="345532" y="317183"/>
                    <a:pt x="348632" y="320283"/>
                    <a:pt x="348632" y="324103"/>
                  </a:cubicBezTo>
                  <a:lnTo>
                    <a:pt x="348632" y="385962"/>
                  </a:lnTo>
                  <a:cubicBezTo>
                    <a:pt x="353162" y="387697"/>
                    <a:pt x="362171" y="389713"/>
                    <a:pt x="373125" y="385654"/>
                  </a:cubicBezTo>
                  <a:lnTo>
                    <a:pt x="373132" y="385654"/>
                  </a:lnTo>
                  <a:lnTo>
                    <a:pt x="373132" y="306681"/>
                  </a:lnTo>
                  <a:cubicBezTo>
                    <a:pt x="373132" y="284117"/>
                    <a:pt x="353923" y="265756"/>
                    <a:pt x="330300" y="265756"/>
                  </a:cubicBezTo>
                  <a:lnTo>
                    <a:pt x="318454" y="265756"/>
                  </a:lnTo>
                  <a:cubicBezTo>
                    <a:pt x="317828" y="265756"/>
                    <a:pt x="317268" y="265556"/>
                    <a:pt x="316689" y="265400"/>
                  </a:cubicBezTo>
                  <a:close/>
                  <a:moveTo>
                    <a:pt x="75092" y="244839"/>
                  </a:moveTo>
                  <a:lnTo>
                    <a:pt x="75092" y="251679"/>
                  </a:lnTo>
                  <a:cubicBezTo>
                    <a:pt x="75253" y="252260"/>
                    <a:pt x="75453" y="252829"/>
                    <a:pt x="75453" y="253461"/>
                  </a:cubicBezTo>
                  <a:cubicBezTo>
                    <a:pt x="75453" y="259903"/>
                    <a:pt x="81022" y="265134"/>
                    <a:pt x="87869" y="265134"/>
                  </a:cubicBezTo>
                  <a:cubicBezTo>
                    <a:pt x="94715" y="265134"/>
                    <a:pt x="100284" y="259903"/>
                    <a:pt x="100284" y="253461"/>
                  </a:cubicBezTo>
                  <a:cubicBezTo>
                    <a:pt x="100284" y="253252"/>
                    <a:pt x="100387" y="253074"/>
                    <a:pt x="100404" y="252867"/>
                  </a:cubicBezTo>
                  <a:lnTo>
                    <a:pt x="100404" y="245233"/>
                  </a:lnTo>
                  <a:cubicBezTo>
                    <a:pt x="96595" y="246203"/>
                    <a:pt x="92668" y="246880"/>
                    <a:pt x="88552" y="246880"/>
                  </a:cubicBezTo>
                  <a:cubicBezTo>
                    <a:pt x="83875" y="246880"/>
                    <a:pt x="79380" y="246099"/>
                    <a:pt x="75092" y="244839"/>
                  </a:cubicBezTo>
                  <a:close/>
                  <a:moveTo>
                    <a:pt x="486597" y="244838"/>
                  </a:moveTo>
                  <a:lnTo>
                    <a:pt x="486597" y="251678"/>
                  </a:lnTo>
                  <a:cubicBezTo>
                    <a:pt x="486757" y="252259"/>
                    <a:pt x="486958" y="252829"/>
                    <a:pt x="486958" y="253460"/>
                  </a:cubicBezTo>
                  <a:cubicBezTo>
                    <a:pt x="486958" y="259902"/>
                    <a:pt x="492520" y="265133"/>
                    <a:pt x="499367" y="265133"/>
                  </a:cubicBezTo>
                  <a:cubicBezTo>
                    <a:pt x="506221" y="265133"/>
                    <a:pt x="511799" y="259902"/>
                    <a:pt x="511799" y="253460"/>
                  </a:cubicBezTo>
                  <a:cubicBezTo>
                    <a:pt x="511799" y="253265"/>
                    <a:pt x="511895" y="253098"/>
                    <a:pt x="511913" y="252904"/>
                  </a:cubicBezTo>
                  <a:lnTo>
                    <a:pt x="511913" y="245234"/>
                  </a:lnTo>
                  <a:cubicBezTo>
                    <a:pt x="508103" y="246202"/>
                    <a:pt x="504176" y="246879"/>
                    <a:pt x="500059" y="246879"/>
                  </a:cubicBezTo>
                  <a:cubicBezTo>
                    <a:pt x="495384" y="246879"/>
                    <a:pt x="490889" y="246098"/>
                    <a:pt x="486597" y="244838"/>
                  </a:cubicBezTo>
                  <a:close/>
                  <a:moveTo>
                    <a:pt x="280841" y="244836"/>
                  </a:moveTo>
                  <a:lnTo>
                    <a:pt x="280841" y="251640"/>
                  </a:lnTo>
                  <a:cubicBezTo>
                    <a:pt x="281006" y="252232"/>
                    <a:pt x="281209" y="252815"/>
                    <a:pt x="281209" y="253460"/>
                  </a:cubicBezTo>
                  <a:cubicBezTo>
                    <a:pt x="281209" y="259902"/>
                    <a:pt x="286771" y="265133"/>
                    <a:pt x="293618" y="265133"/>
                  </a:cubicBezTo>
                  <a:cubicBezTo>
                    <a:pt x="300471" y="265133"/>
                    <a:pt x="306040" y="259902"/>
                    <a:pt x="306040" y="253460"/>
                  </a:cubicBezTo>
                  <a:cubicBezTo>
                    <a:pt x="306040" y="253251"/>
                    <a:pt x="306142" y="253073"/>
                    <a:pt x="306160" y="252866"/>
                  </a:cubicBezTo>
                  <a:lnTo>
                    <a:pt x="306160" y="245232"/>
                  </a:lnTo>
                  <a:cubicBezTo>
                    <a:pt x="302353" y="246202"/>
                    <a:pt x="298424" y="246879"/>
                    <a:pt x="294307" y="246879"/>
                  </a:cubicBezTo>
                  <a:cubicBezTo>
                    <a:pt x="289630" y="246879"/>
                    <a:pt x="285131" y="246098"/>
                    <a:pt x="280841" y="244836"/>
                  </a:cubicBezTo>
                  <a:close/>
                  <a:moveTo>
                    <a:pt x="78571" y="186895"/>
                  </a:moveTo>
                  <a:cubicBezTo>
                    <a:pt x="73637" y="187064"/>
                    <a:pt x="69152" y="187981"/>
                    <a:pt x="65665" y="190417"/>
                  </a:cubicBezTo>
                  <a:cubicBezTo>
                    <a:pt x="62757" y="192460"/>
                    <a:pt x="59232" y="201825"/>
                    <a:pt x="57359" y="210213"/>
                  </a:cubicBezTo>
                  <a:cubicBezTo>
                    <a:pt x="61177" y="223695"/>
                    <a:pt x="73840" y="233038"/>
                    <a:pt x="88552" y="233038"/>
                  </a:cubicBezTo>
                  <a:cubicBezTo>
                    <a:pt x="104274" y="233038"/>
                    <a:pt x="117433" y="222500"/>
                    <a:pt x="120301" y="207877"/>
                  </a:cubicBezTo>
                  <a:cubicBezTo>
                    <a:pt x="120294" y="207752"/>
                    <a:pt x="120230" y="207650"/>
                    <a:pt x="120230" y="207523"/>
                  </a:cubicBezTo>
                  <a:cubicBezTo>
                    <a:pt x="120230" y="200062"/>
                    <a:pt x="116498" y="192662"/>
                    <a:pt x="113908" y="188428"/>
                  </a:cubicBezTo>
                  <a:cubicBezTo>
                    <a:pt x="107896" y="189351"/>
                    <a:pt x="101179" y="188615"/>
                    <a:pt x="94174" y="187865"/>
                  </a:cubicBezTo>
                  <a:cubicBezTo>
                    <a:pt x="88890" y="187305"/>
                    <a:pt x="83506" y="186726"/>
                    <a:pt x="78571" y="186895"/>
                  </a:cubicBezTo>
                  <a:close/>
                  <a:moveTo>
                    <a:pt x="490081" y="186892"/>
                  </a:moveTo>
                  <a:cubicBezTo>
                    <a:pt x="485150" y="187061"/>
                    <a:pt x="480671" y="187979"/>
                    <a:pt x="477181" y="190414"/>
                  </a:cubicBezTo>
                  <a:cubicBezTo>
                    <a:pt x="474288" y="192436"/>
                    <a:pt x="470708" y="201969"/>
                    <a:pt x="468866" y="210237"/>
                  </a:cubicBezTo>
                  <a:cubicBezTo>
                    <a:pt x="472666" y="223685"/>
                    <a:pt x="485340" y="233037"/>
                    <a:pt x="500061" y="233035"/>
                  </a:cubicBezTo>
                  <a:cubicBezTo>
                    <a:pt x="515784" y="233035"/>
                    <a:pt x="528943" y="222497"/>
                    <a:pt x="531811" y="207874"/>
                  </a:cubicBezTo>
                  <a:cubicBezTo>
                    <a:pt x="531804" y="207749"/>
                    <a:pt x="531740" y="207647"/>
                    <a:pt x="531740" y="207520"/>
                  </a:cubicBezTo>
                  <a:cubicBezTo>
                    <a:pt x="531740" y="200059"/>
                    <a:pt x="528008" y="192659"/>
                    <a:pt x="525419" y="188425"/>
                  </a:cubicBezTo>
                  <a:cubicBezTo>
                    <a:pt x="519413" y="189348"/>
                    <a:pt x="512702" y="188621"/>
                    <a:pt x="505691" y="187862"/>
                  </a:cubicBezTo>
                  <a:cubicBezTo>
                    <a:pt x="500395" y="187302"/>
                    <a:pt x="495012" y="186723"/>
                    <a:pt x="490081" y="186892"/>
                  </a:cubicBezTo>
                  <a:close/>
                  <a:moveTo>
                    <a:pt x="284331" y="186892"/>
                  </a:moveTo>
                  <a:cubicBezTo>
                    <a:pt x="279399" y="187061"/>
                    <a:pt x="274916" y="187978"/>
                    <a:pt x="271429" y="190414"/>
                  </a:cubicBezTo>
                  <a:cubicBezTo>
                    <a:pt x="268537" y="192436"/>
                    <a:pt x="264957" y="201969"/>
                    <a:pt x="263115" y="210237"/>
                  </a:cubicBezTo>
                  <a:cubicBezTo>
                    <a:pt x="266915" y="223685"/>
                    <a:pt x="279589" y="233037"/>
                    <a:pt x="294310" y="233035"/>
                  </a:cubicBezTo>
                  <a:cubicBezTo>
                    <a:pt x="310023" y="233035"/>
                    <a:pt x="323182" y="222497"/>
                    <a:pt x="326050" y="207874"/>
                  </a:cubicBezTo>
                  <a:cubicBezTo>
                    <a:pt x="326043" y="207749"/>
                    <a:pt x="325979" y="207647"/>
                    <a:pt x="325979" y="207520"/>
                  </a:cubicBezTo>
                  <a:cubicBezTo>
                    <a:pt x="325979" y="200059"/>
                    <a:pt x="322247" y="192659"/>
                    <a:pt x="319657" y="188425"/>
                  </a:cubicBezTo>
                  <a:cubicBezTo>
                    <a:pt x="313652" y="189348"/>
                    <a:pt x="306941" y="188612"/>
                    <a:pt x="299930" y="187862"/>
                  </a:cubicBezTo>
                  <a:cubicBezTo>
                    <a:pt x="294645" y="187302"/>
                    <a:pt x="289264" y="186723"/>
                    <a:pt x="284331" y="186892"/>
                  </a:cubicBezTo>
                  <a:close/>
                  <a:moveTo>
                    <a:pt x="327937" y="154747"/>
                  </a:moveTo>
                  <a:cubicBezTo>
                    <a:pt x="326501" y="155990"/>
                    <a:pt x="324655" y="157150"/>
                    <a:pt x="322158" y="157948"/>
                  </a:cubicBezTo>
                  <a:cubicBezTo>
                    <a:pt x="317632" y="159397"/>
                    <a:pt x="310815" y="159112"/>
                    <a:pt x="302168" y="158767"/>
                  </a:cubicBezTo>
                  <a:cubicBezTo>
                    <a:pt x="291929" y="158331"/>
                    <a:pt x="279184" y="157815"/>
                    <a:pt x="270686" y="160554"/>
                  </a:cubicBezTo>
                  <a:cubicBezTo>
                    <a:pt x="265807" y="162109"/>
                    <a:pt x="261094" y="166050"/>
                    <a:pt x="258068" y="171078"/>
                  </a:cubicBezTo>
                  <a:cubicBezTo>
                    <a:pt x="254938" y="176280"/>
                    <a:pt x="254668" y="182924"/>
                    <a:pt x="255643" y="189248"/>
                  </a:cubicBezTo>
                  <a:cubicBezTo>
                    <a:pt x="257714" y="185074"/>
                    <a:pt x="260304" y="181307"/>
                    <a:pt x="263502" y="179077"/>
                  </a:cubicBezTo>
                  <a:cubicBezTo>
                    <a:pt x="274718" y="171212"/>
                    <a:pt x="288905" y="172758"/>
                    <a:pt x="301410" y="174109"/>
                  </a:cubicBezTo>
                  <a:cubicBezTo>
                    <a:pt x="308608" y="174874"/>
                    <a:pt x="316046" y="175677"/>
                    <a:pt x="320182" y="174093"/>
                  </a:cubicBezTo>
                  <a:cubicBezTo>
                    <a:pt x="323019" y="172996"/>
                    <a:pt x="326226" y="173884"/>
                    <a:pt x="328095" y="176263"/>
                  </a:cubicBezTo>
                  <a:cubicBezTo>
                    <a:pt x="328319" y="176547"/>
                    <a:pt x="330883" y="179901"/>
                    <a:pt x="333550" y="184956"/>
                  </a:cubicBezTo>
                  <a:cubicBezTo>
                    <a:pt x="335595" y="171468"/>
                    <a:pt x="331862" y="161288"/>
                    <a:pt x="327937" y="154747"/>
                  </a:cubicBezTo>
                  <a:close/>
                  <a:moveTo>
                    <a:pt x="122185" y="154745"/>
                  </a:moveTo>
                  <a:cubicBezTo>
                    <a:pt x="120750" y="155991"/>
                    <a:pt x="118897" y="157153"/>
                    <a:pt x="116394" y="157951"/>
                  </a:cubicBezTo>
                  <a:cubicBezTo>
                    <a:pt x="111881" y="159400"/>
                    <a:pt x="105044" y="159115"/>
                    <a:pt x="96404" y="158770"/>
                  </a:cubicBezTo>
                  <a:cubicBezTo>
                    <a:pt x="86164" y="158334"/>
                    <a:pt x="73419" y="157825"/>
                    <a:pt x="64922" y="160557"/>
                  </a:cubicBezTo>
                  <a:cubicBezTo>
                    <a:pt x="60058" y="162110"/>
                    <a:pt x="55336" y="166051"/>
                    <a:pt x="52310" y="171088"/>
                  </a:cubicBezTo>
                  <a:cubicBezTo>
                    <a:pt x="49084" y="176446"/>
                    <a:pt x="48888" y="183105"/>
                    <a:pt x="49874" y="189282"/>
                  </a:cubicBezTo>
                  <a:cubicBezTo>
                    <a:pt x="51945" y="185101"/>
                    <a:pt x="54542" y="181317"/>
                    <a:pt x="57733" y="179080"/>
                  </a:cubicBezTo>
                  <a:cubicBezTo>
                    <a:pt x="68962" y="171230"/>
                    <a:pt x="83134" y="172761"/>
                    <a:pt x="95663" y="174112"/>
                  </a:cubicBezTo>
                  <a:cubicBezTo>
                    <a:pt x="102861" y="174877"/>
                    <a:pt x="110308" y="175680"/>
                    <a:pt x="114436" y="174096"/>
                  </a:cubicBezTo>
                  <a:cubicBezTo>
                    <a:pt x="117266" y="172999"/>
                    <a:pt x="120479" y="173887"/>
                    <a:pt x="122348" y="176266"/>
                  </a:cubicBezTo>
                  <a:cubicBezTo>
                    <a:pt x="122570" y="176548"/>
                    <a:pt x="125134" y="179901"/>
                    <a:pt x="127799" y="184952"/>
                  </a:cubicBezTo>
                  <a:cubicBezTo>
                    <a:pt x="129844" y="171466"/>
                    <a:pt x="126110" y="161284"/>
                    <a:pt x="122185" y="154745"/>
                  </a:cubicBezTo>
                  <a:close/>
                  <a:moveTo>
                    <a:pt x="533691" y="154742"/>
                  </a:moveTo>
                  <a:cubicBezTo>
                    <a:pt x="532256" y="155988"/>
                    <a:pt x="530403" y="157150"/>
                    <a:pt x="527899" y="157948"/>
                  </a:cubicBezTo>
                  <a:cubicBezTo>
                    <a:pt x="523389" y="159397"/>
                    <a:pt x="516565" y="159112"/>
                    <a:pt x="507919" y="158767"/>
                  </a:cubicBezTo>
                  <a:cubicBezTo>
                    <a:pt x="497680" y="158331"/>
                    <a:pt x="484933" y="157822"/>
                    <a:pt x="476429" y="160554"/>
                  </a:cubicBezTo>
                  <a:cubicBezTo>
                    <a:pt x="471565" y="162109"/>
                    <a:pt x="466850" y="166050"/>
                    <a:pt x="463811" y="171094"/>
                  </a:cubicBezTo>
                  <a:cubicBezTo>
                    <a:pt x="460689" y="176289"/>
                    <a:pt x="460426" y="182924"/>
                    <a:pt x="461394" y="189241"/>
                  </a:cubicBezTo>
                  <a:cubicBezTo>
                    <a:pt x="463466" y="185067"/>
                    <a:pt x="466062" y="181307"/>
                    <a:pt x="469253" y="179077"/>
                  </a:cubicBezTo>
                  <a:cubicBezTo>
                    <a:pt x="480467" y="171227"/>
                    <a:pt x="494654" y="172758"/>
                    <a:pt x="507175" y="174109"/>
                  </a:cubicBezTo>
                  <a:cubicBezTo>
                    <a:pt x="514373" y="174874"/>
                    <a:pt x="521814" y="175677"/>
                    <a:pt x="525941" y="174093"/>
                  </a:cubicBezTo>
                  <a:cubicBezTo>
                    <a:pt x="528778" y="172996"/>
                    <a:pt x="531985" y="173884"/>
                    <a:pt x="533854" y="176263"/>
                  </a:cubicBezTo>
                  <a:cubicBezTo>
                    <a:pt x="534076" y="176545"/>
                    <a:pt x="536639" y="179898"/>
                    <a:pt x="539305" y="184949"/>
                  </a:cubicBezTo>
                  <a:cubicBezTo>
                    <a:pt x="541350" y="171463"/>
                    <a:pt x="537616" y="161281"/>
                    <a:pt x="533691" y="154742"/>
                  </a:cubicBezTo>
                  <a:close/>
                  <a:moveTo>
                    <a:pt x="382982" y="146347"/>
                  </a:moveTo>
                  <a:cubicBezTo>
                    <a:pt x="388979" y="152299"/>
                    <a:pt x="397042" y="155572"/>
                    <a:pt x="405689" y="155572"/>
                  </a:cubicBezTo>
                  <a:cubicBezTo>
                    <a:pt x="413621" y="155572"/>
                    <a:pt x="421204" y="152748"/>
                    <a:pt x="427036" y="147622"/>
                  </a:cubicBezTo>
                  <a:cubicBezTo>
                    <a:pt x="429911" y="145099"/>
                    <a:pt x="434272" y="145370"/>
                    <a:pt x="436802" y="148245"/>
                  </a:cubicBezTo>
                  <a:cubicBezTo>
                    <a:pt x="439325" y="151120"/>
                    <a:pt x="439047" y="155487"/>
                    <a:pt x="436179" y="158013"/>
                  </a:cubicBezTo>
                  <a:cubicBezTo>
                    <a:pt x="427817" y="165360"/>
                    <a:pt x="416985" y="169414"/>
                    <a:pt x="405689" y="169414"/>
                  </a:cubicBezTo>
                  <a:cubicBezTo>
                    <a:pt x="393371" y="169414"/>
                    <a:pt x="381841" y="164708"/>
                    <a:pt x="373239" y="156166"/>
                  </a:cubicBezTo>
                  <a:cubicBezTo>
                    <a:pt x="370529" y="153478"/>
                    <a:pt x="370507" y="149095"/>
                    <a:pt x="373201" y="146385"/>
                  </a:cubicBezTo>
                  <a:cubicBezTo>
                    <a:pt x="375896" y="143659"/>
                    <a:pt x="380272" y="143653"/>
                    <a:pt x="382982" y="146347"/>
                  </a:cubicBezTo>
                  <a:close/>
                  <a:moveTo>
                    <a:pt x="174350" y="146347"/>
                  </a:moveTo>
                  <a:cubicBezTo>
                    <a:pt x="180349" y="152299"/>
                    <a:pt x="188417" y="155572"/>
                    <a:pt x="197072" y="155572"/>
                  </a:cubicBezTo>
                  <a:cubicBezTo>
                    <a:pt x="205005" y="155572"/>
                    <a:pt x="212588" y="152748"/>
                    <a:pt x="218420" y="147622"/>
                  </a:cubicBezTo>
                  <a:cubicBezTo>
                    <a:pt x="221302" y="145099"/>
                    <a:pt x="225663" y="145370"/>
                    <a:pt x="228186" y="148245"/>
                  </a:cubicBezTo>
                  <a:cubicBezTo>
                    <a:pt x="230707" y="151120"/>
                    <a:pt x="230429" y="155487"/>
                    <a:pt x="227563" y="158013"/>
                  </a:cubicBezTo>
                  <a:cubicBezTo>
                    <a:pt x="219201" y="165360"/>
                    <a:pt x="208369" y="169414"/>
                    <a:pt x="197072" y="169414"/>
                  </a:cubicBezTo>
                  <a:cubicBezTo>
                    <a:pt x="184739" y="169414"/>
                    <a:pt x="173209" y="164708"/>
                    <a:pt x="164607" y="156166"/>
                  </a:cubicBezTo>
                  <a:cubicBezTo>
                    <a:pt x="161897" y="153478"/>
                    <a:pt x="161875" y="149095"/>
                    <a:pt x="164569" y="146385"/>
                  </a:cubicBezTo>
                  <a:cubicBezTo>
                    <a:pt x="167257" y="143659"/>
                    <a:pt x="171634" y="143653"/>
                    <a:pt x="174350" y="146347"/>
                  </a:cubicBezTo>
                  <a:close/>
                  <a:moveTo>
                    <a:pt x="119704" y="134095"/>
                  </a:moveTo>
                  <a:cubicBezTo>
                    <a:pt x="120098" y="134097"/>
                    <a:pt x="120465" y="134150"/>
                    <a:pt x="120848" y="134217"/>
                  </a:cubicBezTo>
                  <a:cubicBezTo>
                    <a:pt x="121424" y="134299"/>
                    <a:pt x="121970" y="134430"/>
                    <a:pt x="122517" y="134660"/>
                  </a:cubicBezTo>
                  <a:cubicBezTo>
                    <a:pt x="122690" y="134738"/>
                    <a:pt x="122842" y="134838"/>
                    <a:pt x="123009" y="134929"/>
                  </a:cubicBezTo>
                  <a:cubicBezTo>
                    <a:pt x="123447" y="135156"/>
                    <a:pt x="123916" y="135309"/>
                    <a:pt x="124310" y="135641"/>
                  </a:cubicBezTo>
                  <a:cubicBezTo>
                    <a:pt x="124646" y="135917"/>
                    <a:pt x="156850" y="163861"/>
                    <a:pt x="133951" y="210091"/>
                  </a:cubicBezTo>
                  <a:cubicBezTo>
                    <a:pt x="131648" y="222437"/>
                    <a:pt x="124333" y="232688"/>
                    <a:pt x="114244" y="239225"/>
                  </a:cubicBezTo>
                  <a:lnTo>
                    <a:pt x="114244" y="251915"/>
                  </a:lnTo>
                  <a:lnTo>
                    <a:pt x="124544" y="251915"/>
                  </a:lnTo>
                  <a:cubicBezTo>
                    <a:pt x="155796" y="251915"/>
                    <a:pt x="181219" y="276484"/>
                    <a:pt x="181221" y="306682"/>
                  </a:cubicBezTo>
                  <a:lnTo>
                    <a:pt x="181221" y="407765"/>
                  </a:lnTo>
                  <a:cubicBezTo>
                    <a:pt x="181221" y="421848"/>
                    <a:pt x="169435" y="433302"/>
                    <a:pt x="154948" y="433302"/>
                  </a:cubicBezTo>
                  <a:cubicBezTo>
                    <a:pt x="150576" y="433302"/>
                    <a:pt x="146508" y="432159"/>
                    <a:pt x="142877" y="430314"/>
                  </a:cubicBezTo>
                  <a:lnTo>
                    <a:pt x="142877" y="530178"/>
                  </a:lnTo>
                  <a:cubicBezTo>
                    <a:pt x="150698" y="536575"/>
                    <a:pt x="155780" y="546021"/>
                    <a:pt x="155780" y="556690"/>
                  </a:cubicBezTo>
                  <a:lnTo>
                    <a:pt x="155780" y="562822"/>
                  </a:lnTo>
                  <a:cubicBezTo>
                    <a:pt x="155780" y="566642"/>
                    <a:pt x="152681" y="569742"/>
                    <a:pt x="148860" y="569742"/>
                  </a:cubicBezTo>
                  <a:lnTo>
                    <a:pt x="90797" y="569742"/>
                  </a:lnTo>
                  <a:lnTo>
                    <a:pt x="32728" y="569742"/>
                  </a:lnTo>
                  <a:cubicBezTo>
                    <a:pt x="28907" y="569742"/>
                    <a:pt x="25808" y="566642"/>
                    <a:pt x="25808" y="562822"/>
                  </a:cubicBezTo>
                  <a:lnTo>
                    <a:pt x="25808" y="556690"/>
                  </a:lnTo>
                  <a:cubicBezTo>
                    <a:pt x="25808" y="545858"/>
                    <a:pt x="31045" y="536284"/>
                    <a:pt x="39073" y="529887"/>
                  </a:cubicBezTo>
                  <a:cubicBezTo>
                    <a:pt x="38911" y="529302"/>
                    <a:pt x="38711" y="528728"/>
                    <a:pt x="38711" y="528091"/>
                  </a:cubicBezTo>
                  <a:lnTo>
                    <a:pt x="38711" y="430118"/>
                  </a:lnTo>
                  <a:cubicBezTo>
                    <a:pt x="34990" y="432083"/>
                    <a:pt x="30796" y="433300"/>
                    <a:pt x="26273" y="433300"/>
                  </a:cubicBezTo>
                  <a:cubicBezTo>
                    <a:pt x="11786" y="433300"/>
                    <a:pt x="0" y="421846"/>
                    <a:pt x="0" y="407763"/>
                  </a:cubicBezTo>
                  <a:lnTo>
                    <a:pt x="0" y="306682"/>
                  </a:lnTo>
                  <a:cubicBezTo>
                    <a:pt x="0" y="276484"/>
                    <a:pt x="25423" y="251915"/>
                    <a:pt x="56665" y="251919"/>
                  </a:cubicBezTo>
                  <a:lnTo>
                    <a:pt x="61250" y="251919"/>
                  </a:lnTo>
                  <a:lnTo>
                    <a:pt x="61250" y="238171"/>
                  </a:lnTo>
                  <a:cubicBezTo>
                    <a:pt x="53456" y="232642"/>
                    <a:pt x="47562" y="224765"/>
                    <a:pt x="44569" y="215404"/>
                  </a:cubicBezTo>
                  <a:cubicBezTo>
                    <a:pt x="44376" y="215148"/>
                    <a:pt x="44151" y="214917"/>
                    <a:pt x="43993" y="214628"/>
                  </a:cubicBezTo>
                  <a:cubicBezTo>
                    <a:pt x="43325" y="213426"/>
                    <a:pt x="27877" y="184850"/>
                    <a:pt x="40451" y="163959"/>
                  </a:cubicBezTo>
                  <a:cubicBezTo>
                    <a:pt x="45232" y="156011"/>
                    <a:pt x="52611" y="149968"/>
                    <a:pt x="60703" y="147378"/>
                  </a:cubicBezTo>
                  <a:cubicBezTo>
                    <a:pt x="71528" y="143909"/>
                    <a:pt x="85617" y="144488"/>
                    <a:pt x="96973" y="144946"/>
                  </a:cubicBezTo>
                  <a:cubicBezTo>
                    <a:pt x="102761" y="145177"/>
                    <a:pt x="109983" y="145471"/>
                    <a:pt x="112182" y="144773"/>
                  </a:cubicBezTo>
                  <a:cubicBezTo>
                    <a:pt x="112963" y="144526"/>
                    <a:pt x="113187" y="144285"/>
                    <a:pt x="113187" y="144285"/>
                  </a:cubicBezTo>
                  <a:cubicBezTo>
                    <a:pt x="113292" y="144045"/>
                    <a:pt x="113172" y="143204"/>
                    <a:pt x="113172" y="143197"/>
                  </a:cubicBezTo>
                  <a:cubicBezTo>
                    <a:pt x="112039" y="139915"/>
                    <a:pt x="113594" y="136475"/>
                    <a:pt x="116580" y="134911"/>
                  </a:cubicBezTo>
                  <a:cubicBezTo>
                    <a:pt x="116681" y="134855"/>
                    <a:pt x="116770" y="134789"/>
                    <a:pt x="116872" y="134740"/>
                  </a:cubicBezTo>
                  <a:cubicBezTo>
                    <a:pt x="117081" y="134642"/>
                    <a:pt x="117230" y="134475"/>
                    <a:pt x="117450" y="134397"/>
                  </a:cubicBezTo>
                  <a:cubicBezTo>
                    <a:pt x="117840" y="134261"/>
                    <a:pt x="118236" y="134301"/>
                    <a:pt x="118632" y="134239"/>
                  </a:cubicBezTo>
                  <a:cubicBezTo>
                    <a:pt x="118992" y="134172"/>
                    <a:pt x="119337" y="134103"/>
                    <a:pt x="119704" y="134095"/>
                  </a:cubicBezTo>
                  <a:close/>
                  <a:moveTo>
                    <a:pt x="531215" y="134092"/>
                  </a:moveTo>
                  <a:cubicBezTo>
                    <a:pt x="531604" y="134094"/>
                    <a:pt x="531971" y="134147"/>
                    <a:pt x="532352" y="134214"/>
                  </a:cubicBezTo>
                  <a:cubicBezTo>
                    <a:pt x="532930" y="134296"/>
                    <a:pt x="533478" y="134427"/>
                    <a:pt x="534027" y="134659"/>
                  </a:cubicBezTo>
                  <a:cubicBezTo>
                    <a:pt x="534198" y="134737"/>
                    <a:pt x="534345" y="134835"/>
                    <a:pt x="534508" y="134924"/>
                  </a:cubicBezTo>
                  <a:cubicBezTo>
                    <a:pt x="534951" y="135153"/>
                    <a:pt x="535422" y="135306"/>
                    <a:pt x="535821" y="135640"/>
                  </a:cubicBezTo>
                  <a:cubicBezTo>
                    <a:pt x="536154" y="135916"/>
                    <a:pt x="568326" y="163836"/>
                    <a:pt x="545491" y="210025"/>
                  </a:cubicBezTo>
                  <a:cubicBezTo>
                    <a:pt x="543230" y="222388"/>
                    <a:pt x="535885" y="232674"/>
                    <a:pt x="525754" y="239229"/>
                  </a:cubicBezTo>
                  <a:lnTo>
                    <a:pt x="525754" y="251914"/>
                  </a:lnTo>
                  <a:lnTo>
                    <a:pt x="536061" y="251914"/>
                  </a:lnTo>
                  <a:cubicBezTo>
                    <a:pt x="567303" y="251914"/>
                    <a:pt x="592719" y="276483"/>
                    <a:pt x="592717" y="306681"/>
                  </a:cubicBezTo>
                  <a:lnTo>
                    <a:pt x="592717" y="407767"/>
                  </a:lnTo>
                  <a:cubicBezTo>
                    <a:pt x="592717" y="421850"/>
                    <a:pt x="580933" y="433305"/>
                    <a:pt x="566453" y="433305"/>
                  </a:cubicBezTo>
                  <a:cubicBezTo>
                    <a:pt x="562080" y="433305"/>
                    <a:pt x="558013" y="432161"/>
                    <a:pt x="554382" y="430317"/>
                  </a:cubicBezTo>
                  <a:lnTo>
                    <a:pt x="554382" y="530181"/>
                  </a:lnTo>
                  <a:cubicBezTo>
                    <a:pt x="562203" y="536578"/>
                    <a:pt x="567285" y="546023"/>
                    <a:pt x="567285" y="556692"/>
                  </a:cubicBezTo>
                  <a:lnTo>
                    <a:pt x="567285" y="562824"/>
                  </a:lnTo>
                  <a:cubicBezTo>
                    <a:pt x="567285" y="566645"/>
                    <a:pt x="564185" y="569744"/>
                    <a:pt x="560365" y="569744"/>
                  </a:cubicBezTo>
                  <a:lnTo>
                    <a:pt x="502302" y="569744"/>
                  </a:lnTo>
                  <a:lnTo>
                    <a:pt x="444232" y="569744"/>
                  </a:lnTo>
                  <a:cubicBezTo>
                    <a:pt x="440412" y="569744"/>
                    <a:pt x="437313" y="566645"/>
                    <a:pt x="437313" y="562824"/>
                  </a:cubicBezTo>
                  <a:lnTo>
                    <a:pt x="437313" y="556692"/>
                  </a:lnTo>
                  <a:cubicBezTo>
                    <a:pt x="437313" y="545858"/>
                    <a:pt x="442550" y="536284"/>
                    <a:pt x="450578" y="529887"/>
                  </a:cubicBezTo>
                  <a:cubicBezTo>
                    <a:pt x="450418" y="529302"/>
                    <a:pt x="450215" y="528730"/>
                    <a:pt x="450215" y="528094"/>
                  </a:cubicBezTo>
                  <a:lnTo>
                    <a:pt x="450215" y="430121"/>
                  </a:lnTo>
                  <a:cubicBezTo>
                    <a:pt x="446493" y="432083"/>
                    <a:pt x="442297" y="433303"/>
                    <a:pt x="437771" y="433303"/>
                  </a:cubicBezTo>
                  <a:cubicBezTo>
                    <a:pt x="423293" y="433303"/>
                    <a:pt x="411507" y="421848"/>
                    <a:pt x="411507" y="407765"/>
                  </a:cubicBezTo>
                  <a:lnTo>
                    <a:pt x="411507" y="306683"/>
                  </a:lnTo>
                  <a:cubicBezTo>
                    <a:pt x="411507" y="276485"/>
                    <a:pt x="436930" y="251916"/>
                    <a:pt x="468172" y="251916"/>
                  </a:cubicBezTo>
                  <a:lnTo>
                    <a:pt x="472757" y="251916"/>
                  </a:lnTo>
                  <a:lnTo>
                    <a:pt x="472757" y="238166"/>
                  </a:lnTo>
                  <a:cubicBezTo>
                    <a:pt x="464956" y="232632"/>
                    <a:pt x="459051" y="224744"/>
                    <a:pt x="456058" y="215368"/>
                  </a:cubicBezTo>
                  <a:cubicBezTo>
                    <a:pt x="455874" y="215121"/>
                    <a:pt x="455658" y="214901"/>
                    <a:pt x="455509" y="214625"/>
                  </a:cubicBezTo>
                  <a:cubicBezTo>
                    <a:pt x="454839" y="213423"/>
                    <a:pt x="439393" y="184854"/>
                    <a:pt x="451958" y="163956"/>
                  </a:cubicBezTo>
                  <a:cubicBezTo>
                    <a:pt x="456755" y="156008"/>
                    <a:pt x="464133" y="149965"/>
                    <a:pt x="472210" y="147375"/>
                  </a:cubicBezTo>
                  <a:cubicBezTo>
                    <a:pt x="483041" y="143900"/>
                    <a:pt x="497146" y="144478"/>
                    <a:pt x="508481" y="144943"/>
                  </a:cubicBezTo>
                  <a:cubicBezTo>
                    <a:pt x="514284" y="145174"/>
                    <a:pt x="521505" y="145468"/>
                    <a:pt x="523690" y="144770"/>
                  </a:cubicBezTo>
                  <a:cubicBezTo>
                    <a:pt x="524471" y="144523"/>
                    <a:pt x="524695" y="144282"/>
                    <a:pt x="524695" y="144282"/>
                  </a:cubicBezTo>
                  <a:cubicBezTo>
                    <a:pt x="524800" y="144042"/>
                    <a:pt x="524680" y="143201"/>
                    <a:pt x="524680" y="143194"/>
                  </a:cubicBezTo>
                  <a:cubicBezTo>
                    <a:pt x="523547" y="139912"/>
                    <a:pt x="525102" y="136472"/>
                    <a:pt x="528088" y="134908"/>
                  </a:cubicBezTo>
                  <a:cubicBezTo>
                    <a:pt x="528189" y="134852"/>
                    <a:pt x="528278" y="134786"/>
                    <a:pt x="528380" y="134737"/>
                  </a:cubicBezTo>
                  <a:cubicBezTo>
                    <a:pt x="528589" y="134639"/>
                    <a:pt x="528738" y="134472"/>
                    <a:pt x="528958" y="134394"/>
                  </a:cubicBezTo>
                  <a:cubicBezTo>
                    <a:pt x="529348" y="134258"/>
                    <a:pt x="529746" y="134298"/>
                    <a:pt x="530142" y="134236"/>
                  </a:cubicBezTo>
                  <a:cubicBezTo>
                    <a:pt x="530503" y="134169"/>
                    <a:pt x="530848" y="134100"/>
                    <a:pt x="531215" y="134092"/>
                  </a:cubicBezTo>
                  <a:close/>
                  <a:moveTo>
                    <a:pt x="325458" y="134092"/>
                  </a:moveTo>
                  <a:cubicBezTo>
                    <a:pt x="325847" y="134092"/>
                    <a:pt x="326212" y="134147"/>
                    <a:pt x="326595" y="134214"/>
                  </a:cubicBezTo>
                  <a:cubicBezTo>
                    <a:pt x="327176" y="134296"/>
                    <a:pt x="327725" y="134427"/>
                    <a:pt x="328273" y="134661"/>
                  </a:cubicBezTo>
                  <a:cubicBezTo>
                    <a:pt x="328442" y="134735"/>
                    <a:pt x="328586" y="134832"/>
                    <a:pt x="328749" y="134919"/>
                  </a:cubicBezTo>
                  <a:cubicBezTo>
                    <a:pt x="329192" y="135151"/>
                    <a:pt x="329663" y="135304"/>
                    <a:pt x="330062" y="135640"/>
                  </a:cubicBezTo>
                  <a:cubicBezTo>
                    <a:pt x="330397" y="135916"/>
                    <a:pt x="362621" y="163876"/>
                    <a:pt x="339691" y="210130"/>
                  </a:cubicBezTo>
                  <a:cubicBezTo>
                    <a:pt x="337380" y="222454"/>
                    <a:pt x="330075" y="232692"/>
                    <a:pt x="320002" y="239220"/>
                  </a:cubicBezTo>
                  <a:lnTo>
                    <a:pt x="320002" y="251914"/>
                  </a:lnTo>
                  <a:lnTo>
                    <a:pt x="330293" y="251914"/>
                  </a:lnTo>
                  <a:cubicBezTo>
                    <a:pt x="361544" y="251914"/>
                    <a:pt x="386967" y="276483"/>
                    <a:pt x="386967" y="306681"/>
                  </a:cubicBezTo>
                  <a:lnTo>
                    <a:pt x="386967" y="407765"/>
                  </a:lnTo>
                  <a:cubicBezTo>
                    <a:pt x="386967" y="421847"/>
                    <a:pt x="375181" y="433302"/>
                    <a:pt x="360694" y="433302"/>
                  </a:cubicBezTo>
                  <a:cubicBezTo>
                    <a:pt x="356324" y="433302"/>
                    <a:pt x="352261" y="432160"/>
                    <a:pt x="348632" y="430318"/>
                  </a:cubicBezTo>
                  <a:lnTo>
                    <a:pt x="348632" y="530178"/>
                  </a:lnTo>
                  <a:cubicBezTo>
                    <a:pt x="356453" y="536575"/>
                    <a:pt x="361535" y="546020"/>
                    <a:pt x="361535" y="556689"/>
                  </a:cubicBezTo>
                  <a:lnTo>
                    <a:pt x="361535" y="562821"/>
                  </a:lnTo>
                  <a:cubicBezTo>
                    <a:pt x="361535" y="566642"/>
                    <a:pt x="358435" y="569741"/>
                    <a:pt x="354615" y="569741"/>
                  </a:cubicBezTo>
                  <a:lnTo>
                    <a:pt x="296546" y="569741"/>
                  </a:lnTo>
                  <a:lnTo>
                    <a:pt x="238477" y="569741"/>
                  </a:lnTo>
                  <a:cubicBezTo>
                    <a:pt x="234656" y="569741"/>
                    <a:pt x="231557" y="566642"/>
                    <a:pt x="231557" y="562821"/>
                  </a:cubicBezTo>
                  <a:lnTo>
                    <a:pt x="231557" y="556689"/>
                  </a:lnTo>
                  <a:cubicBezTo>
                    <a:pt x="231557" y="545857"/>
                    <a:pt x="236794" y="536283"/>
                    <a:pt x="244822" y="529886"/>
                  </a:cubicBezTo>
                  <a:cubicBezTo>
                    <a:pt x="244660" y="529301"/>
                    <a:pt x="244460" y="528727"/>
                    <a:pt x="244460" y="528090"/>
                  </a:cubicBezTo>
                  <a:lnTo>
                    <a:pt x="244460" y="430117"/>
                  </a:lnTo>
                  <a:cubicBezTo>
                    <a:pt x="240739" y="432082"/>
                    <a:pt x="236545" y="433299"/>
                    <a:pt x="232022" y="433299"/>
                  </a:cubicBezTo>
                  <a:cubicBezTo>
                    <a:pt x="217535" y="433299"/>
                    <a:pt x="205749" y="421845"/>
                    <a:pt x="205749" y="407762"/>
                  </a:cubicBezTo>
                  <a:lnTo>
                    <a:pt x="205749" y="306681"/>
                  </a:lnTo>
                  <a:cubicBezTo>
                    <a:pt x="205749" y="276483"/>
                    <a:pt x="231174" y="251914"/>
                    <a:pt x="262422" y="251914"/>
                  </a:cubicBezTo>
                  <a:lnTo>
                    <a:pt x="267002" y="251914"/>
                  </a:lnTo>
                  <a:lnTo>
                    <a:pt x="267002" y="238161"/>
                  </a:lnTo>
                  <a:cubicBezTo>
                    <a:pt x="259203" y="232627"/>
                    <a:pt x="253307" y="224742"/>
                    <a:pt x="250312" y="215372"/>
                  </a:cubicBezTo>
                  <a:cubicBezTo>
                    <a:pt x="250127" y="215125"/>
                    <a:pt x="249911" y="214907"/>
                    <a:pt x="249760" y="214631"/>
                  </a:cubicBezTo>
                  <a:cubicBezTo>
                    <a:pt x="249092" y="213423"/>
                    <a:pt x="233630" y="184854"/>
                    <a:pt x="246218" y="163956"/>
                  </a:cubicBezTo>
                  <a:cubicBezTo>
                    <a:pt x="250986" y="156015"/>
                    <a:pt x="258364" y="149965"/>
                    <a:pt x="266463" y="147375"/>
                  </a:cubicBezTo>
                  <a:cubicBezTo>
                    <a:pt x="277279" y="143899"/>
                    <a:pt x="291384" y="144478"/>
                    <a:pt x="302734" y="144943"/>
                  </a:cubicBezTo>
                  <a:cubicBezTo>
                    <a:pt x="308530" y="145174"/>
                    <a:pt x="315750" y="145468"/>
                    <a:pt x="317942" y="144769"/>
                  </a:cubicBezTo>
                  <a:cubicBezTo>
                    <a:pt x="318723" y="144522"/>
                    <a:pt x="318941" y="144289"/>
                    <a:pt x="318941" y="144289"/>
                  </a:cubicBezTo>
                  <a:cubicBezTo>
                    <a:pt x="319045" y="144040"/>
                    <a:pt x="318925" y="143199"/>
                    <a:pt x="318925" y="143192"/>
                  </a:cubicBezTo>
                  <a:cubicBezTo>
                    <a:pt x="317795" y="139914"/>
                    <a:pt x="319348" y="136475"/>
                    <a:pt x="322329" y="134910"/>
                  </a:cubicBezTo>
                  <a:cubicBezTo>
                    <a:pt x="322430" y="134855"/>
                    <a:pt x="322523" y="134786"/>
                    <a:pt x="322628" y="134735"/>
                  </a:cubicBezTo>
                  <a:cubicBezTo>
                    <a:pt x="322837" y="134639"/>
                    <a:pt x="322984" y="134470"/>
                    <a:pt x="323204" y="134394"/>
                  </a:cubicBezTo>
                  <a:cubicBezTo>
                    <a:pt x="323593" y="134258"/>
                    <a:pt x="323992" y="134298"/>
                    <a:pt x="324385" y="134236"/>
                  </a:cubicBezTo>
                  <a:cubicBezTo>
                    <a:pt x="324746" y="134169"/>
                    <a:pt x="325091" y="134100"/>
                    <a:pt x="325458" y="134092"/>
                  </a:cubicBezTo>
                  <a:close/>
                  <a:moveTo>
                    <a:pt x="421668" y="105008"/>
                  </a:moveTo>
                  <a:cubicBezTo>
                    <a:pt x="425490" y="105008"/>
                    <a:pt x="428589" y="108107"/>
                    <a:pt x="428589" y="111927"/>
                  </a:cubicBezTo>
                  <a:lnTo>
                    <a:pt x="428589" y="124337"/>
                  </a:lnTo>
                  <a:cubicBezTo>
                    <a:pt x="428589" y="128158"/>
                    <a:pt x="425490" y="131257"/>
                    <a:pt x="421668" y="131257"/>
                  </a:cubicBezTo>
                  <a:cubicBezTo>
                    <a:pt x="417848" y="131257"/>
                    <a:pt x="414749" y="128158"/>
                    <a:pt x="414749" y="124337"/>
                  </a:cubicBezTo>
                  <a:lnTo>
                    <a:pt x="414749" y="111927"/>
                  </a:lnTo>
                  <a:cubicBezTo>
                    <a:pt x="414749" y="108107"/>
                    <a:pt x="417848" y="105008"/>
                    <a:pt x="421668" y="105008"/>
                  </a:cubicBezTo>
                  <a:close/>
                  <a:moveTo>
                    <a:pt x="389406" y="105008"/>
                  </a:moveTo>
                  <a:cubicBezTo>
                    <a:pt x="393227" y="105008"/>
                    <a:pt x="396326" y="108107"/>
                    <a:pt x="396326" y="111927"/>
                  </a:cubicBezTo>
                  <a:lnTo>
                    <a:pt x="396326" y="124337"/>
                  </a:lnTo>
                  <a:cubicBezTo>
                    <a:pt x="396326" y="128158"/>
                    <a:pt x="393227" y="131257"/>
                    <a:pt x="389406" y="131257"/>
                  </a:cubicBezTo>
                  <a:cubicBezTo>
                    <a:pt x="385585" y="131257"/>
                    <a:pt x="382486" y="128158"/>
                    <a:pt x="382486" y="124337"/>
                  </a:cubicBezTo>
                  <a:lnTo>
                    <a:pt x="382486" y="111927"/>
                  </a:lnTo>
                  <a:cubicBezTo>
                    <a:pt x="382486" y="108107"/>
                    <a:pt x="385585" y="105008"/>
                    <a:pt x="389406" y="105008"/>
                  </a:cubicBezTo>
                  <a:close/>
                  <a:moveTo>
                    <a:pt x="213044" y="105008"/>
                  </a:moveTo>
                  <a:cubicBezTo>
                    <a:pt x="216866" y="105008"/>
                    <a:pt x="219965" y="108107"/>
                    <a:pt x="219965" y="111927"/>
                  </a:cubicBezTo>
                  <a:lnTo>
                    <a:pt x="219965" y="124337"/>
                  </a:lnTo>
                  <a:cubicBezTo>
                    <a:pt x="219965" y="128158"/>
                    <a:pt x="216866" y="131257"/>
                    <a:pt x="213044" y="131257"/>
                  </a:cubicBezTo>
                  <a:cubicBezTo>
                    <a:pt x="209224" y="131257"/>
                    <a:pt x="206125" y="128158"/>
                    <a:pt x="206125" y="124337"/>
                  </a:cubicBezTo>
                  <a:lnTo>
                    <a:pt x="206125" y="111927"/>
                  </a:lnTo>
                  <a:cubicBezTo>
                    <a:pt x="206125" y="108107"/>
                    <a:pt x="209224" y="105008"/>
                    <a:pt x="213044" y="105008"/>
                  </a:cubicBezTo>
                  <a:close/>
                  <a:moveTo>
                    <a:pt x="180791" y="105008"/>
                  </a:moveTo>
                  <a:cubicBezTo>
                    <a:pt x="184612" y="105008"/>
                    <a:pt x="187711" y="108107"/>
                    <a:pt x="187711" y="111927"/>
                  </a:cubicBezTo>
                  <a:lnTo>
                    <a:pt x="187711" y="124337"/>
                  </a:lnTo>
                  <a:cubicBezTo>
                    <a:pt x="187711" y="128158"/>
                    <a:pt x="184612" y="131257"/>
                    <a:pt x="180791" y="131257"/>
                  </a:cubicBezTo>
                  <a:cubicBezTo>
                    <a:pt x="176970" y="131257"/>
                    <a:pt x="173869" y="128158"/>
                    <a:pt x="173871" y="124337"/>
                  </a:cubicBezTo>
                  <a:lnTo>
                    <a:pt x="173871" y="111927"/>
                  </a:lnTo>
                  <a:cubicBezTo>
                    <a:pt x="173871" y="108107"/>
                    <a:pt x="176970" y="105008"/>
                    <a:pt x="180791" y="105008"/>
                  </a:cubicBezTo>
                  <a:close/>
                  <a:moveTo>
                    <a:pt x="476813" y="73386"/>
                  </a:moveTo>
                  <a:cubicBezTo>
                    <a:pt x="482810" y="79338"/>
                    <a:pt x="490880" y="82611"/>
                    <a:pt x="499528" y="82611"/>
                  </a:cubicBezTo>
                  <a:cubicBezTo>
                    <a:pt x="507469" y="82611"/>
                    <a:pt x="515049" y="79787"/>
                    <a:pt x="520875" y="74661"/>
                  </a:cubicBezTo>
                  <a:cubicBezTo>
                    <a:pt x="523727" y="72147"/>
                    <a:pt x="528117" y="72403"/>
                    <a:pt x="530640" y="75284"/>
                  </a:cubicBezTo>
                  <a:cubicBezTo>
                    <a:pt x="533163" y="78152"/>
                    <a:pt x="532885" y="82520"/>
                    <a:pt x="530017" y="85050"/>
                  </a:cubicBezTo>
                  <a:lnTo>
                    <a:pt x="499528" y="96451"/>
                  </a:lnTo>
                  <a:lnTo>
                    <a:pt x="467070" y="83205"/>
                  </a:lnTo>
                  <a:cubicBezTo>
                    <a:pt x="464360" y="80517"/>
                    <a:pt x="464338" y="76134"/>
                    <a:pt x="467032" y="73424"/>
                  </a:cubicBezTo>
                  <a:cubicBezTo>
                    <a:pt x="469727" y="70698"/>
                    <a:pt x="474103" y="70692"/>
                    <a:pt x="476813" y="73386"/>
                  </a:cubicBezTo>
                  <a:close/>
                  <a:moveTo>
                    <a:pt x="271062" y="73386"/>
                  </a:moveTo>
                  <a:cubicBezTo>
                    <a:pt x="277059" y="79338"/>
                    <a:pt x="285129" y="82611"/>
                    <a:pt x="293775" y="82611"/>
                  </a:cubicBezTo>
                  <a:cubicBezTo>
                    <a:pt x="301710" y="82611"/>
                    <a:pt x="309284" y="79787"/>
                    <a:pt x="315116" y="74661"/>
                  </a:cubicBezTo>
                  <a:cubicBezTo>
                    <a:pt x="317997" y="72138"/>
                    <a:pt x="322358" y="72416"/>
                    <a:pt x="324882" y="75284"/>
                  </a:cubicBezTo>
                  <a:cubicBezTo>
                    <a:pt x="327405" y="78159"/>
                    <a:pt x="327127" y="82526"/>
                    <a:pt x="324259" y="85050"/>
                  </a:cubicBezTo>
                  <a:cubicBezTo>
                    <a:pt x="315897" y="92397"/>
                    <a:pt x="305072" y="96451"/>
                    <a:pt x="293775" y="96451"/>
                  </a:cubicBezTo>
                  <a:cubicBezTo>
                    <a:pt x="281449" y="96451"/>
                    <a:pt x="269921" y="91745"/>
                    <a:pt x="261319" y="83205"/>
                  </a:cubicBezTo>
                  <a:cubicBezTo>
                    <a:pt x="258609" y="80517"/>
                    <a:pt x="258587" y="76134"/>
                    <a:pt x="261281" y="73424"/>
                  </a:cubicBezTo>
                  <a:cubicBezTo>
                    <a:pt x="263976" y="70698"/>
                    <a:pt x="268352" y="70692"/>
                    <a:pt x="271062" y="73386"/>
                  </a:cubicBezTo>
                  <a:close/>
                  <a:moveTo>
                    <a:pt x="65298" y="73386"/>
                  </a:moveTo>
                  <a:cubicBezTo>
                    <a:pt x="71297" y="79338"/>
                    <a:pt x="79365" y="82611"/>
                    <a:pt x="88020" y="82611"/>
                  </a:cubicBezTo>
                  <a:cubicBezTo>
                    <a:pt x="95953" y="82611"/>
                    <a:pt x="103536" y="79787"/>
                    <a:pt x="109368" y="74661"/>
                  </a:cubicBezTo>
                  <a:cubicBezTo>
                    <a:pt x="112243" y="72138"/>
                    <a:pt x="116611" y="72416"/>
                    <a:pt x="119134" y="75284"/>
                  </a:cubicBezTo>
                  <a:cubicBezTo>
                    <a:pt x="121657" y="78159"/>
                    <a:pt x="121379" y="82526"/>
                    <a:pt x="118511" y="85050"/>
                  </a:cubicBezTo>
                  <a:cubicBezTo>
                    <a:pt x="110149" y="92397"/>
                    <a:pt x="99317" y="96451"/>
                    <a:pt x="88020" y="96451"/>
                  </a:cubicBezTo>
                  <a:cubicBezTo>
                    <a:pt x="75687" y="96451"/>
                    <a:pt x="64157" y="91745"/>
                    <a:pt x="55555" y="83205"/>
                  </a:cubicBezTo>
                  <a:cubicBezTo>
                    <a:pt x="52845" y="80517"/>
                    <a:pt x="52823" y="76134"/>
                    <a:pt x="55517" y="73424"/>
                  </a:cubicBezTo>
                  <a:cubicBezTo>
                    <a:pt x="58212" y="70698"/>
                    <a:pt x="62588" y="70692"/>
                    <a:pt x="65298" y="73386"/>
                  </a:cubicBezTo>
                  <a:close/>
                  <a:moveTo>
                    <a:pt x="515506" y="32047"/>
                  </a:moveTo>
                  <a:cubicBezTo>
                    <a:pt x="519328" y="32047"/>
                    <a:pt x="522427" y="35146"/>
                    <a:pt x="522427" y="38966"/>
                  </a:cubicBezTo>
                  <a:lnTo>
                    <a:pt x="522427" y="51376"/>
                  </a:lnTo>
                  <a:cubicBezTo>
                    <a:pt x="522427" y="55197"/>
                    <a:pt x="519328" y="58296"/>
                    <a:pt x="515506" y="58296"/>
                  </a:cubicBezTo>
                  <a:cubicBezTo>
                    <a:pt x="511686" y="58296"/>
                    <a:pt x="508587" y="55197"/>
                    <a:pt x="508587" y="51376"/>
                  </a:cubicBezTo>
                  <a:lnTo>
                    <a:pt x="508587" y="38966"/>
                  </a:lnTo>
                  <a:cubicBezTo>
                    <a:pt x="508587" y="35146"/>
                    <a:pt x="511686" y="32047"/>
                    <a:pt x="515506" y="32047"/>
                  </a:cubicBezTo>
                  <a:close/>
                  <a:moveTo>
                    <a:pt x="483244" y="32047"/>
                  </a:moveTo>
                  <a:cubicBezTo>
                    <a:pt x="487065" y="32047"/>
                    <a:pt x="490164" y="35146"/>
                    <a:pt x="490164" y="38966"/>
                  </a:cubicBezTo>
                  <a:lnTo>
                    <a:pt x="490164" y="51376"/>
                  </a:lnTo>
                  <a:cubicBezTo>
                    <a:pt x="490164" y="55197"/>
                    <a:pt x="487065" y="58296"/>
                    <a:pt x="483244" y="58296"/>
                  </a:cubicBezTo>
                  <a:cubicBezTo>
                    <a:pt x="479423" y="58296"/>
                    <a:pt x="476324" y="55197"/>
                    <a:pt x="476324" y="51376"/>
                  </a:cubicBezTo>
                  <a:lnTo>
                    <a:pt x="476324" y="38966"/>
                  </a:lnTo>
                  <a:cubicBezTo>
                    <a:pt x="476324" y="35146"/>
                    <a:pt x="479423" y="32047"/>
                    <a:pt x="483244" y="32047"/>
                  </a:cubicBezTo>
                  <a:close/>
                  <a:moveTo>
                    <a:pt x="309751" y="32047"/>
                  </a:moveTo>
                  <a:cubicBezTo>
                    <a:pt x="313572" y="32047"/>
                    <a:pt x="316671" y="35146"/>
                    <a:pt x="316671" y="38966"/>
                  </a:cubicBezTo>
                  <a:lnTo>
                    <a:pt x="316671" y="51376"/>
                  </a:lnTo>
                  <a:cubicBezTo>
                    <a:pt x="316671" y="55197"/>
                    <a:pt x="313572" y="58296"/>
                    <a:pt x="309751" y="58296"/>
                  </a:cubicBezTo>
                  <a:cubicBezTo>
                    <a:pt x="305930" y="58296"/>
                    <a:pt x="302829" y="55197"/>
                    <a:pt x="302831" y="51376"/>
                  </a:cubicBezTo>
                  <a:lnTo>
                    <a:pt x="302831" y="38966"/>
                  </a:lnTo>
                  <a:cubicBezTo>
                    <a:pt x="302831" y="35146"/>
                    <a:pt x="305930" y="32047"/>
                    <a:pt x="309751" y="32047"/>
                  </a:cubicBezTo>
                  <a:close/>
                  <a:moveTo>
                    <a:pt x="277486" y="32047"/>
                  </a:moveTo>
                  <a:cubicBezTo>
                    <a:pt x="281308" y="32047"/>
                    <a:pt x="284407" y="35146"/>
                    <a:pt x="284407" y="38966"/>
                  </a:cubicBezTo>
                  <a:lnTo>
                    <a:pt x="284407" y="51376"/>
                  </a:lnTo>
                  <a:cubicBezTo>
                    <a:pt x="284407" y="55197"/>
                    <a:pt x="281308" y="58296"/>
                    <a:pt x="277486" y="58296"/>
                  </a:cubicBezTo>
                  <a:cubicBezTo>
                    <a:pt x="273666" y="58296"/>
                    <a:pt x="270567" y="55197"/>
                    <a:pt x="270567" y="51376"/>
                  </a:cubicBezTo>
                  <a:lnTo>
                    <a:pt x="270567" y="38966"/>
                  </a:lnTo>
                  <a:cubicBezTo>
                    <a:pt x="270567" y="35146"/>
                    <a:pt x="273666" y="32047"/>
                    <a:pt x="277486" y="32047"/>
                  </a:cubicBezTo>
                  <a:close/>
                  <a:moveTo>
                    <a:pt x="103994" y="32047"/>
                  </a:moveTo>
                  <a:cubicBezTo>
                    <a:pt x="107815" y="32047"/>
                    <a:pt x="110914" y="35146"/>
                    <a:pt x="110914" y="38966"/>
                  </a:cubicBezTo>
                  <a:lnTo>
                    <a:pt x="110914" y="51376"/>
                  </a:lnTo>
                  <a:cubicBezTo>
                    <a:pt x="110914" y="55197"/>
                    <a:pt x="107815" y="58296"/>
                    <a:pt x="103994" y="58296"/>
                  </a:cubicBezTo>
                  <a:cubicBezTo>
                    <a:pt x="100171" y="58296"/>
                    <a:pt x="97072" y="55197"/>
                    <a:pt x="97074" y="51376"/>
                  </a:cubicBezTo>
                  <a:lnTo>
                    <a:pt x="97074" y="38966"/>
                  </a:lnTo>
                  <a:cubicBezTo>
                    <a:pt x="97074" y="35146"/>
                    <a:pt x="100173" y="32047"/>
                    <a:pt x="103994" y="32047"/>
                  </a:cubicBezTo>
                  <a:close/>
                  <a:moveTo>
                    <a:pt x="71736" y="32047"/>
                  </a:moveTo>
                  <a:cubicBezTo>
                    <a:pt x="75558" y="32047"/>
                    <a:pt x="78657" y="35146"/>
                    <a:pt x="78657" y="38966"/>
                  </a:cubicBezTo>
                  <a:lnTo>
                    <a:pt x="78657" y="51376"/>
                  </a:lnTo>
                  <a:cubicBezTo>
                    <a:pt x="78657" y="55197"/>
                    <a:pt x="75558" y="58296"/>
                    <a:pt x="71736" y="58296"/>
                  </a:cubicBezTo>
                  <a:cubicBezTo>
                    <a:pt x="67916" y="58296"/>
                    <a:pt x="64817" y="55197"/>
                    <a:pt x="64817" y="51376"/>
                  </a:cubicBezTo>
                  <a:lnTo>
                    <a:pt x="64817" y="38966"/>
                  </a:lnTo>
                  <a:cubicBezTo>
                    <a:pt x="64817" y="35146"/>
                    <a:pt x="67916" y="32047"/>
                    <a:pt x="71736" y="32047"/>
                  </a:cubicBezTo>
                  <a:close/>
                  <a:moveTo>
                    <a:pt x="88213" y="13844"/>
                  </a:moveTo>
                  <a:cubicBezTo>
                    <a:pt x="60658" y="13844"/>
                    <a:pt x="38236" y="35282"/>
                    <a:pt x="38239" y="61646"/>
                  </a:cubicBezTo>
                  <a:cubicBezTo>
                    <a:pt x="38239" y="82896"/>
                    <a:pt x="53138" y="101804"/>
                    <a:pt x="74471" y="107622"/>
                  </a:cubicBezTo>
                  <a:cubicBezTo>
                    <a:pt x="76616" y="108205"/>
                    <a:pt x="78140" y="109772"/>
                    <a:pt x="78935" y="111672"/>
                  </a:cubicBezTo>
                  <a:cubicBezTo>
                    <a:pt x="79093" y="111837"/>
                    <a:pt x="79302" y="111926"/>
                    <a:pt x="79446" y="112110"/>
                  </a:cubicBezTo>
                  <a:lnTo>
                    <a:pt x="88213" y="123356"/>
                  </a:lnTo>
                  <a:lnTo>
                    <a:pt x="96973" y="112110"/>
                  </a:lnTo>
                  <a:cubicBezTo>
                    <a:pt x="97104" y="111941"/>
                    <a:pt x="97296" y="111861"/>
                    <a:pt x="97438" y="111710"/>
                  </a:cubicBezTo>
                  <a:cubicBezTo>
                    <a:pt x="98228" y="109794"/>
                    <a:pt x="99761" y="108212"/>
                    <a:pt x="101913" y="107629"/>
                  </a:cubicBezTo>
                  <a:cubicBezTo>
                    <a:pt x="123270" y="101817"/>
                    <a:pt x="138184" y="82909"/>
                    <a:pt x="138184" y="61644"/>
                  </a:cubicBezTo>
                  <a:cubicBezTo>
                    <a:pt x="138184" y="35282"/>
                    <a:pt x="115768" y="13844"/>
                    <a:pt x="88213" y="13844"/>
                  </a:cubicBezTo>
                  <a:close/>
                  <a:moveTo>
                    <a:pt x="499714" y="13843"/>
                  </a:moveTo>
                  <a:cubicBezTo>
                    <a:pt x="472158" y="13843"/>
                    <a:pt x="449736" y="35282"/>
                    <a:pt x="449739" y="61646"/>
                  </a:cubicBezTo>
                  <a:cubicBezTo>
                    <a:pt x="449739" y="82895"/>
                    <a:pt x="464640" y="101798"/>
                    <a:pt x="485987" y="107623"/>
                  </a:cubicBezTo>
                  <a:cubicBezTo>
                    <a:pt x="488123" y="108206"/>
                    <a:pt x="489649" y="109773"/>
                    <a:pt x="490441" y="111671"/>
                  </a:cubicBezTo>
                  <a:cubicBezTo>
                    <a:pt x="490602" y="111837"/>
                    <a:pt x="490811" y="111926"/>
                    <a:pt x="490955" y="112111"/>
                  </a:cubicBezTo>
                  <a:lnTo>
                    <a:pt x="499722" y="123356"/>
                  </a:lnTo>
                  <a:lnTo>
                    <a:pt x="508490" y="112111"/>
                  </a:lnTo>
                  <a:cubicBezTo>
                    <a:pt x="508616" y="111946"/>
                    <a:pt x="508806" y="111871"/>
                    <a:pt x="508944" y="111722"/>
                  </a:cubicBezTo>
                  <a:cubicBezTo>
                    <a:pt x="509731" y="109802"/>
                    <a:pt x="511264" y="108213"/>
                    <a:pt x="513420" y="107630"/>
                  </a:cubicBezTo>
                  <a:cubicBezTo>
                    <a:pt x="534776" y="101818"/>
                    <a:pt x="549691" y="82909"/>
                    <a:pt x="549691" y="61644"/>
                  </a:cubicBezTo>
                  <a:cubicBezTo>
                    <a:pt x="549691" y="35282"/>
                    <a:pt x="527269" y="13843"/>
                    <a:pt x="499714" y="13843"/>
                  </a:cubicBezTo>
                  <a:close/>
                  <a:moveTo>
                    <a:pt x="293964" y="13843"/>
                  </a:moveTo>
                  <a:cubicBezTo>
                    <a:pt x="266409" y="13843"/>
                    <a:pt x="243987" y="35282"/>
                    <a:pt x="243990" y="61646"/>
                  </a:cubicBezTo>
                  <a:cubicBezTo>
                    <a:pt x="243990" y="82895"/>
                    <a:pt x="258889" y="101805"/>
                    <a:pt x="280222" y="107623"/>
                  </a:cubicBezTo>
                  <a:cubicBezTo>
                    <a:pt x="282367" y="108206"/>
                    <a:pt x="283891" y="109773"/>
                    <a:pt x="284686" y="111673"/>
                  </a:cubicBezTo>
                  <a:cubicBezTo>
                    <a:pt x="284844" y="111837"/>
                    <a:pt x="285053" y="111926"/>
                    <a:pt x="285197" y="112111"/>
                  </a:cubicBezTo>
                  <a:lnTo>
                    <a:pt x="293964" y="123356"/>
                  </a:lnTo>
                  <a:lnTo>
                    <a:pt x="302724" y="112111"/>
                  </a:lnTo>
                  <a:cubicBezTo>
                    <a:pt x="302860" y="111938"/>
                    <a:pt x="303053" y="111857"/>
                    <a:pt x="303200" y="111702"/>
                  </a:cubicBezTo>
                  <a:cubicBezTo>
                    <a:pt x="303990" y="109793"/>
                    <a:pt x="305521" y="108211"/>
                    <a:pt x="307670" y="107630"/>
                  </a:cubicBezTo>
                  <a:cubicBezTo>
                    <a:pt x="329027" y="101818"/>
                    <a:pt x="343942" y="82909"/>
                    <a:pt x="343942" y="61644"/>
                  </a:cubicBezTo>
                  <a:cubicBezTo>
                    <a:pt x="343942" y="35282"/>
                    <a:pt x="321519" y="13843"/>
                    <a:pt x="293964" y="13843"/>
                  </a:cubicBezTo>
                  <a:close/>
                  <a:moveTo>
                    <a:pt x="499718" y="2"/>
                  </a:moveTo>
                  <a:cubicBezTo>
                    <a:pt x="534908" y="2"/>
                    <a:pt x="563537" y="27654"/>
                    <a:pt x="563537" y="61644"/>
                  </a:cubicBezTo>
                  <a:cubicBezTo>
                    <a:pt x="563537" y="88251"/>
                    <a:pt x="545599" y="111920"/>
                    <a:pt x="519637" y="120159"/>
                  </a:cubicBezTo>
                  <a:cubicBezTo>
                    <a:pt x="519539" y="120306"/>
                    <a:pt x="519517" y="120480"/>
                    <a:pt x="519406" y="120622"/>
                  </a:cubicBezTo>
                  <a:lnTo>
                    <a:pt x="505181" y="138863"/>
                  </a:lnTo>
                  <a:cubicBezTo>
                    <a:pt x="503866" y="140545"/>
                    <a:pt x="501857" y="141528"/>
                    <a:pt x="499722" y="141528"/>
                  </a:cubicBezTo>
                  <a:cubicBezTo>
                    <a:pt x="497588" y="141528"/>
                    <a:pt x="495577" y="140545"/>
                    <a:pt x="494264" y="138863"/>
                  </a:cubicBezTo>
                  <a:lnTo>
                    <a:pt x="480039" y="120622"/>
                  </a:lnTo>
                  <a:cubicBezTo>
                    <a:pt x="479930" y="120484"/>
                    <a:pt x="479908" y="120313"/>
                    <a:pt x="479812" y="120168"/>
                  </a:cubicBezTo>
                  <a:cubicBezTo>
                    <a:pt x="453842" y="111924"/>
                    <a:pt x="435895" y="88249"/>
                    <a:pt x="435899" y="61644"/>
                  </a:cubicBezTo>
                  <a:cubicBezTo>
                    <a:pt x="435899" y="27654"/>
                    <a:pt x="464529" y="2"/>
                    <a:pt x="499718" y="2"/>
                  </a:cubicBezTo>
                  <a:close/>
                  <a:moveTo>
                    <a:pt x="293969" y="2"/>
                  </a:moveTo>
                  <a:cubicBezTo>
                    <a:pt x="329159" y="2"/>
                    <a:pt x="357788" y="27654"/>
                    <a:pt x="357788" y="61644"/>
                  </a:cubicBezTo>
                  <a:cubicBezTo>
                    <a:pt x="357788" y="88258"/>
                    <a:pt x="339843" y="111929"/>
                    <a:pt x="313872" y="120164"/>
                  </a:cubicBezTo>
                  <a:cubicBezTo>
                    <a:pt x="313774" y="120310"/>
                    <a:pt x="313751" y="120482"/>
                    <a:pt x="313642" y="120622"/>
                  </a:cubicBezTo>
                  <a:lnTo>
                    <a:pt x="299424" y="138863"/>
                  </a:lnTo>
                  <a:cubicBezTo>
                    <a:pt x="298109" y="140545"/>
                    <a:pt x="296100" y="141528"/>
                    <a:pt x="293966" y="141528"/>
                  </a:cubicBezTo>
                  <a:cubicBezTo>
                    <a:pt x="291832" y="141528"/>
                    <a:pt x="289821" y="140545"/>
                    <a:pt x="288508" y="138863"/>
                  </a:cubicBezTo>
                  <a:lnTo>
                    <a:pt x="274284" y="120622"/>
                  </a:lnTo>
                  <a:cubicBezTo>
                    <a:pt x="274175" y="120482"/>
                    <a:pt x="274152" y="120310"/>
                    <a:pt x="274054" y="120164"/>
                  </a:cubicBezTo>
                  <a:cubicBezTo>
                    <a:pt x="248084" y="111926"/>
                    <a:pt x="230146" y="88251"/>
                    <a:pt x="230150" y="61644"/>
                  </a:cubicBezTo>
                  <a:cubicBezTo>
                    <a:pt x="230150" y="27654"/>
                    <a:pt x="258780" y="2"/>
                    <a:pt x="293969" y="2"/>
                  </a:cubicBezTo>
                  <a:close/>
                  <a:moveTo>
                    <a:pt x="88218" y="0"/>
                  </a:moveTo>
                  <a:cubicBezTo>
                    <a:pt x="123401" y="0"/>
                    <a:pt x="152030" y="27652"/>
                    <a:pt x="152030" y="61642"/>
                  </a:cubicBezTo>
                  <a:cubicBezTo>
                    <a:pt x="152030" y="88260"/>
                    <a:pt x="134088" y="111923"/>
                    <a:pt x="108121" y="120161"/>
                  </a:cubicBezTo>
                  <a:cubicBezTo>
                    <a:pt x="108023" y="120307"/>
                    <a:pt x="108000" y="120481"/>
                    <a:pt x="107891" y="120621"/>
                  </a:cubicBezTo>
                  <a:lnTo>
                    <a:pt x="93673" y="138862"/>
                  </a:lnTo>
                  <a:cubicBezTo>
                    <a:pt x="92358" y="140544"/>
                    <a:pt x="90347" y="141528"/>
                    <a:pt x="88215" y="141528"/>
                  </a:cubicBezTo>
                  <a:cubicBezTo>
                    <a:pt x="86082" y="141528"/>
                    <a:pt x="84070" y="140544"/>
                    <a:pt x="82757" y="138862"/>
                  </a:cubicBezTo>
                  <a:lnTo>
                    <a:pt x="68533" y="120621"/>
                  </a:lnTo>
                  <a:cubicBezTo>
                    <a:pt x="68424" y="120481"/>
                    <a:pt x="68401" y="120310"/>
                    <a:pt x="68303" y="120163"/>
                  </a:cubicBezTo>
                  <a:cubicBezTo>
                    <a:pt x="42333" y="111926"/>
                    <a:pt x="24395" y="88251"/>
                    <a:pt x="24399" y="61642"/>
                  </a:cubicBezTo>
                  <a:cubicBezTo>
                    <a:pt x="24399" y="27652"/>
                    <a:pt x="53029" y="0"/>
                    <a:pt x="88218"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3" name="Freeform: Shape 22">
              <a:extLst>
                <a:ext uri="{FF2B5EF4-FFF2-40B4-BE49-F238E27FC236}">
                  <a16:creationId xmlns:a16="http://schemas.microsoft.com/office/drawing/2014/main" id="{618E4E7E-0510-7957-DEBB-75AD55FF3A80}"/>
                </a:ext>
              </a:extLst>
            </p:cNvPr>
            <p:cNvSpPr/>
            <p:nvPr/>
          </p:nvSpPr>
          <p:spPr>
            <a:xfrm>
              <a:off x="10454387" y="2823299"/>
              <a:ext cx="529146" cy="578624"/>
            </a:xfrm>
            <a:custGeom>
              <a:avLst/>
              <a:gdLst>
                <a:gd name="connsiteX0" fmla="*/ 104153 w 529146"/>
                <a:gd name="connsiteY0" fmla="*/ 364385 h 578624"/>
                <a:gd name="connsiteX1" fmla="*/ 82110 w 529146"/>
                <a:gd name="connsiteY1" fmla="*/ 385445 h 578624"/>
                <a:gd name="connsiteX2" fmla="*/ 82550 w 529146"/>
                <a:gd name="connsiteY2" fmla="*/ 389678 h 578624"/>
                <a:gd name="connsiteX3" fmla="*/ 81776 w 529146"/>
                <a:gd name="connsiteY3" fmla="*/ 392900 h 578624"/>
                <a:gd name="connsiteX4" fmla="*/ 77942 w 529146"/>
                <a:gd name="connsiteY4" fmla="*/ 394258 h 578624"/>
                <a:gd name="connsiteX5" fmla="*/ 56206 w 529146"/>
                <a:gd name="connsiteY5" fmla="*/ 415342 h 578624"/>
                <a:gd name="connsiteX6" fmla="*/ 78260 w 529146"/>
                <a:gd name="connsiteY6" fmla="*/ 436404 h 578624"/>
                <a:gd name="connsiteX7" fmla="*/ 95930 w 529146"/>
                <a:gd name="connsiteY7" fmla="*/ 427798 h 578624"/>
                <a:gd name="connsiteX8" fmla="*/ 102015 w 529146"/>
                <a:gd name="connsiteY8" fmla="*/ 427798 h 578624"/>
                <a:gd name="connsiteX9" fmla="*/ 119702 w 529146"/>
                <a:gd name="connsiteY9" fmla="*/ 436404 h 578624"/>
                <a:gd name="connsiteX10" fmla="*/ 139563 w 529146"/>
                <a:gd name="connsiteY10" fmla="*/ 424304 h 578624"/>
                <a:gd name="connsiteX11" fmla="*/ 143009 w 529146"/>
                <a:gd name="connsiteY11" fmla="*/ 422171 h 578624"/>
                <a:gd name="connsiteX12" fmla="*/ 146456 w 529146"/>
                <a:gd name="connsiteY12" fmla="*/ 424309 h 578624"/>
                <a:gd name="connsiteX13" fmla="*/ 166319 w 529146"/>
                <a:gd name="connsiteY13" fmla="*/ 436404 h 578624"/>
                <a:gd name="connsiteX14" fmla="*/ 183994 w 529146"/>
                <a:gd name="connsiteY14" fmla="*/ 427798 h 578624"/>
                <a:gd name="connsiteX15" fmla="*/ 187038 w 529146"/>
                <a:gd name="connsiteY15" fmla="*/ 426305 h 578624"/>
                <a:gd name="connsiteX16" fmla="*/ 190082 w 529146"/>
                <a:gd name="connsiteY16" fmla="*/ 427798 h 578624"/>
                <a:gd name="connsiteX17" fmla="*/ 207758 w 529146"/>
                <a:gd name="connsiteY17" fmla="*/ 436404 h 578624"/>
                <a:gd name="connsiteX18" fmla="*/ 225438 w 529146"/>
                <a:gd name="connsiteY18" fmla="*/ 427798 h 578624"/>
                <a:gd name="connsiteX19" fmla="*/ 228480 w 529146"/>
                <a:gd name="connsiteY19" fmla="*/ 426305 h 578624"/>
                <a:gd name="connsiteX20" fmla="*/ 231523 w 529146"/>
                <a:gd name="connsiteY20" fmla="*/ 427798 h 578624"/>
                <a:gd name="connsiteX21" fmla="*/ 249204 w 529146"/>
                <a:gd name="connsiteY21" fmla="*/ 436404 h 578624"/>
                <a:gd name="connsiteX22" fmla="*/ 266873 w 529146"/>
                <a:gd name="connsiteY22" fmla="*/ 427798 h 578624"/>
                <a:gd name="connsiteX23" fmla="*/ 272958 w 529146"/>
                <a:gd name="connsiteY23" fmla="*/ 427798 h 578624"/>
                <a:gd name="connsiteX24" fmla="*/ 290645 w 529146"/>
                <a:gd name="connsiteY24" fmla="*/ 436404 h 578624"/>
                <a:gd name="connsiteX25" fmla="*/ 306131 w 529146"/>
                <a:gd name="connsiteY25" fmla="*/ 430303 h 578624"/>
                <a:gd name="connsiteX26" fmla="*/ 311416 w 529146"/>
                <a:gd name="connsiteY26" fmla="*/ 430299 h 578624"/>
                <a:gd name="connsiteX27" fmla="*/ 326909 w 529146"/>
                <a:gd name="connsiteY27" fmla="*/ 436402 h 578624"/>
                <a:gd name="connsiteX28" fmla="*/ 344578 w 529146"/>
                <a:gd name="connsiteY28" fmla="*/ 427796 h 578624"/>
                <a:gd name="connsiteX29" fmla="*/ 350668 w 529146"/>
                <a:gd name="connsiteY29" fmla="*/ 427796 h 578624"/>
                <a:gd name="connsiteX30" fmla="*/ 368348 w 529146"/>
                <a:gd name="connsiteY30" fmla="*/ 436402 h 578624"/>
                <a:gd name="connsiteX31" fmla="*/ 383841 w 529146"/>
                <a:gd name="connsiteY31" fmla="*/ 430299 h 578624"/>
                <a:gd name="connsiteX32" fmla="*/ 389130 w 529146"/>
                <a:gd name="connsiteY32" fmla="*/ 430303 h 578624"/>
                <a:gd name="connsiteX33" fmla="*/ 420105 w 529146"/>
                <a:gd name="connsiteY33" fmla="*/ 430299 h 578624"/>
                <a:gd name="connsiteX34" fmla="*/ 422748 w 529146"/>
                <a:gd name="connsiteY34" fmla="*/ 429251 h 578624"/>
                <a:gd name="connsiteX35" fmla="*/ 425393 w 529146"/>
                <a:gd name="connsiteY35" fmla="*/ 430303 h 578624"/>
                <a:gd name="connsiteX36" fmla="*/ 440875 w 529146"/>
                <a:gd name="connsiteY36" fmla="*/ 436404 h 578624"/>
                <a:gd name="connsiteX37" fmla="*/ 462928 w 529146"/>
                <a:gd name="connsiteY37" fmla="*/ 415342 h 578624"/>
                <a:gd name="connsiteX38" fmla="*/ 462371 w 529146"/>
                <a:gd name="connsiteY38" fmla="*/ 410790 h 578624"/>
                <a:gd name="connsiteX39" fmla="*/ 462921 w 529146"/>
                <a:gd name="connsiteY39" fmla="*/ 407790 h 578624"/>
                <a:gd name="connsiteX40" fmla="*/ 465478 w 529146"/>
                <a:gd name="connsiteY40" fmla="*/ 406133 h 578624"/>
                <a:gd name="connsiteX41" fmla="*/ 483645 w 529146"/>
                <a:gd name="connsiteY41" fmla="*/ 385445 h 578624"/>
                <a:gd name="connsiteX42" fmla="*/ 461590 w 529146"/>
                <a:gd name="connsiteY42" fmla="*/ 364385 h 578624"/>
                <a:gd name="connsiteX43" fmla="*/ 446093 w 529146"/>
                <a:gd name="connsiteY43" fmla="*/ 370486 h 578624"/>
                <a:gd name="connsiteX44" fmla="*/ 440813 w 529146"/>
                <a:gd name="connsiteY44" fmla="*/ 370482 h 578624"/>
                <a:gd name="connsiteX45" fmla="*/ 409832 w 529146"/>
                <a:gd name="connsiteY45" fmla="*/ 370486 h 578624"/>
                <a:gd name="connsiteX46" fmla="*/ 404552 w 529146"/>
                <a:gd name="connsiteY46" fmla="*/ 370482 h 578624"/>
                <a:gd name="connsiteX47" fmla="*/ 373570 w 529146"/>
                <a:gd name="connsiteY47" fmla="*/ 370486 h 578624"/>
                <a:gd name="connsiteX48" fmla="*/ 368290 w 529146"/>
                <a:gd name="connsiteY48" fmla="*/ 370482 h 578624"/>
                <a:gd name="connsiteX49" fmla="*/ 352804 w 529146"/>
                <a:gd name="connsiteY49" fmla="*/ 364385 h 578624"/>
                <a:gd name="connsiteX50" fmla="*/ 335130 w 529146"/>
                <a:gd name="connsiteY50" fmla="*/ 372992 h 578624"/>
                <a:gd name="connsiteX51" fmla="*/ 329045 w 529146"/>
                <a:gd name="connsiteY51" fmla="*/ 372992 h 578624"/>
                <a:gd name="connsiteX52" fmla="*/ 311358 w 529146"/>
                <a:gd name="connsiteY52" fmla="*/ 364385 h 578624"/>
                <a:gd name="connsiteX53" fmla="*/ 295881 w 529146"/>
                <a:gd name="connsiteY53" fmla="*/ 370482 h 578624"/>
                <a:gd name="connsiteX54" fmla="*/ 290601 w 529146"/>
                <a:gd name="connsiteY54" fmla="*/ 370486 h 578624"/>
                <a:gd name="connsiteX55" fmla="*/ 275103 w 529146"/>
                <a:gd name="connsiteY55" fmla="*/ 364385 h 578624"/>
                <a:gd name="connsiteX56" fmla="*/ 257427 w 529146"/>
                <a:gd name="connsiteY56" fmla="*/ 372992 h 578624"/>
                <a:gd name="connsiteX57" fmla="*/ 251338 w 529146"/>
                <a:gd name="connsiteY57" fmla="*/ 372992 h 578624"/>
                <a:gd name="connsiteX58" fmla="*/ 233662 w 529146"/>
                <a:gd name="connsiteY58" fmla="*/ 364385 h 578624"/>
                <a:gd name="connsiteX59" fmla="*/ 215982 w 529146"/>
                <a:gd name="connsiteY59" fmla="*/ 372992 h 578624"/>
                <a:gd name="connsiteX60" fmla="*/ 212938 w 529146"/>
                <a:gd name="connsiteY60" fmla="*/ 374485 h 578624"/>
                <a:gd name="connsiteX61" fmla="*/ 209894 w 529146"/>
                <a:gd name="connsiteY61" fmla="*/ 372992 h 578624"/>
                <a:gd name="connsiteX62" fmla="*/ 192225 w 529146"/>
                <a:gd name="connsiteY62" fmla="*/ 364385 h 578624"/>
                <a:gd name="connsiteX63" fmla="*/ 174538 w 529146"/>
                <a:gd name="connsiteY63" fmla="*/ 372992 h 578624"/>
                <a:gd name="connsiteX64" fmla="*/ 171496 w 529146"/>
                <a:gd name="connsiteY64" fmla="*/ 374485 h 578624"/>
                <a:gd name="connsiteX65" fmla="*/ 168452 w 529146"/>
                <a:gd name="connsiteY65" fmla="*/ 372992 h 578624"/>
                <a:gd name="connsiteX66" fmla="*/ 150777 w 529146"/>
                <a:gd name="connsiteY66" fmla="*/ 364385 h 578624"/>
                <a:gd name="connsiteX67" fmla="*/ 130914 w 529146"/>
                <a:gd name="connsiteY67" fmla="*/ 376481 h 578624"/>
                <a:gd name="connsiteX68" fmla="*/ 127467 w 529146"/>
                <a:gd name="connsiteY68" fmla="*/ 378614 h 578624"/>
                <a:gd name="connsiteX69" fmla="*/ 124021 w 529146"/>
                <a:gd name="connsiteY69" fmla="*/ 376476 h 578624"/>
                <a:gd name="connsiteX70" fmla="*/ 104153 w 529146"/>
                <a:gd name="connsiteY70" fmla="*/ 364385 h 578624"/>
                <a:gd name="connsiteX71" fmla="*/ 315141 w 529146"/>
                <a:gd name="connsiteY71" fmla="*/ 243768 h 578624"/>
                <a:gd name="connsiteX72" fmla="*/ 274743 w 529146"/>
                <a:gd name="connsiteY72" fmla="*/ 254479 h 578624"/>
                <a:gd name="connsiteX73" fmla="*/ 239436 w 529146"/>
                <a:gd name="connsiteY73" fmla="*/ 246485 h 578624"/>
                <a:gd name="connsiteX74" fmla="*/ 239436 w 529146"/>
                <a:gd name="connsiteY74" fmla="*/ 296388 h 578624"/>
                <a:gd name="connsiteX75" fmla="*/ 235586 w 529146"/>
                <a:gd name="connsiteY75" fmla="*/ 300237 h 578624"/>
                <a:gd name="connsiteX76" fmla="*/ 204518 w 529146"/>
                <a:gd name="connsiteY76" fmla="*/ 300237 h 578624"/>
                <a:gd name="connsiteX77" fmla="*/ 106741 w 529146"/>
                <a:gd name="connsiteY77" fmla="*/ 356971 h 578624"/>
                <a:gd name="connsiteX78" fmla="*/ 127474 w 529146"/>
                <a:gd name="connsiteY78" fmla="*/ 367669 h 578624"/>
                <a:gd name="connsiteX79" fmla="*/ 150784 w 529146"/>
                <a:gd name="connsiteY79" fmla="*/ 356687 h 578624"/>
                <a:gd name="connsiteX80" fmla="*/ 171505 w 529146"/>
                <a:gd name="connsiteY80" fmla="*/ 364906 h 578624"/>
                <a:gd name="connsiteX81" fmla="*/ 192234 w 529146"/>
                <a:gd name="connsiteY81" fmla="*/ 356687 h 578624"/>
                <a:gd name="connsiteX82" fmla="*/ 212947 w 529146"/>
                <a:gd name="connsiteY82" fmla="*/ 364904 h 578624"/>
                <a:gd name="connsiteX83" fmla="*/ 233671 w 529146"/>
                <a:gd name="connsiteY83" fmla="*/ 356687 h 578624"/>
                <a:gd name="connsiteX84" fmla="*/ 254393 w 529146"/>
                <a:gd name="connsiteY84" fmla="*/ 364904 h 578624"/>
                <a:gd name="connsiteX85" fmla="*/ 293244 w 529146"/>
                <a:gd name="connsiteY85" fmla="*/ 362663 h 578624"/>
                <a:gd name="connsiteX86" fmla="*/ 332095 w 529146"/>
                <a:gd name="connsiteY86" fmla="*/ 364906 h 578624"/>
                <a:gd name="connsiteX87" fmla="*/ 370945 w 529146"/>
                <a:gd name="connsiteY87" fmla="*/ 362663 h 578624"/>
                <a:gd name="connsiteX88" fmla="*/ 407208 w 529146"/>
                <a:gd name="connsiteY88" fmla="*/ 362663 h 578624"/>
                <a:gd name="connsiteX89" fmla="*/ 443472 w 529146"/>
                <a:gd name="connsiteY89" fmla="*/ 362663 h 578624"/>
                <a:gd name="connsiteX90" fmla="*/ 444591 w 529146"/>
                <a:gd name="connsiteY90" fmla="*/ 361960 h 578624"/>
                <a:gd name="connsiteX91" fmla="*/ 344200 w 529146"/>
                <a:gd name="connsiteY91" fmla="*/ 300233 h 578624"/>
                <a:gd name="connsiteX92" fmla="*/ 318990 w 529146"/>
                <a:gd name="connsiteY92" fmla="*/ 300233 h 578624"/>
                <a:gd name="connsiteX93" fmla="*/ 315141 w 529146"/>
                <a:gd name="connsiteY93" fmla="*/ 296384 h 578624"/>
                <a:gd name="connsiteX94" fmla="*/ 96297 w 529146"/>
                <a:gd name="connsiteY94" fmla="*/ 241935 h 578624"/>
                <a:gd name="connsiteX95" fmla="*/ 82602 w 529146"/>
                <a:gd name="connsiteY95" fmla="*/ 257145 h 578624"/>
                <a:gd name="connsiteX96" fmla="*/ 96297 w 529146"/>
                <a:gd name="connsiteY96" fmla="*/ 272355 h 578624"/>
                <a:gd name="connsiteX97" fmla="*/ 109993 w 529146"/>
                <a:gd name="connsiteY97" fmla="*/ 257145 h 578624"/>
                <a:gd name="connsiteX98" fmla="*/ 96297 w 529146"/>
                <a:gd name="connsiteY98" fmla="*/ 241935 h 578624"/>
                <a:gd name="connsiteX99" fmla="*/ 92622 w 529146"/>
                <a:gd name="connsiteY99" fmla="*/ 230918 h 578624"/>
                <a:gd name="connsiteX100" fmla="*/ 99973 w 529146"/>
                <a:gd name="connsiteY100" fmla="*/ 230918 h 578624"/>
                <a:gd name="connsiteX101" fmla="*/ 119578 w 529146"/>
                <a:gd name="connsiteY101" fmla="*/ 253589 h 578624"/>
                <a:gd name="connsiteX102" fmla="*/ 121950 w 529146"/>
                <a:gd name="connsiteY102" fmla="*/ 257145 h 578624"/>
                <a:gd name="connsiteX103" fmla="*/ 119578 w 529146"/>
                <a:gd name="connsiteY103" fmla="*/ 260701 h 578624"/>
                <a:gd name="connsiteX104" fmla="*/ 99973 w 529146"/>
                <a:gd name="connsiteY104" fmla="*/ 283376 h 578624"/>
                <a:gd name="connsiteX105" fmla="*/ 96297 w 529146"/>
                <a:gd name="connsiteY105" fmla="*/ 286082 h 578624"/>
                <a:gd name="connsiteX106" fmla="*/ 92622 w 529146"/>
                <a:gd name="connsiteY106" fmla="*/ 283376 h 578624"/>
                <a:gd name="connsiteX107" fmla="*/ 73017 w 529146"/>
                <a:gd name="connsiteY107" fmla="*/ 260705 h 578624"/>
                <a:gd name="connsiteX108" fmla="*/ 70641 w 529146"/>
                <a:gd name="connsiteY108" fmla="*/ 257149 h 578624"/>
                <a:gd name="connsiteX109" fmla="*/ 73012 w 529146"/>
                <a:gd name="connsiteY109" fmla="*/ 253589 h 578624"/>
                <a:gd name="connsiteX110" fmla="*/ 92622 w 529146"/>
                <a:gd name="connsiteY110" fmla="*/ 230918 h 578624"/>
                <a:gd name="connsiteX111" fmla="*/ 90939 w 529146"/>
                <a:gd name="connsiteY111" fmla="*/ 167727 h 578624"/>
                <a:gd name="connsiteX112" fmla="*/ 67859 w 529146"/>
                <a:gd name="connsiteY112" fmla="*/ 169668 h 578624"/>
                <a:gd name="connsiteX113" fmla="*/ 49389 w 529146"/>
                <a:gd name="connsiteY113" fmla="*/ 168295 h 578624"/>
                <a:gd name="connsiteX114" fmla="*/ 61876 w 529146"/>
                <a:gd name="connsiteY114" fmla="*/ 197592 h 578624"/>
                <a:gd name="connsiteX115" fmla="*/ 70075 w 529146"/>
                <a:gd name="connsiteY115" fmla="*/ 198170 h 578624"/>
                <a:gd name="connsiteX116" fmla="*/ 78276 w 529146"/>
                <a:gd name="connsiteY116" fmla="*/ 197592 h 578624"/>
                <a:gd name="connsiteX117" fmla="*/ 90939 w 529146"/>
                <a:gd name="connsiteY117" fmla="*/ 167727 h 578624"/>
                <a:gd name="connsiteX118" fmla="*/ 10477 w 529146"/>
                <a:gd name="connsiteY118" fmla="*/ 155999 h 578624"/>
                <a:gd name="connsiteX119" fmla="*/ 51807 w 529146"/>
                <a:gd name="connsiteY119" fmla="*/ 195538 h 578624"/>
                <a:gd name="connsiteX120" fmla="*/ 41009 w 529146"/>
                <a:gd name="connsiteY120" fmla="*/ 166795 h 578624"/>
                <a:gd name="connsiteX121" fmla="*/ 10477 w 529146"/>
                <a:gd name="connsiteY121" fmla="*/ 155999 h 578624"/>
                <a:gd name="connsiteX122" fmla="*/ 129695 w 529146"/>
                <a:gd name="connsiteY122" fmla="*/ 155933 h 578624"/>
                <a:gd name="connsiteX123" fmla="*/ 99319 w 529146"/>
                <a:gd name="connsiteY123" fmla="*/ 166110 h 578624"/>
                <a:gd name="connsiteX124" fmla="*/ 88347 w 529146"/>
                <a:gd name="connsiteY124" fmla="*/ 195538 h 578624"/>
                <a:gd name="connsiteX125" fmla="*/ 129695 w 529146"/>
                <a:gd name="connsiteY125" fmla="*/ 155933 h 578624"/>
                <a:gd name="connsiteX126" fmla="*/ 503489 w 529146"/>
                <a:gd name="connsiteY126" fmla="*/ 147569 h 578624"/>
                <a:gd name="connsiteX127" fmla="*/ 489794 w 529146"/>
                <a:gd name="connsiteY127" fmla="*/ 162779 h 578624"/>
                <a:gd name="connsiteX128" fmla="*/ 503489 w 529146"/>
                <a:gd name="connsiteY128" fmla="*/ 177989 h 578624"/>
                <a:gd name="connsiteX129" fmla="*/ 517184 w 529146"/>
                <a:gd name="connsiteY129" fmla="*/ 162779 h 578624"/>
                <a:gd name="connsiteX130" fmla="*/ 503489 w 529146"/>
                <a:gd name="connsiteY130" fmla="*/ 147569 h 578624"/>
                <a:gd name="connsiteX131" fmla="*/ 503493 w 529146"/>
                <a:gd name="connsiteY131" fmla="*/ 133845 h 578624"/>
                <a:gd name="connsiteX132" fmla="*/ 507169 w 529146"/>
                <a:gd name="connsiteY132" fmla="*/ 136555 h 578624"/>
                <a:gd name="connsiteX133" fmla="*/ 526774 w 529146"/>
                <a:gd name="connsiteY133" fmla="*/ 159223 h 578624"/>
                <a:gd name="connsiteX134" fmla="*/ 529146 w 529146"/>
                <a:gd name="connsiteY134" fmla="*/ 162775 h 578624"/>
                <a:gd name="connsiteX135" fmla="*/ 526774 w 529146"/>
                <a:gd name="connsiteY135" fmla="*/ 166330 h 578624"/>
                <a:gd name="connsiteX136" fmla="*/ 507169 w 529146"/>
                <a:gd name="connsiteY136" fmla="*/ 188999 h 578624"/>
                <a:gd name="connsiteX137" fmla="*/ 503493 w 529146"/>
                <a:gd name="connsiteY137" fmla="*/ 191709 h 578624"/>
                <a:gd name="connsiteX138" fmla="*/ 499818 w 529146"/>
                <a:gd name="connsiteY138" fmla="*/ 189003 h 578624"/>
                <a:gd name="connsiteX139" fmla="*/ 480208 w 529146"/>
                <a:gd name="connsiteY139" fmla="*/ 166332 h 578624"/>
                <a:gd name="connsiteX140" fmla="*/ 477837 w 529146"/>
                <a:gd name="connsiteY140" fmla="*/ 162777 h 578624"/>
                <a:gd name="connsiteX141" fmla="*/ 480208 w 529146"/>
                <a:gd name="connsiteY141" fmla="*/ 159221 h 578624"/>
                <a:gd name="connsiteX142" fmla="*/ 499818 w 529146"/>
                <a:gd name="connsiteY142" fmla="*/ 136550 h 578624"/>
                <a:gd name="connsiteX143" fmla="*/ 503493 w 529146"/>
                <a:gd name="connsiteY143" fmla="*/ 133845 h 578624"/>
                <a:gd name="connsiteX144" fmla="*/ 100229 w 529146"/>
                <a:gd name="connsiteY144" fmla="*/ 119455 h 578624"/>
                <a:gd name="connsiteX145" fmla="*/ 100816 w 529146"/>
                <a:gd name="connsiteY145" fmla="*/ 157877 h 578624"/>
                <a:gd name="connsiteX146" fmla="*/ 131842 w 529146"/>
                <a:gd name="connsiteY146" fmla="*/ 146278 h 578624"/>
                <a:gd name="connsiteX147" fmla="*/ 132458 w 529146"/>
                <a:gd name="connsiteY147" fmla="*/ 138321 h 578624"/>
                <a:gd name="connsiteX148" fmla="*/ 131984 w 529146"/>
                <a:gd name="connsiteY148" fmla="*/ 131263 h 578624"/>
                <a:gd name="connsiteX149" fmla="*/ 100229 w 529146"/>
                <a:gd name="connsiteY149" fmla="*/ 119455 h 578624"/>
                <a:gd name="connsiteX150" fmla="*/ 40057 w 529146"/>
                <a:gd name="connsiteY150" fmla="*/ 118768 h 578624"/>
                <a:gd name="connsiteX151" fmla="*/ 8165 w 529146"/>
                <a:gd name="connsiteY151" fmla="*/ 131290 h 578624"/>
                <a:gd name="connsiteX152" fmla="*/ 7696 w 529146"/>
                <a:gd name="connsiteY152" fmla="*/ 138321 h 578624"/>
                <a:gd name="connsiteX153" fmla="*/ 8308 w 529146"/>
                <a:gd name="connsiteY153" fmla="*/ 146240 h 578624"/>
                <a:gd name="connsiteX154" fmla="*/ 39452 w 529146"/>
                <a:gd name="connsiteY154" fmla="*/ 158529 h 578624"/>
                <a:gd name="connsiteX155" fmla="*/ 40057 w 529146"/>
                <a:gd name="connsiteY155" fmla="*/ 118768 h 578624"/>
                <a:gd name="connsiteX156" fmla="*/ 48160 w 529146"/>
                <a:gd name="connsiteY156" fmla="*/ 117197 h 578624"/>
                <a:gd name="connsiteX157" fmla="*/ 47613 w 529146"/>
                <a:gd name="connsiteY157" fmla="*/ 160178 h 578624"/>
                <a:gd name="connsiteX158" fmla="*/ 92659 w 529146"/>
                <a:gd name="connsiteY158" fmla="*/ 159648 h 578624"/>
                <a:gd name="connsiteX159" fmla="*/ 92121 w 529146"/>
                <a:gd name="connsiteY159" fmla="*/ 117735 h 578624"/>
                <a:gd name="connsiteX160" fmla="*/ 48160 w 529146"/>
                <a:gd name="connsiteY160" fmla="*/ 117197 h 578624"/>
                <a:gd name="connsiteX161" fmla="*/ 275864 w 529146"/>
                <a:gd name="connsiteY161" fmla="*/ 109805 h 578624"/>
                <a:gd name="connsiteX162" fmla="*/ 190647 w 529146"/>
                <a:gd name="connsiteY162" fmla="*/ 153983 h 578624"/>
                <a:gd name="connsiteX163" fmla="*/ 274740 w 529146"/>
                <a:gd name="connsiteY163" fmla="*/ 246781 h 578624"/>
                <a:gd name="connsiteX164" fmla="*/ 358883 w 529146"/>
                <a:gd name="connsiteY164" fmla="*/ 150779 h 578624"/>
                <a:gd name="connsiteX165" fmla="*/ 358876 w 529146"/>
                <a:gd name="connsiteY165" fmla="*/ 149502 h 578624"/>
                <a:gd name="connsiteX166" fmla="*/ 275864 w 529146"/>
                <a:gd name="connsiteY166" fmla="*/ 109805 h 578624"/>
                <a:gd name="connsiteX167" fmla="*/ 87622 w 529146"/>
                <a:gd name="connsiteY167" fmla="*/ 80926 h 578624"/>
                <a:gd name="connsiteX168" fmla="*/ 98544 w 529146"/>
                <a:gd name="connsiteY168" fmla="*/ 111225 h 578624"/>
                <a:gd name="connsiteX169" fmla="*/ 129946 w 529146"/>
                <a:gd name="connsiteY169" fmla="*/ 121649 h 578624"/>
                <a:gd name="connsiteX170" fmla="*/ 87622 w 529146"/>
                <a:gd name="connsiteY170" fmla="*/ 80926 h 578624"/>
                <a:gd name="connsiteX171" fmla="*/ 52535 w 529146"/>
                <a:gd name="connsiteY171" fmla="*/ 80924 h 578624"/>
                <a:gd name="connsiteX172" fmla="*/ 10217 w 529146"/>
                <a:gd name="connsiteY172" fmla="*/ 121625 h 578624"/>
                <a:gd name="connsiteX173" fmla="*/ 41775 w 529146"/>
                <a:gd name="connsiteY173" fmla="*/ 110562 h 578624"/>
                <a:gd name="connsiteX174" fmla="*/ 52535 w 529146"/>
                <a:gd name="connsiteY174" fmla="*/ 80924 h 578624"/>
                <a:gd name="connsiteX175" fmla="*/ 70077 w 529146"/>
                <a:gd name="connsiteY175" fmla="*/ 78474 h 578624"/>
                <a:gd name="connsiteX176" fmla="*/ 62354 w 529146"/>
                <a:gd name="connsiteY176" fmla="*/ 78984 h 578624"/>
                <a:gd name="connsiteX177" fmla="*/ 50047 w 529146"/>
                <a:gd name="connsiteY177" fmla="*/ 109122 h 578624"/>
                <a:gd name="connsiteX178" fmla="*/ 90276 w 529146"/>
                <a:gd name="connsiteY178" fmla="*/ 109676 h 578624"/>
                <a:gd name="connsiteX179" fmla="*/ 77802 w 529146"/>
                <a:gd name="connsiteY179" fmla="*/ 78984 h 578624"/>
                <a:gd name="connsiteX180" fmla="*/ 70077 w 529146"/>
                <a:gd name="connsiteY180" fmla="*/ 78474 h 578624"/>
                <a:gd name="connsiteX181" fmla="*/ 274834 w 529146"/>
                <a:gd name="connsiteY181" fmla="*/ 49384 h 578624"/>
                <a:gd name="connsiteX182" fmla="*/ 175659 w 529146"/>
                <a:gd name="connsiteY182" fmla="*/ 154533 h 578624"/>
                <a:gd name="connsiteX183" fmla="*/ 175659 w 529146"/>
                <a:gd name="connsiteY183" fmla="*/ 296057 h 578624"/>
                <a:gd name="connsiteX184" fmla="*/ 204518 w 529146"/>
                <a:gd name="connsiteY184" fmla="*/ 292539 h 578624"/>
                <a:gd name="connsiteX185" fmla="*/ 231737 w 529146"/>
                <a:gd name="connsiteY185" fmla="*/ 292539 h 578624"/>
                <a:gd name="connsiteX186" fmla="*/ 231737 w 529146"/>
                <a:gd name="connsiteY186" fmla="*/ 242344 h 578624"/>
                <a:gd name="connsiteX187" fmla="*/ 182906 w 529146"/>
                <a:gd name="connsiteY187" fmla="*/ 150779 h 578624"/>
                <a:gd name="connsiteX188" fmla="*/ 186097 w 529146"/>
                <a:gd name="connsiteY188" fmla="*/ 146988 h 578624"/>
                <a:gd name="connsiteX189" fmla="*/ 281959 w 529146"/>
                <a:gd name="connsiteY189" fmla="*/ 89644 h 578624"/>
                <a:gd name="connsiteX190" fmla="*/ 287205 w 529146"/>
                <a:gd name="connsiteY190" fmla="*/ 88193 h 578624"/>
                <a:gd name="connsiteX191" fmla="*/ 288656 w 529146"/>
                <a:gd name="connsiteY191" fmla="*/ 93440 h 578624"/>
                <a:gd name="connsiteX192" fmla="*/ 281211 w 529146"/>
                <a:gd name="connsiteY192" fmla="*/ 103798 h 578624"/>
                <a:gd name="connsiteX193" fmla="*/ 362794 w 529146"/>
                <a:gd name="connsiteY193" fmla="*/ 141999 h 578624"/>
                <a:gd name="connsiteX194" fmla="*/ 366474 w 529146"/>
                <a:gd name="connsiteY194" fmla="*/ 145682 h 578624"/>
                <a:gd name="connsiteX195" fmla="*/ 366583 w 529146"/>
                <a:gd name="connsiteY195" fmla="*/ 150779 h 578624"/>
                <a:gd name="connsiteX196" fmla="*/ 322837 w 529146"/>
                <a:gd name="connsiteY196" fmla="*/ 238955 h 578624"/>
                <a:gd name="connsiteX197" fmla="*/ 322837 w 529146"/>
                <a:gd name="connsiteY197" fmla="*/ 292534 h 578624"/>
                <a:gd name="connsiteX198" fmla="*/ 344197 w 529146"/>
                <a:gd name="connsiteY198" fmla="*/ 292534 h 578624"/>
                <a:gd name="connsiteX199" fmla="*/ 374011 w 529146"/>
                <a:gd name="connsiteY199" fmla="*/ 296252 h 578624"/>
                <a:gd name="connsiteX200" fmla="*/ 374011 w 529146"/>
                <a:gd name="connsiteY200" fmla="*/ 154533 h 578624"/>
                <a:gd name="connsiteX201" fmla="*/ 274834 w 529146"/>
                <a:gd name="connsiteY201" fmla="*/ 49384 h 578624"/>
                <a:gd name="connsiteX202" fmla="*/ 434678 w 529146"/>
                <a:gd name="connsiteY202" fmla="*/ 44820 h 578624"/>
                <a:gd name="connsiteX203" fmla="*/ 402163 w 529146"/>
                <a:gd name="connsiteY203" fmla="*/ 81398 h 578624"/>
                <a:gd name="connsiteX204" fmla="*/ 434678 w 529146"/>
                <a:gd name="connsiteY204" fmla="*/ 117981 h 578624"/>
                <a:gd name="connsiteX205" fmla="*/ 467190 w 529146"/>
                <a:gd name="connsiteY205" fmla="*/ 81402 h 578624"/>
                <a:gd name="connsiteX206" fmla="*/ 434678 w 529146"/>
                <a:gd name="connsiteY206" fmla="*/ 44820 h 578624"/>
                <a:gd name="connsiteX207" fmla="*/ 274832 w 529146"/>
                <a:gd name="connsiteY207" fmla="*/ 41686 h 578624"/>
                <a:gd name="connsiteX208" fmla="*/ 381707 w 529146"/>
                <a:gd name="connsiteY208" fmla="*/ 154533 h 578624"/>
                <a:gd name="connsiteX209" fmla="*/ 381218 w 529146"/>
                <a:gd name="connsiteY209" fmla="*/ 298275 h 578624"/>
                <a:gd name="connsiteX210" fmla="*/ 451460 w 529146"/>
                <a:gd name="connsiteY210" fmla="*/ 358449 h 578624"/>
                <a:gd name="connsiteX211" fmla="*/ 461599 w 529146"/>
                <a:gd name="connsiteY211" fmla="*/ 356687 h 578624"/>
                <a:gd name="connsiteX212" fmla="*/ 491353 w 529146"/>
                <a:gd name="connsiteY212" fmla="*/ 385443 h 578624"/>
                <a:gd name="connsiteX213" fmla="*/ 470497 w 529146"/>
                <a:gd name="connsiteY213" fmla="*/ 412845 h 578624"/>
                <a:gd name="connsiteX214" fmla="*/ 470622 w 529146"/>
                <a:gd name="connsiteY214" fmla="*/ 415344 h 578624"/>
                <a:gd name="connsiteX215" fmla="*/ 466129 w 529146"/>
                <a:gd name="connsiteY215" fmla="*/ 430350 h 578624"/>
                <a:gd name="connsiteX216" fmla="*/ 491286 w 529146"/>
                <a:gd name="connsiteY216" fmla="*/ 569110 h 578624"/>
                <a:gd name="connsiteX217" fmla="*/ 488177 w 529146"/>
                <a:gd name="connsiteY217" fmla="*/ 573578 h 578624"/>
                <a:gd name="connsiteX218" fmla="*/ 487494 w 529146"/>
                <a:gd name="connsiteY218" fmla="*/ 573638 h 578624"/>
                <a:gd name="connsiteX219" fmla="*/ 483709 w 529146"/>
                <a:gd name="connsiteY219" fmla="*/ 570469 h 578624"/>
                <a:gd name="connsiteX220" fmla="*/ 459839 w 529146"/>
                <a:gd name="connsiteY220" fmla="*/ 437312 h 578624"/>
                <a:gd name="connsiteX221" fmla="*/ 440873 w 529146"/>
                <a:gd name="connsiteY221" fmla="*/ 444103 h 578624"/>
                <a:gd name="connsiteX222" fmla="*/ 422741 w 529146"/>
                <a:gd name="connsiteY222" fmla="*/ 438122 h 578624"/>
                <a:gd name="connsiteX223" fmla="*/ 397109 w 529146"/>
                <a:gd name="connsiteY223" fmla="*/ 442959 h 578624"/>
                <a:gd name="connsiteX224" fmla="*/ 417615 w 529146"/>
                <a:gd name="connsiteY224" fmla="*/ 569172 h 578624"/>
                <a:gd name="connsiteX225" fmla="*/ 414431 w 529146"/>
                <a:gd name="connsiteY225" fmla="*/ 573589 h 578624"/>
                <a:gd name="connsiteX226" fmla="*/ 413810 w 529146"/>
                <a:gd name="connsiteY226" fmla="*/ 573638 h 578624"/>
                <a:gd name="connsiteX227" fmla="*/ 410014 w 529146"/>
                <a:gd name="connsiteY227" fmla="*/ 570405 h 578624"/>
                <a:gd name="connsiteX228" fmla="*/ 388803 w 529146"/>
                <a:gd name="connsiteY228" fmla="*/ 439561 h 578624"/>
                <a:gd name="connsiteX229" fmla="*/ 386477 w 529146"/>
                <a:gd name="connsiteY229" fmla="*/ 438122 h 578624"/>
                <a:gd name="connsiteX230" fmla="*/ 382119 w 529146"/>
                <a:gd name="connsiteY230" fmla="*/ 440767 h 578624"/>
                <a:gd name="connsiteX231" fmla="*/ 366085 w 529146"/>
                <a:gd name="connsiteY231" fmla="*/ 511624 h 578624"/>
                <a:gd name="connsiteX232" fmla="*/ 345688 w 529146"/>
                <a:gd name="connsiteY232" fmla="*/ 575287 h 578624"/>
                <a:gd name="connsiteX233" fmla="*/ 341877 w 529146"/>
                <a:gd name="connsiteY233" fmla="*/ 578624 h 578624"/>
                <a:gd name="connsiteX234" fmla="*/ 341363 w 529146"/>
                <a:gd name="connsiteY234" fmla="*/ 578591 h 578624"/>
                <a:gd name="connsiteX235" fmla="*/ 338058 w 529146"/>
                <a:gd name="connsiteY235" fmla="*/ 574265 h 578624"/>
                <a:gd name="connsiteX236" fmla="*/ 359096 w 529146"/>
                <a:gd name="connsiteY236" fmla="*/ 508393 h 578624"/>
                <a:gd name="connsiteX237" fmla="*/ 374631 w 529146"/>
                <a:gd name="connsiteY237" fmla="*/ 443175 h 578624"/>
                <a:gd name="connsiteX238" fmla="*/ 347626 w 529146"/>
                <a:gd name="connsiteY238" fmla="*/ 435888 h 578624"/>
                <a:gd name="connsiteX239" fmla="*/ 308777 w 529146"/>
                <a:gd name="connsiteY239" fmla="*/ 438124 h 578624"/>
                <a:gd name="connsiteX240" fmla="*/ 269921 w 529146"/>
                <a:gd name="connsiteY240" fmla="*/ 435883 h 578624"/>
                <a:gd name="connsiteX241" fmla="*/ 249208 w 529146"/>
                <a:gd name="connsiteY241" fmla="*/ 444103 h 578624"/>
                <a:gd name="connsiteX242" fmla="*/ 228484 w 529146"/>
                <a:gd name="connsiteY242" fmla="*/ 435883 h 578624"/>
                <a:gd name="connsiteX243" fmla="*/ 207762 w 529146"/>
                <a:gd name="connsiteY243" fmla="*/ 444103 h 578624"/>
                <a:gd name="connsiteX244" fmla="*/ 187040 w 529146"/>
                <a:gd name="connsiteY244" fmla="*/ 435886 h 578624"/>
                <a:gd name="connsiteX245" fmla="*/ 169781 w 529146"/>
                <a:gd name="connsiteY245" fmla="*/ 443778 h 578624"/>
                <a:gd name="connsiteX246" fmla="*/ 185356 w 529146"/>
                <a:gd name="connsiteY246" fmla="*/ 508393 h 578624"/>
                <a:gd name="connsiteX247" fmla="*/ 206401 w 529146"/>
                <a:gd name="connsiteY247" fmla="*/ 574265 h 578624"/>
                <a:gd name="connsiteX248" fmla="*/ 203096 w 529146"/>
                <a:gd name="connsiteY248" fmla="*/ 578591 h 578624"/>
                <a:gd name="connsiteX249" fmla="*/ 202582 w 529146"/>
                <a:gd name="connsiteY249" fmla="*/ 578624 h 578624"/>
                <a:gd name="connsiteX250" fmla="*/ 198771 w 529146"/>
                <a:gd name="connsiteY250" fmla="*/ 575287 h 578624"/>
                <a:gd name="connsiteX251" fmla="*/ 178369 w 529146"/>
                <a:gd name="connsiteY251" fmla="*/ 511624 h 578624"/>
                <a:gd name="connsiteX252" fmla="*/ 162058 w 529146"/>
                <a:gd name="connsiteY252" fmla="*/ 443631 h 578624"/>
                <a:gd name="connsiteX253" fmla="*/ 154940 w 529146"/>
                <a:gd name="connsiteY253" fmla="*/ 441769 h 578624"/>
                <a:gd name="connsiteX254" fmla="*/ 134042 w 529146"/>
                <a:gd name="connsiteY254" fmla="*/ 570400 h 578624"/>
                <a:gd name="connsiteX255" fmla="*/ 130246 w 529146"/>
                <a:gd name="connsiteY255" fmla="*/ 573633 h 578624"/>
                <a:gd name="connsiteX256" fmla="*/ 129626 w 529146"/>
                <a:gd name="connsiteY256" fmla="*/ 573584 h 578624"/>
                <a:gd name="connsiteX257" fmla="*/ 126441 w 529146"/>
                <a:gd name="connsiteY257" fmla="*/ 569168 h 578624"/>
                <a:gd name="connsiteX258" fmla="*/ 147784 w 529146"/>
                <a:gd name="connsiteY258" fmla="*/ 437799 h 578624"/>
                <a:gd name="connsiteX259" fmla="*/ 143009 w 529146"/>
                <a:gd name="connsiteY259" fmla="*/ 433115 h 578624"/>
                <a:gd name="connsiteX260" fmla="*/ 119702 w 529146"/>
                <a:gd name="connsiteY260" fmla="*/ 444103 h 578624"/>
                <a:gd name="connsiteX261" fmla="*/ 98973 w 529146"/>
                <a:gd name="connsiteY261" fmla="*/ 435883 h 578624"/>
                <a:gd name="connsiteX262" fmla="*/ 84404 w 529146"/>
                <a:gd name="connsiteY262" fmla="*/ 443451 h 578624"/>
                <a:gd name="connsiteX263" fmla="*/ 63929 w 529146"/>
                <a:gd name="connsiteY263" fmla="*/ 570403 h 578624"/>
                <a:gd name="connsiteX264" fmla="*/ 60133 w 529146"/>
                <a:gd name="connsiteY264" fmla="*/ 573638 h 578624"/>
                <a:gd name="connsiteX265" fmla="*/ 59517 w 529146"/>
                <a:gd name="connsiteY265" fmla="*/ 573589 h 578624"/>
                <a:gd name="connsiteX266" fmla="*/ 56331 w 529146"/>
                <a:gd name="connsiteY266" fmla="*/ 569177 h 578624"/>
                <a:gd name="connsiteX267" fmla="*/ 76529 w 529146"/>
                <a:gd name="connsiteY267" fmla="*/ 443934 h 578624"/>
                <a:gd name="connsiteX268" fmla="*/ 48510 w 529146"/>
                <a:gd name="connsiteY268" fmla="*/ 415342 h 578624"/>
                <a:gd name="connsiteX269" fmla="*/ 74447 w 529146"/>
                <a:gd name="connsiteY269" fmla="*/ 386815 h 578624"/>
                <a:gd name="connsiteX270" fmla="*/ 74413 w 529146"/>
                <a:gd name="connsiteY270" fmla="*/ 385445 h 578624"/>
                <a:gd name="connsiteX271" fmla="*/ 97767 w 529146"/>
                <a:gd name="connsiteY271" fmla="*/ 357394 h 578624"/>
                <a:gd name="connsiteX272" fmla="*/ 167961 w 529146"/>
                <a:gd name="connsiteY272" fmla="*/ 298190 h 578624"/>
                <a:gd name="connsiteX273" fmla="*/ 167961 w 529146"/>
                <a:gd name="connsiteY273" fmla="*/ 154533 h 578624"/>
                <a:gd name="connsiteX274" fmla="*/ 274832 w 529146"/>
                <a:gd name="connsiteY274" fmla="*/ 41686 h 578624"/>
                <a:gd name="connsiteX275" fmla="*/ 434682 w 529146"/>
                <a:gd name="connsiteY275" fmla="*/ 30042 h 578624"/>
                <a:gd name="connsiteX276" fmla="*/ 438358 w 529146"/>
                <a:gd name="connsiteY276" fmla="*/ 32752 h 578624"/>
                <a:gd name="connsiteX277" fmla="*/ 477454 w 529146"/>
                <a:gd name="connsiteY277" fmla="*/ 77842 h 578624"/>
                <a:gd name="connsiteX278" fmla="*/ 479826 w 529146"/>
                <a:gd name="connsiteY278" fmla="*/ 81398 h 578624"/>
                <a:gd name="connsiteX279" fmla="*/ 477454 w 529146"/>
                <a:gd name="connsiteY279" fmla="*/ 84953 h 578624"/>
                <a:gd name="connsiteX280" fmla="*/ 438358 w 529146"/>
                <a:gd name="connsiteY280" fmla="*/ 130049 h 578624"/>
                <a:gd name="connsiteX281" fmla="*/ 434682 w 529146"/>
                <a:gd name="connsiteY281" fmla="*/ 132759 h 578624"/>
                <a:gd name="connsiteX282" fmla="*/ 431006 w 529146"/>
                <a:gd name="connsiteY282" fmla="*/ 130054 h 578624"/>
                <a:gd name="connsiteX283" fmla="*/ 391898 w 529146"/>
                <a:gd name="connsiteY283" fmla="*/ 84958 h 578624"/>
                <a:gd name="connsiteX284" fmla="*/ 389527 w 529146"/>
                <a:gd name="connsiteY284" fmla="*/ 81402 h 578624"/>
                <a:gd name="connsiteX285" fmla="*/ 391898 w 529146"/>
                <a:gd name="connsiteY285" fmla="*/ 77842 h 578624"/>
                <a:gd name="connsiteX286" fmla="*/ 431006 w 529146"/>
                <a:gd name="connsiteY286" fmla="*/ 32747 h 578624"/>
                <a:gd name="connsiteX287" fmla="*/ 434682 w 529146"/>
                <a:gd name="connsiteY287" fmla="*/ 30042 h 578624"/>
                <a:gd name="connsiteX288" fmla="*/ 70077 w 529146"/>
                <a:gd name="connsiteY288" fmla="*/ 0 h 578624"/>
                <a:gd name="connsiteX289" fmla="*/ 73926 w 529146"/>
                <a:gd name="connsiteY289" fmla="*/ 3849 h 578624"/>
                <a:gd name="connsiteX290" fmla="*/ 73926 w 529146"/>
                <a:gd name="connsiteY290" fmla="*/ 70965 h 578624"/>
                <a:gd name="connsiteX291" fmla="*/ 140157 w 529146"/>
                <a:gd name="connsiteY291" fmla="*/ 138321 h 578624"/>
                <a:gd name="connsiteX292" fmla="*/ 70077 w 529146"/>
                <a:gd name="connsiteY292" fmla="*/ 205867 h 578624"/>
                <a:gd name="connsiteX293" fmla="*/ 0 w 529146"/>
                <a:gd name="connsiteY293" fmla="*/ 138321 h 578624"/>
                <a:gd name="connsiteX294" fmla="*/ 66228 w 529146"/>
                <a:gd name="connsiteY294" fmla="*/ 70965 h 578624"/>
                <a:gd name="connsiteX295" fmla="*/ 66228 w 529146"/>
                <a:gd name="connsiteY295" fmla="*/ 3849 h 578624"/>
                <a:gd name="connsiteX296" fmla="*/ 70077 w 529146"/>
                <a:gd name="connsiteY296" fmla="*/ 0 h 578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529146" h="578624">
                  <a:moveTo>
                    <a:pt x="104153" y="364385"/>
                  </a:moveTo>
                  <a:cubicBezTo>
                    <a:pt x="91998" y="364385"/>
                    <a:pt x="82110" y="373831"/>
                    <a:pt x="82110" y="385445"/>
                  </a:cubicBezTo>
                  <a:cubicBezTo>
                    <a:pt x="82110" y="386890"/>
                    <a:pt x="82257" y="388314"/>
                    <a:pt x="82550" y="389678"/>
                  </a:cubicBezTo>
                  <a:cubicBezTo>
                    <a:pt x="82791" y="390813"/>
                    <a:pt x="82506" y="391999"/>
                    <a:pt x="81776" y="392900"/>
                  </a:cubicBezTo>
                  <a:cubicBezTo>
                    <a:pt x="80924" y="393953"/>
                    <a:pt x="79280" y="394471"/>
                    <a:pt x="77942" y="394258"/>
                  </a:cubicBezTo>
                  <a:cubicBezTo>
                    <a:pt x="66098" y="394275"/>
                    <a:pt x="56206" y="403725"/>
                    <a:pt x="56206" y="415342"/>
                  </a:cubicBezTo>
                  <a:cubicBezTo>
                    <a:pt x="56206" y="426954"/>
                    <a:pt x="66098" y="436404"/>
                    <a:pt x="78260" y="436404"/>
                  </a:cubicBezTo>
                  <a:cubicBezTo>
                    <a:pt x="85256" y="436404"/>
                    <a:pt x="91693" y="433267"/>
                    <a:pt x="95930" y="427798"/>
                  </a:cubicBezTo>
                  <a:cubicBezTo>
                    <a:pt x="97389" y="425918"/>
                    <a:pt x="100558" y="425911"/>
                    <a:pt x="102015" y="427798"/>
                  </a:cubicBezTo>
                  <a:cubicBezTo>
                    <a:pt x="106254" y="433267"/>
                    <a:pt x="112700" y="436404"/>
                    <a:pt x="119702" y="436404"/>
                  </a:cubicBezTo>
                  <a:cubicBezTo>
                    <a:pt x="128242" y="436404"/>
                    <a:pt x="135853" y="431769"/>
                    <a:pt x="139563" y="424304"/>
                  </a:cubicBezTo>
                  <a:cubicBezTo>
                    <a:pt x="140212" y="422998"/>
                    <a:pt x="141547" y="422171"/>
                    <a:pt x="143009" y="422171"/>
                  </a:cubicBezTo>
                  <a:cubicBezTo>
                    <a:pt x="144471" y="422171"/>
                    <a:pt x="145806" y="422996"/>
                    <a:pt x="146456" y="424309"/>
                  </a:cubicBezTo>
                  <a:cubicBezTo>
                    <a:pt x="150160" y="431769"/>
                    <a:pt x="157772" y="436404"/>
                    <a:pt x="166319" y="436404"/>
                  </a:cubicBezTo>
                  <a:cubicBezTo>
                    <a:pt x="173316" y="436404"/>
                    <a:pt x="179758" y="433267"/>
                    <a:pt x="183994" y="427798"/>
                  </a:cubicBezTo>
                  <a:cubicBezTo>
                    <a:pt x="184722" y="426857"/>
                    <a:pt x="185848" y="426305"/>
                    <a:pt x="187038" y="426305"/>
                  </a:cubicBezTo>
                  <a:cubicBezTo>
                    <a:pt x="188229" y="426305"/>
                    <a:pt x="189352" y="426859"/>
                    <a:pt x="190082" y="427798"/>
                  </a:cubicBezTo>
                  <a:cubicBezTo>
                    <a:pt x="194314" y="433267"/>
                    <a:pt x="200756" y="436404"/>
                    <a:pt x="207758" y="436404"/>
                  </a:cubicBezTo>
                  <a:cubicBezTo>
                    <a:pt x="214753" y="436404"/>
                    <a:pt x="221199" y="433267"/>
                    <a:pt x="225438" y="427798"/>
                  </a:cubicBezTo>
                  <a:cubicBezTo>
                    <a:pt x="226168" y="426854"/>
                    <a:pt x="227289" y="426305"/>
                    <a:pt x="228480" y="426305"/>
                  </a:cubicBezTo>
                  <a:cubicBezTo>
                    <a:pt x="229670" y="426305"/>
                    <a:pt x="230794" y="426859"/>
                    <a:pt x="231523" y="427798"/>
                  </a:cubicBezTo>
                  <a:cubicBezTo>
                    <a:pt x="235760" y="433267"/>
                    <a:pt x="242201" y="436404"/>
                    <a:pt x="249204" y="436404"/>
                  </a:cubicBezTo>
                  <a:cubicBezTo>
                    <a:pt x="256199" y="436404"/>
                    <a:pt x="262636" y="433267"/>
                    <a:pt x="266873" y="427798"/>
                  </a:cubicBezTo>
                  <a:cubicBezTo>
                    <a:pt x="268332" y="425922"/>
                    <a:pt x="271501" y="425906"/>
                    <a:pt x="272958" y="427798"/>
                  </a:cubicBezTo>
                  <a:cubicBezTo>
                    <a:pt x="277197" y="433267"/>
                    <a:pt x="283643" y="436404"/>
                    <a:pt x="290645" y="436404"/>
                  </a:cubicBezTo>
                  <a:cubicBezTo>
                    <a:pt x="296464" y="436404"/>
                    <a:pt x="301964" y="434235"/>
                    <a:pt x="306131" y="430303"/>
                  </a:cubicBezTo>
                  <a:cubicBezTo>
                    <a:pt x="307613" y="428897"/>
                    <a:pt x="309927" y="428901"/>
                    <a:pt x="311416" y="430299"/>
                  </a:cubicBezTo>
                  <a:cubicBezTo>
                    <a:pt x="315588" y="434233"/>
                    <a:pt x="321090" y="436402"/>
                    <a:pt x="326909" y="436402"/>
                  </a:cubicBezTo>
                  <a:cubicBezTo>
                    <a:pt x="333907" y="436402"/>
                    <a:pt x="340346" y="433265"/>
                    <a:pt x="344578" y="427796"/>
                  </a:cubicBezTo>
                  <a:cubicBezTo>
                    <a:pt x="346037" y="425915"/>
                    <a:pt x="349210" y="425915"/>
                    <a:pt x="350668" y="427796"/>
                  </a:cubicBezTo>
                  <a:cubicBezTo>
                    <a:pt x="354904" y="433265"/>
                    <a:pt x="361346" y="436402"/>
                    <a:pt x="368348" y="436402"/>
                  </a:cubicBezTo>
                  <a:cubicBezTo>
                    <a:pt x="374171" y="436402"/>
                    <a:pt x="379673" y="434235"/>
                    <a:pt x="383841" y="430299"/>
                  </a:cubicBezTo>
                  <a:cubicBezTo>
                    <a:pt x="385323" y="428901"/>
                    <a:pt x="387641" y="428897"/>
                    <a:pt x="389130" y="430303"/>
                  </a:cubicBezTo>
                  <a:cubicBezTo>
                    <a:pt x="397440" y="438173"/>
                    <a:pt x="411756" y="438178"/>
                    <a:pt x="420105" y="430299"/>
                  </a:cubicBezTo>
                  <a:cubicBezTo>
                    <a:pt x="420850" y="429600"/>
                    <a:pt x="421798" y="429251"/>
                    <a:pt x="422748" y="429251"/>
                  </a:cubicBezTo>
                  <a:cubicBezTo>
                    <a:pt x="423698" y="429251"/>
                    <a:pt x="424650" y="429600"/>
                    <a:pt x="425393" y="430303"/>
                  </a:cubicBezTo>
                  <a:cubicBezTo>
                    <a:pt x="429550" y="434239"/>
                    <a:pt x="435050" y="436404"/>
                    <a:pt x="440875" y="436404"/>
                  </a:cubicBezTo>
                  <a:cubicBezTo>
                    <a:pt x="453035" y="436404"/>
                    <a:pt x="462928" y="426957"/>
                    <a:pt x="462928" y="415342"/>
                  </a:cubicBezTo>
                  <a:cubicBezTo>
                    <a:pt x="462928" y="413902"/>
                    <a:pt x="462747" y="412414"/>
                    <a:pt x="462371" y="410790"/>
                  </a:cubicBezTo>
                  <a:cubicBezTo>
                    <a:pt x="462136" y="409755"/>
                    <a:pt x="462334" y="408673"/>
                    <a:pt x="462921" y="407790"/>
                  </a:cubicBezTo>
                  <a:cubicBezTo>
                    <a:pt x="463508" y="406911"/>
                    <a:pt x="464432" y="406308"/>
                    <a:pt x="465478" y="406133"/>
                  </a:cubicBezTo>
                  <a:cubicBezTo>
                    <a:pt x="476009" y="404335"/>
                    <a:pt x="483654" y="395635"/>
                    <a:pt x="483645" y="385445"/>
                  </a:cubicBezTo>
                  <a:cubicBezTo>
                    <a:pt x="483645" y="373831"/>
                    <a:pt x="473753" y="364385"/>
                    <a:pt x="461590" y="364385"/>
                  </a:cubicBezTo>
                  <a:cubicBezTo>
                    <a:pt x="455772" y="364385"/>
                    <a:pt x="450269" y="366555"/>
                    <a:pt x="446093" y="370486"/>
                  </a:cubicBezTo>
                  <a:cubicBezTo>
                    <a:pt x="444609" y="371884"/>
                    <a:pt x="442290" y="371888"/>
                    <a:pt x="440813" y="370482"/>
                  </a:cubicBezTo>
                  <a:cubicBezTo>
                    <a:pt x="432500" y="362628"/>
                    <a:pt x="418191" y="362623"/>
                    <a:pt x="409832" y="370486"/>
                  </a:cubicBezTo>
                  <a:cubicBezTo>
                    <a:pt x="408347" y="371884"/>
                    <a:pt x="406029" y="371888"/>
                    <a:pt x="404552" y="370482"/>
                  </a:cubicBezTo>
                  <a:cubicBezTo>
                    <a:pt x="396241" y="362628"/>
                    <a:pt x="381930" y="362623"/>
                    <a:pt x="373570" y="370486"/>
                  </a:cubicBezTo>
                  <a:cubicBezTo>
                    <a:pt x="372086" y="371884"/>
                    <a:pt x="369767" y="371888"/>
                    <a:pt x="368290" y="370482"/>
                  </a:cubicBezTo>
                  <a:cubicBezTo>
                    <a:pt x="364129" y="366550"/>
                    <a:pt x="358629" y="364385"/>
                    <a:pt x="352804" y="364385"/>
                  </a:cubicBezTo>
                  <a:cubicBezTo>
                    <a:pt x="345804" y="364385"/>
                    <a:pt x="339367" y="367523"/>
                    <a:pt x="335130" y="372992"/>
                  </a:cubicBezTo>
                  <a:cubicBezTo>
                    <a:pt x="333671" y="374872"/>
                    <a:pt x="330502" y="374879"/>
                    <a:pt x="329045" y="372992"/>
                  </a:cubicBezTo>
                  <a:cubicBezTo>
                    <a:pt x="324806" y="367523"/>
                    <a:pt x="318360" y="364385"/>
                    <a:pt x="311358" y="364385"/>
                  </a:cubicBezTo>
                  <a:cubicBezTo>
                    <a:pt x="305537" y="364385"/>
                    <a:pt x="300041" y="366550"/>
                    <a:pt x="295881" y="370482"/>
                  </a:cubicBezTo>
                  <a:cubicBezTo>
                    <a:pt x="294401" y="371888"/>
                    <a:pt x="292082" y="371884"/>
                    <a:pt x="290601" y="370486"/>
                  </a:cubicBezTo>
                  <a:cubicBezTo>
                    <a:pt x="286424" y="366555"/>
                    <a:pt x="280922" y="364385"/>
                    <a:pt x="275103" y="364385"/>
                  </a:cubicBezTo>
                  <a:cubicBezTo>
                    <a:pt x="268101" y="364385"/>
                    <a:pt x="261659" y="367523"/>
                    <a:pt x="257427" y="372992"/>
                  </a:cubicBezTo>
                  <a:cubicBezTo>
                    <a:pt x="255968" y="374872"/>
                    <a:pt x="252795" y="374872"/>
                    <a:pt x="251338" y="372992"/>
                  </a:cubicBezTo>
                  <a:cubicBezTo>
                    <a:pt x="247103" y="367523"/>
                    <a:pt x="240660" y="364385"/>
                    <a:pt x="233662" y="364385"/>
                  </a:cubicBezTo>
                  <a:cubicBezTo>
                    <a:pt x="226660" y="364385"/>
                    <a:pt x="220218" y="367523"/>
                    <a:pt x="215982" y="372992"/>
                  </a:cubicBezTo>
                  <a:cubicBezTo>
                    <a:pt x="215254" y="373933"/>
                    <a:pt x="214128" y="374485"/>
                    <a:pt x="212938" y="374485"/>
                  </a:cubicBezTo>
                  <a:cubicBezTo>
                    <a:pt x="211747" y="374485"/>
                    <a:pt x="210624" y="373931"/>
                    <a:pt x="209894" y="372992"/>
                  </a:cubicBezTo>
                  <a:cubicBezTo>
                    <a:pt x="205662" y="367523"/>
                    <a:pt x="199223" y="364385"/>
                    <a:pt x="192225" y="364385"/>
                  </a:cubicBezTo>
                  <a:cubicBezTo>
                    <a:pt x="185223" y="364385"/>
                    <a:pt x="178777" y="367523"/>
                    <a:pt x="174538" y="372992"/>
                  </a:cubicBezTo>
                  <a:cubicBezTo>
                    <a:pt x="173808" y="373935"/>
                    <a:pt x="172687" y="374485"/>
                    <a:pt x="171496" y="374485"/>
                  </a:cubicBezTo>
                  <a:cubicBezTo>
                    <a:pt x="170306" y="374485"/>
                    <a:pt x="169182" y="373931"/>
                    <a:pt x="168452" y="372992"/>
                  </a:cubicBezTo>
                  <a:cubicBezTo>
                    <a:pt x="164220" y="367523"/>
                    <a:pt x="157779" y="364385"/>
                    <a:pt x="150777" y="364385"/>
                  </a:cubicBezTo>
                  <a:cubicBezTo>
                    <a:pt x="142235" y="364385"/>
                    <a:pt x="134623" y="369020"/>
                    <a:pt x="130914" y="376481"/>
                  </a:cubicBezTo>
                  <a:cubicBezTo>
                    <a:pt x="130264" y="377787"/>
                    <a:pt x="128929" y="378614"/>
                    <a:pt x="127467" y="378614"/>
                  </a:cubicBezTo>
                  <a:cubicBezTo>
                    <a:pt x="126005" y="378614"/>
                    <a:pt x="124670" y="377789"/>
                    <a:pt x="124021" y="376476"/>
                  </a:cubicBezTo>
                  <a:cubicBezTo>
                    <a:pt x="120318" y="369020"/>
                    <a:pt x="112704" y="364385"/>
                    <a:pt x="104153" y="364385"/>
                  </a:cubicBezTo>
                  <a:close/>
                  <a:moveTo>
                    <a:pt x="315141" y="243768"/>
                  </a:moveTo>
                  <a:cubicBezTo>
                    <a:pt x="302927" y="250559"/>
                    <a:pt x="289250" y="254479"/>
                    <a:pt x="274743" y="254479"/>
                  </a:cubicBezTo>
                  <a:cubicBezTo>
                    <a:pt x="262236" y="254479"/>
                    <a:pt x="250314" y="251620"/>
                    <a:pt x="239436" y="246485"/>
                  </a:cubicBezTo>
                  <a:lnTo>
                    <a:pt x="239436" y="296388"/>
                  </a:lnTo>
                  <a:cubicBezTo>
                    <a:pt x="239436" y="298515"/>
                    <a:pt x="237714" y="300237"/>
                    <a:pt x="235586" y="300237"/>
                  </a:cubicBezTo>
                  <a:lnTo>
                    <a:pt x="204518" y="300237"/>
                  </a:lnTo>
                  <a:cubicBezTo>
                    <a:pt x="163335" y="300237"/>
                    <a:pt x="125776" y="322332"/>
                    <a:pt x="106741" y="356971"/>
                  </a:cubicBezTo>
                  <a:cubicBezTo>
                    <a:pt x="114985" y="357666"/>
                    <a:pt x="122450" y="361435"/>
                    <a:pt x="127474" y="367669"/>
                  </a:cubicBezTo>
                  <a:cubicBezTo>
                    <a:pt x="133037" y="360781"/>
                    <a:pt x="141507" y="356687"/>
                    <a:pt x="150784" y="356687"/>
                  </a:cubicBezTo>
                  <a:cubicBezTo>
                    <a:pt x="158640" y="356687"/>
                    <a:pt x="165981" y="359637"/>
                    <a:pt x="171505" y="364906"/>
                  </a:cubicBezTo>
                  <a:cubicBezTo>
                    <a:pt x="177039" y="359637"/>
                    <a:pt x="184382" y="356687"/>
                    <a:pt x="192234" y="356687"/>
                  </a:cubicBezTo>
                  <a:cubicBezTo>
                    <a:pt x="200086" y="356687"/>
                    <a:pt x="207422" y="359637"/>
                    <a:pt x="212947" y="364904"/>
                  </a:cubicBezTo>
                  <a:cubicBezTo>
                    <a:pt x="218476" y="359637"/>
                    <a:pt x="225816" y="356687"/>
                    <a:pt x="233671" y="356687"/>
                  </a:cubicBezTo>
                  <a:cubicBezTo>
                    <a:pt x="241523" y="356687"/>
                    <a:pt x="248863" y="359637"/>
                    <a:pt x="254393" y="364904"/>
                  </a:cubicBezTo>
                  <a:cubicBezTo>
                    <a:pt x="264574" y="355196"/>
                    <a:pt x="281890" y="354188"/>
                    <a:pt x="293244" y="362663"/>
                  </a:cubicBezTo>
                  <a:cubicBezTo>
                    <a:pt x="304578" y="354190"/>
                    <a:pt x="321898" y="355194"/>
                    <a:pt x="332095" y="364906"/>
                  </a:cubicBezTo>
                  <a:cubicBezTo>
                    <a:pt x="342297" y="355192"/>
                    <a:pt x="359624" y="354199"/>
                    <a:pt x="370945" y="362663"/>
                  </a:cubicBezTo>
                  <a:cubicBezTo>
                    <a:pt x="381333" y="354909"/>
                    <a:pt x="396851" y="354918"/>
                    <a:pt x="407208" y="362663"/>
                  </a:cubicBezTo>
                  <a:cubicBezTo>
                    <a:pt x="417595" y="354909"/>
                    <a:pt x="433110" y="354918"/>
                    <a:pt x="443472" y="362663"/>
                  </a:cubicBezTo>
                  <a:cubicBezTo>
                    <a:pt x="443826" y="362398"/>
                    <a:pt x="444226" y="362209"/>
                    <a:pt x="444591" y="361960"/>
                  </a:cubicBezTo>
                  <a:cubicBezTo>
                    <a:pt x="426515" y="324361"/>
                    <a:pt x="387610" y="300233"/>
                    <a:pt x="344200" y="300233"/>
                  </a:cubicBezTo>
                  <a:lnTo>
                    <a:pt x="318990" y="300233"/>
                  </a:lnTo>
                  <a:cubicBezTo>
                    <a:pt x="316863" y="300233"/>
                    <a:pt x="315141" y="298511"/>
                    <a:pt x="315141" y="296384"/>
                  </a:cubicBezTo>
                  <a:close/>
                  <a:moveTo>
                    <a:pt x="96297" y="241935"/>
                  </a:moveTo>
                  <a:cubicBezTo>
                    <a:pt x="92900" y="248185"/>
                    <a:pt x="88209" y="253398"/>
                    <a:pt x="82602" y="257145"/>
                  </a:cubicBezTo>
                  <a:cubicBezTo>
                    <a:pt x="88209" y="260887"/>
                    <a:pt x="92900" y="266105"/>
                    <a:pt x="96297" y="272355"/>
                  </a:cubicBezTo>
                  <a:cubicBezTo>
                    <a:pt x="99695" y="266105"/>
                    <a:pt x="104385" y="260890"/>
                    <a:pt x="109993" y="257145"/>
                  </a:cubicBezTo>
                  <a:cubicBezTo>
                    <a:pt x="104385" y="253398"/>
                    <a:pt x="99695" y="248185"/>
                    <a:pt x="96297" y="241935"/>
                  </a:cubicBezTo>
                  <a:close/>
                  <a:moveTo>
                    <a:pt x="92622" y="230918"/>
                  </a:moveTo>
                  <a:cubicBezTo>
                    <a:pt x="93621" y="227705"/>
                    <a:pt x="98974" y="227697"/>
                    <a:pt x="99973" y="230918"/>
                  </a:cubicBezTo>
                  <a:cubicBezTo>
                    <a:pt x="103271" y="241521"/>
                    <a:pt x="110415" y="249787"/>
                    <a:pt x="119578" y="253589"/>
                  </a:cubicBezTo>
                  <a:cubicBezTo>
                    <a:pt x="121013" y="254188"/>
                    <a:pt x="121950" y="255590"/>
                    <a:pt x="121950" y="257145"/>
                  </a:cubicBezTo>
                  <a:cubicBezTo>
                    <a:pt x="121950" y="258700"/>
                    <a:pt x="121013" y="260102"/>
                    <a:pt x="119578" y="260701"/>
                  </a:cubicBezTo>
                  <a:cubicBezTo>
                    <a:pt x="110415" y="264501"/>
                    <a:pt x="103268" y="272765"/>
                    <a:pt x="99973" y="283376"/>
                  </a:cubicBezTo>
                  <a:cubicBezTo>
                    <a:pt x="99473" y="284985"/>
                    <a:pt x="97982" y="286082"/>
                    <a:pt x="96297" y="286082"/>
                  </a:cubicBezTo>
                  <a:cubicBezTo>
                    <a:pt x="94611" y="286082"/>
                    <a:pt x="93122" y="284985"/>
                    <a:pt x="92622" y="283376"/>
                  </a:cubicBezTo>
                  <a:cubicBezTo>
                    <a:pt x="89329" y="272769"/>
                    <a:pt x="82184" y="264505"/>
                    <a:pt x="73017" y="260705"/>
                  </a:cubicBezTo>
                  <a:cubicBezTo>
                    <a:pt x="71577" y="260106"/>
                    <a:pt x="70641" y="258705"/>
                    <a:pt x="70641" y="257149"/>
                  </a:cubicBezTo>
                  <a:cubicBezTo>
                    <a:pt x="70641" y="255592"/>
                    <a:pt x="71577" y="254188"/>
                    <a:pt x="73012" y="253589"/>
                  </a:cubicBezTo>
                  <a:cubicBezTo>
                    <a:pt x="82184" y="249782"/>
                    <a:pt x="89329" y="241518"/>
                    <a:pt x="92622" y="230918"/>
                  </a:cubicBezTo>
                  <a:close/>
                  <a:moveTo>
                    <a:pt x="90939" y="167727"/>
                  </a:moveTo>
                  <a:cubicBezTo>
                    <a:pt x="83795" y="168905"/>
                    <a:pt x="76063" y="169668"/>
                    <a:pt x="67859" y="169668"/>
                  </a:cubicBezTo>
                  <a:cubicBezTo>
                    <a:pt x="61916" y="169668"/>
                    <a:pt x="55726" y="169207"/>
                    <a:pt x="49389" y="168295"/>
                  </a:cubicBezTo>
                  <a:cubicBezTo>
                    <a:pt x="51901" y="177862"/>
                    <a:pt x="55852" y="187704"/>
                    <a:pt x="61876" y="197592"/>
                  </a:cubicBezTo>
                  <a:cubicBezTo>
                    <a:pt x="64568" y="197932"/>
                    <a:pt x="67287" y="198170"/>
                    <a:pt x="70075" y="198170"/>
                  </a:cubicBezTo>
                  <a:cubicBezTo>
                    <a:pt x="72863" y="198170"/>
                    <a:pt x="75586" y="197935"/>
                    <a:pt x="78276" y="197592"/>
                  </a:cubicBezTo>
                  <a:cubicBezTo>
                    <a:pt x="84422" y="187504"/>
                    <a:pt x="88434" y="177469"/>
                    <a:pt x="90939" y="167727"/>
                  </a:cubicBezTo>
                  <a:close/>
                  <a:moveTo>
                    <a:pt x="10477" y="155999"/>
                  </a:moveTo>
                  <a:cubicBezTo>
                    <a:pt x="16567" y="174856"/>
                    <a:pt x="32134" y="189744"/>
                    <a:pt x="51807" y="195538"/>
                  </a:cubicBezTo>
                  <a:cubicBezTo>
                    <a:pt x="46607" y="185810"/>
                    <a:pt x="43156" y="176158"/>
                    <a:pt x="41009" y="166795"/>
                  </a:cubicBezTo>
                  <a:cubicBezTo>
                    <a:pt x="31068" y="164668"/>
                    <a:pt x="20817" y="161190"/>
                    <a:pt x="10477" y="155999"/>
                  </a:cubicBezTo>
                  <a:close/>
                  <a:moveTo>
                    <a:pt x="129695" y="155933"/>
                  </a:moveTo>
                  <a:cubicBezTo>
                    <a:pt x="123358" y="158865"/>
                    <a:pt x="112760" y="163110"/>
                    <a:pt x="99319" y="166110"/>
                  </a:cubicBezTo>
                  <a:cubicBezTo>
                    <a:pt x="97187" y="175686"/>
                    <a:pt x="93674" y="185572"/>
                    <a:pt x="88347" y="195538"/>
                  </a:cubicBezTo>
                  <a:cubicBezTo>
                    <a:pt x="108045" y="189740"/>
                    <a:pt x="123618" y="174821"/>
                    <a:pt x="129695" y="155933"/>
                  </a:cubicBezTo>
                  <a:close/>
                  <a:moveTo>
                    <a:pt x="503489" y="147569"/>
                  </a:moveTo>
                  <a:cubicBezTo>
                    <a:pt x="500091" y="153819"/>
                    <a:pt x="495399" y="159032"/>
                    <a:pt x="489794" y="162779"/>
                  </a:cubicBezTo>
                  <a:cubicBezTo>
                    <a:pt x="495396" y="166526"/>
                    <a:pt x="500091" y="171739"/>
                    <a:pt x="503489" y="177989"/>
                  </a:cubicBezTo>
                  <a:cubicBezTo>
                    <a:pt x="506887" y="171739"/>
                    <a:pt x="511577" y="166526"/>
                    <a:pt x="517184" y="162779"/>
                  </a:cubicBezTo>
                  <a:cubicBezTo>
                    <a:pt x="511577" y="159032"/>
                    <a:pt x="506887" y="153819"/>
                    <a:pt x="503489" y="147569"/>
                  </a:cubicBezTo>
                  <a:close/>
                  <a:moveTo>
                    <a:pt x="503493" y="133845"/>
                  </a:moveTo>
                  <a:cubicBezTo>
                    <a:pt x="505180" y="133845"/>
                    <a:pt x="506669" y="134941"/>
                    <a:pt x="507169" y="136555"/>
                  </a:cubicBezTo>
                  <a:cubicBezTo>
                    <a:pt x="510458" y="147155"/>
                    <a:pt x="517602" y="155421"/>
                    <a:pt x="526774" y="159223"/>
                  </a:cubicBezTo>
                  <a:cubicBezTo>
                    <a:pt x="528209" y="159822"/>
                    <a:pt x="529146" y="161219"/>
                    <a:pt x="529146" y="162775"/>
                  </a:cubicBezTo>
                  <a:cubicBezTo>
                    <a:pt x="529146" y="164330"/>
                    <a:pt x="528209" y="165732"/>
                    <a:pt x="526774" y="166330"/>
                  </a:cubicBezTo>
                  <a:cubicBezTo>
                    <a:pt x="517602" y="170135"/>
                    <a:pt x="510458" y="178399"/>
                    <a:pt x="507169" y="188999"/>
                  </a:cubicBezTo>
                  <a:cubicBezTo>
                    <a:pt x="506669" y="190612"/>
                    <a:pt x="505180" y="191709"/>
                    <a:pt x="503493" y="191709"/>
                  </a:cubicBezTo>
                  <a:cubicBezTo>
                    <a:pt x="501809" y="191709"/>
                    <a:pt x="500318" y="190612"/>
                    <a:pt x="499818" y="189003"/>
                  </a:cubicBezTo>
                  <a:cubicBezTo>
                    <a:pt x="496516" y="178401"/>
                    <a:pt x="489371" y="170135"/>
                    <a:pt x="480208" y="166332"/>
                  </a:cubicBezTo>
                  <a:cubicBezTo>
                    <a:pt x="478773" y="165734"/>
                    <a:pt x="477837" y="164332"/>
                    <a:pt x="477837" y="162777"/>
                  </a:cubicBezTo>
                  <a:cubicBezTo>
                    <a:pt x="477837" y="161221"/>
                    <a:pt x="478773" y="159820"/>
                    <a:pt x="480208" y="159221"/>
                  </a:cubicBezTo>
                  <a:cubicBezTo>
                    <a:pt x="489373" y="155418"/>
                    <a:pt x="496518" y="147152"/>
                    <a:pt x="499818" y="136550"/>
                  </a:cubicBezTo>
                  <a:cubicBezTo>
                    <a:pt x="500318" y="134941"/>
                    <a:pt x="501809" y="133845"/>
                    <a:pt x="503493" y="133845"/>
                  </a:cubicBezTo>
                  <a:close/>
                  <a:moveTo>
                    <a:pt x="100229" y="119455"/>
                  </a:moveTo>
                  <a:cubicBezTo>
                    <a:pt x="102191" y="130921"/>
                    <a:pt x="102852" y="143986"/>
                    <a:pt x="100816" y="157877"/>
                  </a:cubicBezTo>
                  <a:cubicBezTo>
                    <a:pt x="117916" y="153656"/>
                    <a:pt x="129457" y="147595"/>
                    <a:pt x="131842" y="146278"/>
                  </a:cubicBezTo>
                  <a:cubicBezTo>
                    <a:pt x="132205" y="143668"/>
                    <a:pt x="132458" y="141025"/>
                    <a:pt x="132458" y="138321"/>
                  </a:cubicBezTo>
                  <a:cubicBezTo>
                    <a:pt x="132458" y="135932"/>
                    <a:pt x="132271" y="133584"/>
                    <a:pt x="131984" y="131263"/>
                  </a:cubicBezTo>
                  <a:cubicBezTo>
                    <a:pt x="130042" y="130175"/>
                    <a:pt x="118111" y="123794"/>
                    <a:pt x="100229" y="119455"/>
                  </a:cubicBezTo>
                  <a:close/>
                  <a:moveTo>
                    <a:pt x="40057" y="118768"/>
                  </a:moveTo>
                  <a:cubicBezTo>
                    <a:pt x="29657" y="121215"/>
                    <a:pt x="18935" y="125160"/>
                    <a:pt x="8165" y="131290"/>
                  </a:cubicBezTo>
                  <a:cubicBezTo>
                    <a:pt x="7883" y="133602"/>
                    <a:pt x="7696" y="135938"/>
                    <a:pt x="7696" y="138321"/>
                  </a:cubicBezTo>
                  <a:cubicBezTo>
                    <a:pt x="7696" y="141014"/>
                    <a:pt x="7950" y="143644"/>
                    <a:pt x="8308" y="146240"/>
                  </a:cubicBezTo>
                  <a:cubicBezTo>
                    <a:pt x="18821" y="152208"/>
                    <a:pt x="29283" y="156082"/>
                    <a:pt x="39452" y="158529"/>
                  </a:cubicBezTo>
                  <a:cubicBezTo>
                    <a:pt x="37251" y="144115"/>
                    <a:pt x="37974" y="130578"/>
                    <a:pt x="40057" y="118768"/>
                  </a:cubicBezTo>
                  <a:close/>
                  <a:moveTo>
                    <a:pt x="48160" y="117197"/>
                  </a:moveTo>
                  <a:cubicBezTo>
                    <a:pt x="45660" y="129670"/>
                    <a:pt x="44774" y="144418"/>
                    <a:pt x="47613" y="160178"/>
                  </a:cubicBezTo>
                  <a:cubicBezTo>
                    <a:pt x="64136" y="162944"/>
                    <a:pt x="79600" y="162080"/>
                    <a:pt x="92659" y="159648"/>
                  </a:cubicBezTo>
                  <a:cubicBezTo>
                    <a:pt x="95351" y="144300"/>
                    <a:pt x="94519" y="129951"/>
                    <a:pt x="92121" y="117735"/>
                  </a:cubicBezTo>
                  <a:cubicBezTo>
                    <a:pt x="79320" y="115399"/>
                    <a:pt x="64259" y="114580"/>
                    <a:pt x="48160" y="117197"/>
                  </a:cubicBezTo>
                  <a:close/>
                  <a:moveTo>
                    <a:pt x="275864" y="109805"/>
                  </a:moveTo>
                  <a:cubicBezTo>
                    <a:pt x="261706" y="124693"/>
                    <a:pt x="234868" y="145553"/>
                    <a:pt x="190647" y="153983"/>
                  </a:cubicBezTo>
                  <a:cubicBezTo>
                    <a:pt x="192136" y="205442"/>
                    <a:pt x="229287" y="246783"/>
                    <a:pt x="274740" y="246781"/>
                  </a:cubicBezTo>
                  <a:cubicBezTo>
                    <a:pt x="321135" y="246781"/>
                    <a:pt x="358883" y="203715"/>
                    <a:pt x="358883" y="150779"/>
                  </a:cubicBezTo>
                  <a:cubicBezTo>
                    <a:pt x="358883" y="150352"/>
                    <a:pt x="358880" y="149927"/>
                    <a:pt x="358876" y="149502"/>
                  </a:cubicBezTo>
                  <a:cubicBezTo>
                    <a:pt x="304725" y="146113"/>
                    <a:pt x="282671" y="120330"/>
                    <a:pt x="275864" y="109805"/>
                  </a:cubicBezTo>
                  <a:close/>
                  <a:moveTo>
                    <a:pt x="87622" y="80926"/>
                  </a:moveTo>
                  <a:cubicBezTo>
                    <a:pt x="90743" y="87137"/>
                    <a:pt x="95367" y="97743"/>
                    <a:pt x="98544" y="111225"/>
                  </a:cubicBezTo>
                  <a:cubicBezTo>
                    <a:pt x="112509" y="114266"/>
                    <a:pt x="123514" y="118656"/>
                    <a:pt x="129946" y="121649"/>
                  </a:cubicBezTo>
                  <a:cubicBezTo>
                    <a:pt x="124019" y="102095"/>
                    <a:pt x="107978" y="86665"/>
                    <a:pt x="87622" y="80926"/>
                  </a:cubicBezTo>
                  <a:close/>
                  <a:moveTo>
                    <a:pt x="52535" y="80924"/>
                  </a:moveTo>
                  <a:cubicBezTo>
                    <a:pt x="32185" y="86660"/>
                    <a:pt x="16149" y="102084"/>
                    <a:pt x="10217" y="121625"/>
                  </a:cubicBezTo>
                  <a:cubicBezTo>
                    <a:pt x="20913" y="116227"/>
                    <a:pt x="31508" y="112671"/>
                    <a:pt x="41775" y="110562"/>
                  </a:cubicBezTo>
                  <a:cubicBezTo>
                    <a:pt x="44943" y="97394"/>
                    <a:pt x="49467" y="87034"/>
                    <a:pt x="52535" y="80924"/>
                  </a:cubicBezTo>
                  <a:close/>
                  <a:moveTo>
                    <a:pt x="70077" y="78474"/>
                  </a:moveTo>
                  <a:cubicBezTo>
                    <a:pt x="67458" y="78474"/>
                    <a:pt x="64891" y="78681"/>
                    <a:pt x="62354" y="78984"/>
                  </a:cubicBezTo>
                  <a:cubicBezTo>
                    <a:pt x="62120" y="79353"/>
                    <a:pt x="54891" y="91046"/>
                    <a:pt x="50047" y="109122"/>
                  </a:cubicBezTo>
                  <a:cubicBezTo>
                    <a:pt x="64619" y="107122"/>
                    <a:pt x="78283" y="107758"/>
                    <a:pt x="90276" y="109676"/>
                  </a:cubicBezTo>
                  <a:cubicBezTo>
                    <a:pt x="85423" y="91291"/>
                    <a:pt x="78041" y="79360"/>
                    <a:pt x="77802" y="78984"/>
                  </a:cubicBezTo>
                  <a:cubicBezTo>
                    <a:pt x="75266" y="78681"/>
                    <a:pt x="72698" y="78474"/>
                    <a:pt x="70077" y="78474"/>
                  </a:cubicBezTo>
                  <a:close/>
                  <a:moveTo>
                    <a:pt x="274834" y="49384"/>
                  </a:moveTo>
                  <a:cubicBezTo>
                    <a:pt x="218296" y="49384"/>
                    <a:pt x="175659" y="94588"/>
                    <a:pt x="175659" y="154533"/>
                  </a:cubicBezTo>
                  <a:lnTo>
                    <a:pt x="175659" y="296057"/>
                  </a:lnTo>
                  <a:cubicBezTo>
                    <a:pt x="184978" y="293794"/>
                    <a:pt x="194644" y="292539"/>
                    <a:pt x="204518" y="292539"/>
                  </a:cubicBezTo>
                  <a:lnTo>
                    <a:pt x="231737" y="292539"/>
                  </a:lnTo>
                  <a:lnTo>
                    <a:pt x="231737" y="242344"/>
                  </a:lnTo>
                  <a:cubicBezTo>
                    <a:pt x="202723" y="224895"/>
                    <a:pt x="182906" y="190416"/>
                    <a:pt x="182906" y="150779"/>
                  </a:cubicBezTo>
                  <a:cubicBezTo>
                    <a:pt x="182906" y="148908"/>
                    <a:pt x="184253" y="147308"/>
                    <a:pt x="186097" y="146988"/>
                  </a:cubicBezTo>
                  <a:cubicBezTo>
                    <a:pt x="255574" y="134930"/>
                    <a:pt x="281703" y="90096"/>
                    <a:pt x="281959" y="89644"/>
                  </a:cubicBezTo>
                  <a:cubicBezTo>
                    <a:pt x="283011" y="87799"/>
                    <a:pt x="285352" y="87152"/>
                    <a:pt x="287205" y="88193"/>
                  </a:cubicBezTo>
                  <a:cubicBezTo>
                    <a:pt x="289054" y="89241"/>
                    <a:pt x="289704" y="91591"/>
                    <a:pt x="288656" y="93440"/>
                  </a:cubicBezTo>
                  <a:cubicBezTo>
                    <a:pt x="288344" y="93987"/>
                    <a:pt x="286006" y="98010"/>
                    <a:pt x="281211" y="103798"/>
                  </a:cubicBezTo>
                  <a:cubicBezTo>
                    <a:pt x="285258" y="110938"/>
                    <a:pt x="304999" y="139507"/>
                    <a:pt x="362794" y="141999"/>
                  </a:cubicBezTo>
                  <a:cubicBezTo>
                    <a:pt x="364795" y="142084"/>
                    <a:pt x="366392" y="143686"/>
                    <a:pt x="366474" y="145682"/>
                  </a:cubicBezTo>
                  <a:cubicBezTo>
                    <a:pt x="366546" y="147359"/>
                    <a:pt x="366583" y="149062"/>
                    <a:pt x="366583" y="150779"/>
                  </a:cubicBezTo>
                  <a:cubicBezTo>
                    <a:pt x="366583" y="188035"/>
                    <a:pt x="349035" y="220670"/>
                    <a:pt x="322837" y="238955"/>
                  </a:cubicBezTo>
                  <a:lnTo>
                    <a:pt x="322837" y="292534"/>
                  </a:lnTo>
                  <a:lnTo>
                    <a:pt x="344197" y="292534"/>
                  </a:lnTo>
                  <a:cubicBezTo>
                    <a:pt x="354437" y="292534"/>
                    <a:pt x="364419" y="293863"/>
                    <a:pt x="374011" y="296252"/>
                  </a:cubicBezTo>
                  <a:lnTo>
                    <a:pt x="374011" y="154533"/>
                  </a:lnTo>
                  <a:cubicBezTo>
                    <a:pt x="374011" y="94588"/>
                    <a:pt x="331374" y="49384"/>
                    <a:pt x="274834" y="49384"/>
                  </a:cubicBezTo>
                  <a:close/>
                  <a:moveTo>
                    <a:pt x="434678" y="44820"/>
                  </a:moveTo>
                  <a:cubicBezTo>
                    <a:pt x="427619" y="60691"/>
                    <a:pt x="416249" y="73499"/>
                    <a:pt x="402163" y="81398"/>
                  </a:cubicBezTo>
                  <a:cubicBezTo>
                    <a:pt x="416249" y="89301"/>
                    <a:pt x="427619" y="102107"/>
                    <a:pt x="434678" y="117981"/>
                  </a:cubicBezTo>
                  <a:cubicBezTo>
                    <a:pt x="441734" y="102109"/>
                    <a:pt x="453104" y="89303"/>
                    <a:pt x="467190" y="81402"/>
                  </a:cubicBezTo>
                  <a:cubicBezTo>
                    <a:pt x="453104" y="73499"/>
                    <a:pt x="441734" y="60694"/>
                    <a:pt x="434678" y="44820"/>
                  </a:cubicBezTo>
                  <a:close/>
                  <a:moveTo>
                    <a:pt x="274832" y="41686"/>
                  </a:moveTo>
                  <a:cubicBezTo>
                    <a:pt x="335762" y="41686"/>
                    <a:pt x="381707" y="90200"/>
                    <a:pt x="381707" y="154533"/>
                  </a:cubicBezTo>
                  <a:cubicBezTo>
                    <a:pt x="381707" y="154533"/>
                    <a:pt x="381505" y="297736"/>
                    <a:pt x="381218" y="298275"/>
                  </a:cubicBezTo>
                  <a:cubicBezTo>
                    <a:pt x="411850" y="307947"/>
                    <a:pt x="437447" y="329414"/>
                    <a:pt x="451460" y="358449"/>
                  </a:cubicBezTo>
                  <a:cubicBezTo>
                    <a:pt x="454677" y="357316"/>
                    <a:pt x="458088" y="356687"/>
                    <a:pt x="461599" y="356687"/>
                  </a:cubicBezTo>
                  <a:cubicBezTo>
                    <a:pt x="478007" y="356687"/>
                    <a:pt x="491353" y="369585"/>
                    <a:pt x="491353" y="385443"/>
                  </a:cubicBezTo>
                  <a:cubicBezTo>
                    <a:pt x="491353" y="398149"/>
                    <a:pt x="482786" y="409138"/>
                    <a:pt x="470497" y="412845"/>
                  </a:cubicBezTo>
                  <a:cubicBezTo>
                    <a:pt x="470580" y="413686"/>
                    <a:pt x="470622" y="414516"/>
                    <a:pt x="470622" y="415344"/>
                  </a:cubicBezTo>
                  <a:cubicBezTo>
                    <a:pt x="470622" y="420860"/>
                    <a:pt x="468926" y="425966"/>
                    <a:pt x="466129" y="430350"/>
                  </a:cubicBezTo>
                  <a:cubicBezTo>
                    <a:pt x="466368" y="430741"/>
                    <a:pt x="491286" y="569110"/>
                    <a:pt x="491286" y="569110"/>
                  </a:cubicBezTo>
                  <a:cubicBezTo>
                    <a:pt x="491662" y="571201"/>
                    <a:pt x="490267" y="573202"/>
                    <a:pt x="488177" y="573578"/>
                  </a:cubicBezTo>
                  <a:cubicBezTo>
                    <a:pt x="487948" y="573620"/>
                    <a:pt x="487719" y="573638"/>
                    <a:pt x="487494" y="573638"/>
                  </a:cubicBezTo>
                  <a:cubicBezTo>
                    <a:pt x="485663" y="573638"/>
                    <a:pt x="484043" y="572329"/>
                    <a:pt x="483709" y="570469"/>
                  </a:cubicBezTo>
                  <a:lnTo>
                    <a:pt x="459839" y="437312"/>
                  </a:lnTo>
                  <a:cubicBezTo>
                    <a:pt x="454675" y="441486"/>
                    <a:pt x="448115" y="444103"/>
                    <a:pt x="440873" y="444103"/>
                  </a:cubicBezTo>
                  <a:cubicBezTo>
                    <a:pt x="434247" y="444103"/>
                    <a:pt x="427923" y="441998"/>
                    <a:pt x="422741" y="438122"/>
                  </a:cubicBezTo>
                  <a:cubicBezTo>
                    <a:pt x="415519" y="443515"/>
                    <a:pt x="405835" y="445068"/>
                    <a:pt x="397109" y="442959"/>
                  </a:cubicBezTo>
                  <a:lnTo>
                    <a:pt x="417615" y="569172"/>
                  </a:lnTo>
                  <a:cubicBezTo>
                    <a:pt x="417953" y="571270"/>
                    <a:pt x="416529" y="573246"/>
                    <a:pt x="414431" y="573589"/>
                  </a:cubicBezTo>
                  <a:cubicBezTo>
                    <a:pt x="414224" y="573622"/>
                    <a:pt x="414012" y="573638"/>
                    <a:pt x="413810" y="573638"/>
                  </a:cubicBezTo>
                  <a:cubicBezTo>
                    <a:pt x="411954" y="573638"/>
                    <a:pt x="410323" y="572296"/>
                    <a:pt x="410014" y="570405"/>
                  </a:cubicBezTo>
                  <a:cubicBezTo>
                    <a:pt x="410014" y="570405"/>
                    <a:pt x="388809" y="439641"/>
                    <a:pt x="388803" y="439561"/>
                  </a:cubicBezTo>
                  <a:cubicBezTo>
                    <a:pt x="388019" y="439092"/>
                    <a:pt x="387209" y="438671"/>
                    <a:pt x="386477" y="438122"/>
                  </a:cubicBezTo>
                  <a:cubicBezTo>
                    <a:pt x="385107" y="439148"/>
                    <a:pt x="383640" y="440018"/>
                    <a:pt x="382119" y="440767"/>
                  </a:cubicBezTo>
                  <a:cubicBezTo>
                    <a:pt x="382915" y="446486"/>
                    <a:pt x="384782" y="471168"/>
                    <a:pt x="366085" y="511624"/>
                  </a:cubicBezTo>
                  <a:cubicBezTo>
                    <a:pt x="349600" y="547296"/>
                    <a:pt x="345726" y="575013"/>
                    <a:pt x="345688" y="575287"/>
                  </a:cubicBezTo>
                  <a:cubicBezTo>
                    <a:pt x="345428" y="577218"/>
                    <a:pt x="343775" y="578624"/>
                    <a:pt x="341877" y="578624"/>
                  </a:cubicBezTo>
                  <a:cubicBezTo>
                    <a:pt x="341707" y="578624"/>
                    <a:pt x="341536" y="578613"/>
                    <a:pt x="341363" y="578591"/>
                  </a:cubicBezTo>
                  <a:cubicBezTo>
                    <a:pt x="339253" y="578306"/>
                    <a:pt x="337776" y="576370"/>
                    <a:pt x="338058" y="574265"/>
                  </a:cubicBezTo>
                  <a:cubicBezTo>
                    <a:pt x="338216" y="573097"/>
                    <a:pt x="342092" y="545200"/>
                    <a:pt x="359096" y="508393"/>
                  </a:cubicBezTo>
                  <a:cubicBezTo>
                    <a:pt x="375617" y="472657"/>
                    <a:pt x="375241" y="449917"/>
                    <a:pt x="374631" y="443175"/>
                  </a:cubicBezTo>
                  <a:cubicBezTo>
                    <a:pt x="365101" y="445039"/>
                    <a:pt x="354673" y="442596"/>
                    <a:pt x="347626" y="435888"/>
                  </a:cubicBezTo>
                  <a:cubicBezTo>
                    <a:pt x="337440" y="445589"/>
                    <a:pt x="320127" y="446593"/>
                    <a:pt x="308777" y="438124"/>
                  </a:cubicBezTo>
                  <a:cubicBezTo>
                    <a:pt x="297449" y="446595"/>
                    <a:pt x="280118" y="445596"/>
                    <a:pt x="269921" y="435883"/>
                  </a:cubicBezTo>
                  <a:cubicBezTo>
                    <a:pt x="264392" y="441152"/>
                    <a:pt x="257056" y="444103"/>
                    <a:pt x="249208" y="444103"/>
                  </a:cubicBezTo>
                  <a:cubicBezTo>
                    <a:pt x="241354" y="444103"/>
                    <a:pt x="234013" y="441152"/>
                    <a:pt x="228484" y="435883"/>
                  </a:cubicBezTo>
                  <a:cubicBezTo>
                    <a:pt x="222950" y="441152"/>
                    <a:pt x="215614" y="444103"/>
                    <a:pt x="207762" y="444103"/>
                  </a:cubicBezTo>
                  <a:cubicBezTo>
                    <a:pt x="199906" y="444103"/>
                    <a:pt x="192565" y="441152"/>
                    <a:pt x="187040" y="435886"/>
                  </a:cubicBezTo>
                  <a:cubicBezTo>
                    <a:pt x="182341" y="440362"/>
                    <a:pt x="176300" y="443037"/>
                    <a:pt x="169781" y="443778"/>
                  </a:cubicBezTo>
                  <a:cubicBezTo>
                    <a:pt x="169216" y="451245"/>
                    <a:pt x="169338" y="473725"/>
                    <a:pt x="185356" y="508393"/>
                  </a:cubicBezTo>
                  <a:cubicBezTo>
                    <a:pt x="202367" y="545200"/>
                    <a:pt x="206243" y="573097"/>
                    <a:pt x="206401" y="574265"/>
                  </a:cubicBezTo>
                  <a:cubicBezTo>
                    <a:pt x="206683" y="576370"/>
                    <a:pt x="205206" y="578306"/>
                    <a:pt x="203096" y="578591"/>
                  </a:cubicBezTo>
                  <a:cubicBezTo>
                    <a:pt x="202925" y="578613"/>
                    <a:pt x="202751" y="578624"/>
                    <a:pt x="202582" y="578624"/>
                  </a:cubicBezTo>
                  <a:cubicBezTo>
                    <a:pt x="200684" y="578624"/>
                    <a:pt x="199033" y="577218"/>
                    <a:pt x="198771" y="575287"/>
                  </a:cubicBezTo>
                  <a:cubicBezTo>
                    <a:pt x="198733" y="575013"/>
                    <a:pt x="194859" y="547296"/>
                    <a:pt x="178369" y="511624"/>
                  </a:cubicBezTo>
                  <a:cubicBezTo>
                    <a:pt x="161895" y="475974"/>
                    <a:pt x="161399" y="452607"/>
                    <a:pt x="162058" y="443631"/>
                  </a:cubicBezTo>
                  <a:cubicBezTo>
                    <a:pt x="159579" y="443284"/>
                    <a:pt x="157198" y="442681"/>
                    <a:pt x="154940" y="441769"/>
                  </a:cubicBezTo>
                  <a:lnTo>
                    <a:pt x="134042" y="570400"/>
                  </a:lnTo>
                  <a:cubicBezTo>
                    <a:pt x="133735" y="572292"/>
                    <a:pt x="132100" y="573633"/>
                    <a:pt x="130246" y="573633"/>
                  </a:cubicBezTo>
                  <a:cubicBezTo>
                    <a:pt x="130044" y="573633"/>
                    <a:pt x="129832" y="573618"/>
                    <a:pt x="129626" y="573584"/>
                  </a:cubicBezTo>
                  <a:cubicBezTo>
                    <a:pt x="127527" y="573242"/>
                    <a:pt x="126103" y="571266"/>
                    <a:pt x="126441" y="569168"/>
                  </a:cubicBezTo>
                  <a:lnTo>
                    <a:pt x="147784" y="437799"/>
                  </a:lnTo>
                  <a:cubicBezTo>
                    <a:pt x="146029" y="436428"/>
                    <a:pt x="144422" y="434869"/>
                    <a:pt x="143009" y="433115"/>
                  </a:cubicBezTo>
                  <a:cubicBezTo>
                    <a:pt x="137447" y="440009"/>
                    <a:pt x="128974" y="444103"/>
                    <a:pt x="119702" y="444103"/>
                  </a:cubicBezTo>
                  <a:cubicBezTo>
                    <a:pt x="111847" y="444103"/>
                    <a:pt x="104507" y="441152"/>
                    <a:pt x="98973" y="435883"/>
                  </a:cubicBezTo>
                  <a:cubicBezTo>
                    <a:pt x="94922" y="439744"/>
                    <a:pt x="89889" y="442329"/>
                    <a:pt x="84404" y="443451"/>
                  </a:cubicBezTo>
                  <a:lnTo>
                    <a:pt x="63929" y="570403"/>
                  </a:lnTo>
                  <a:cubicBezTo>
                    <a:pt x="63624" y="572292"/>
                    <a:pt x="61989" y="573638"/>
                    <a:pt x="60133" y="573638"/>
                  </a:cubicBezTo>
                  <a:cubicBezTo>
                    <a:pt x="59931" y="573638"/>
                    <a:pt x="59724" y="573622"/>
                    <a:pt x="59517" y="573589"/>
                  </a:cubicBezTo>
                  <a:cubicBezTo>
                    <a:pt x="57421" y="573251"/>
                    <a:pt x="55992" y="571275"/>
                    <a:pt x="56331" y="569177"/>
                  </a:cubicBezTo>
                  <a:lnTo>
                    <a:pt x="76529" y="443934"/>
                  </a:lnTo>
                  <a:cubicBezTo>
                    <a:pt x="60943" y="443046"/>
                    <a:pt x="48510" y="430626"/>
                    <a:pt x="48510" y="415342"/>
                  </a:cubicBezTo>
                  <a:cubicBezTo>
                    <a:pt x="48510" y="400732"/>
                    <a:pt x="59833" y="388630"/>
                    <a:pt x="74447" y="386815"/>
                  </a:cubicBezTo>
                  <a:cubicBezTo>
                    <a:pt x="74425" y="386359"/>
                    <a:pt x="74413" y="385905"/>
                    <a:pt x="74413" y="385445"/>
                  </a:cubicBezTo>
                  <a:cubicBezTo>
                    <a:pt x="74413" y="371712"/>
                    <a:pt x="84435" y="360233"/>
                    <a:pt x="97767" y="357394"/>
                  </a:cubicBezTo>
                  <a:cubicBezTo>
                    <a:pt x="111934" y="328851"/>
                    <a:pt x="137578" y="307718"/>
                    <a:pt x="167961" y="298190"/>
                  </a:cubicBezTo>
                  <a:lnTo>
                    <a:pt x="167961" y="154533"/>
                  </a:lnTo>
                  <a:cubicBezTo>
                    <a:pt x="167961" y="90200"/>
                    <a:pt x="213906" y="41686"/>
                    <a:pt x="274832" y="41686"/>
                  </a:cubicBezTo>
                  <a:close/>
                  <a:moveTo>
                    <a:pt x="434682" y="30042"/>
                  </a:moveTo>
                  <a:cubicBezTo>
                    <a:pt x="436369" y="30042"/>
                    <a:pt x="437858" y="31138"/>
                    <a:pt x="438358" y="32752"/>
                  </a:cubicBezTo>
                  <a:cubicBezTo>
                    <a:pt x="444891" y="53805"/>
                    <a:pt x="459138" y="70241"/>
                    <a:pt x="477454" y="77842"/>
                  </a:cubicBezTo>
                  <a:cubicBezTo>
                    <a:pt x="478890" y="78441"/>
                    <a:pt x="479826" y="79842"/>
                    <a:pt x="479826" y="81398"/>
                  </a:cubicBezTo>
                  <a:cubicBezTo>
                    <a:pt x="479826" y="82953"/>
                    <a:pt x="478890" y="84355"/>
                    <a:pt x="477454" y="84953"/>
                  </a:cubicBezTo>
                  <a:cubicBezTo>
                    <a:pt x="459140" y="92556"/>
                    <a:pt x="444891" y="108994"/>
                    <a:pt x="438358" y="130049"/>
                  </a:cubicBezTo>
                  <a:cubicBezTo>
                    <a:pt x="437858" y="131662"/>
                    <a:pt x="436369" y="132759"/>
                    <a:pt x="434682" y="132759"/>
                  </a:cubicBezTo>
                  <a:cubicBezTo>
                    <a:pt x="432997" y="132759"/>
                    <a:pt x="431506" y="131662"/>
                    <a:pt x="431006" y="130054"/>
                  </a:cubicBezTo>
                  <a:cubicBezTo>
                    <a:pt x="424462" y="108996"/>
                    <a:pt x="410210" y="92554"/>
                    <a:pt x="391898" y="84958"/>
                  </a:cubicBezTo>
                  <a:cubicBezTo>
                    <a:pt x="390461" y="84359"/>
                    <a:pt x="389527" y="82955"/>
                    <a:pt x="389527" y="81402"/>
                  </a:cubicBezTo>
                  <a:cubicBezTo>
                    <a:pt x="389527" y="79845"/>
                    <a:pt x="390463" y="78441"/>
                    <a:pt x="391898" y="77842"/>
                  </a:cubicBezTo>
                  <a:cubicBezTo>
                    <a:pt x="410210" y="70246"/>
                    <a:pt x="424462" y="53807"/>
                    <a:pt x="431006" y="32747"/>
                  </a:cubicBezTo>
                  <a:cubicBezTo>
                    <a:pt x="431506" y="31138"/>
                    <a:pt x="432997" y="30042"/>
                    <a:pt x="434682" y="30042"/>
                  </a:cubicBezTo>
                  <a:close/>
                  <a:moveTo>
                    <a:pt x="70077" y="0"/>
                  </a:moveTo>
                  <a:cubicBezTo>
                    <a:pt x="72204" y="0"/>
                    <a:pt x="73926" y="1722"/>
                    <a:pt x="73926" y="3849"/>
                  </a:cubicBezTo>
                  <a:lnTo>
                    <a:pt x="73926" y="70965"/>
                  </a:lnTo>
                  <a:cubicBezTo>
                    <a:pt x="110775" y="72907"/>
                    <a:pt x="140157" y="102329"/>
                    <a:pt x="140157" y="138321"/>
                  </a:cubicBezTo>
                  <a:cubicBezTo>
                    <a:pt x="140157" y="175566"/>
                    <a:pt x="108717" y="205867"/>
                    <a:pt x="70077" y="205867"/>
                  </a:cubicBezTo>
                  <a:cubicBezTo>
                    <a:pt x="31437" y="205867"/>
                    <a:pt x="0" y="175564"/>
                    <a:pt x="0" y="138321"/>
                  </a:cubicBezTo>
                  <a:cubicBezTo>
                    <a:pt x="0" y="102329"/>
                    <a:pt x="29379" y="72907"/>
                    <a:pt x="66228" y="70965"/>
                  </a:cubicBezTo>
                  <a:lnTo>
                    <a:pt x="66228" y="3849"/>
                  </a:lnTo>
                  <a:cubicBezTo>
                    <a:pt x="66228" y="1722"/>
                    <a:pt x="67950" y="0"/>
                    <a:pt x="70077"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5" name="Freeform: Shape 24">
              <a:extLst>
                <a:ext uri="{FF2B5EF4-FFF2-40B4-BE49-F238E27FC236}">
                  <a16:creationId xmlns:a16="http://schemas.microsoft.com/office/drawing/2014/main" id="{9396F0EA-5D4C-E588-B4BA-C8A4BA746629}"/>
                </a:ext>
              </a:extLst>
            </p:cNvPr>
            <p:cNvSpPr/>
            <p:nvPr/>
          </p:nvSpPr>
          <p:spPr>
            <a:xfrm>
              <a:off x="907119" y="4225138"/>
              <a:ext cx="549851" cy="576533"/>
            </a:xfrm>
            <a:custGeom>
              <a:avLst/>
              <a:gdLst>
                <a:gd name="connsiteX0" fmla="*/ 382153 w 549851"/>
                <a:gd name="connsiteY0" fmla="*/ 411757 h 576533"/>
                <a:gd name="connsiteX1" fmla="*/ 386737 w 549851"/>
                <a:gd name="connsiteY1" fmla="*/ 415063 h 576533"/>
                <a:gd name="connsiteX2" fmla="*/ 412212 w 549851"/>
                <a:gd name="connsiteY2" fmla="*/ 571893 h 576533"/>
                <a:gd name="connsiteX3" fmla="*/ 408911 w 549851"/>
                <a:gd name="connsiteY3" fmla="*/ 576481 h 576533"/>
                <a:gd name="connsiteX4" fmla="*/ 408264 w 549851"/>
                <a:gd name="connsiteY4" fmla="*/ 576532 h 576533"/>
                <a:gd name="connsiteX5" fmla="*/ 404328 w 549851"/>
                <a:gd name="connsiteY5" fmla="*/ 573174 h 576533"/>
                <a:gd name="connsiteX6" fmla="*/ 378851 w 549851"/>
                <a:gd name="connsiteY6" fmla="*/ 416345 h 576533"/>
                <a:gd name="connsiteX7" fmla="*/ 382153 w 549851"/>
                <a:gd name="connsiteY7" fmla="*/ 411757 h 576533"/>
                <a:gd name="connsiteX8" fmla="*/ 143934 w 549851"/>
                <a:gd name="connsiteY8" fmla="*/ 411757 h 576533"/>
                <a:gd name="connsiteX9" fmla="*/ 147238 w 549851"/>
                <a:gd name="connsiteY9" fmla="*/ 416345 h 576533"/>
                <a:gd name="connsiteX10" fmla="*/ 121756 w 549851"/>
                <a:gd name="connsiteY10" fmla="*/ 573176 h 576533"/>
                <a:gd name="connsiteX11" fmla="*/ 117813 w 549851"/>
                <a:gd name="connsiteY11" fmla="*/ 576533 h 576533"/>
                <a:gd name="connsiteX12" fmla="*/ 117170 w 549851"/>
                <a:gd name="connsiteY12" fmla="*/ 576482 h 576533"/>
                <a:gd name="connsiteX13" fmla="*/ 113864 w 549851"/>
                <a:gd name="connsiteY13" fmla="*/ 571894 h 576533"/>
                <a:gd name="connsiteX14" fmla="*/ 139345 w 549851"/>
                <a:gd name="connsiteY14" fmla="*/ 415064 h 576533"/>
                <a:gd name="connsiteX15" fmla="*/ 143934 w 549851"/>
                <a:gd name="connsiteY15" fmla="*/ 411757 h 576533"/>
                <a:gd name="connsiteX16" fmla="*/ 263046 w 549851"/>
                <a:gd name="connsiteY16" fmla="*/ 398415 h 576533"/>
                <a:gd name="connsiteX17" fmla="*/ 248488 w 549851"/>
                <a:gd name="connsiteY17" fmla="*/ 441494 h 576533"/>
                <a:gd name="connsiteX18" fmla="*/ 244701 w 549851"/>
                <a:gd name="connsiteY18" fmla="*/ 444211 h 576533"/>
                <a:gd name="connsiteX19" fmla="*/ 198053 w 549851"/>
                <a:gd name="connsiteY19" fmla="*/ 444211 h 576533"/>
                <a:gd name="connsiteX20" fmla="*/ 235656 w 549851"/>
                <a:gd name="connsiteY20" fmla="*/ 470484 h 576533"/>
                <a:gd name="connsiteX21" fmla="*/ 237151 w 549851"/>
                <a:gd name="connsiteY21" fmla="*/ 475041 h 576533"/>
                <a:gd name="connsiteX22" fmla="*/ 222702 w 549851"/>
                <a:gd name="connsiteY22" fmla="*/ 517808 h 576533"/>
                <a:gd name="connsiteX23" fmla="*/ 260757 w 549851"/>
                <a:gd name="connsiteY23" fmla="*/ 491226 h 576533"/>
                <a:gd name="connsiteX24" fmla="*/ 265336 w 549851"/>
                <a:gd name="connsiteY24" fmla="*/ 491226 h 576533"/>
                <a:gd name="connsiteX25" fmla="*/ 303375 w 549851"/>
                <a:gd name="connsiteY25" fmla="*/ 517804 h 576533"/>
                <a:gd name="connsiteX26" fmla="*/ 288926 w 549851"/>
                <a:gd name="connsiteY26" fmla="*/ 475041 h 576533"/>
                <a:gd name="connsiteX27" fmla="*/ 290425 w 549851"/>
                <a:gd name="connsiteY27" fmla="*/ 470484 h 576533"/>
                <a:gd name="connsiteX28" fmla="*/ 328031 w 549851"/>
                <a:gd name="connsiteY28" fmla="*/ 444211 h 576533"/>
                <a:gd name="connsiteX29" fmla="*/ 281387 w 549851"/>
                <a:gd name="connsiteY29" fmla="*/ 444211 h 576533"/>
                <a:gd name="connsiteX30" fmla="*/ 277600 w 549851"/>
                <a:gd name="connsiteY30" fmla="*/ 441494 h 576533"/>
                <a:gd name="connsiteX31" fmla="*/ 263042 w 549851"/>
                <a:gd name="connsiteY31" fmla="*/ 381928 h 576533"/>
                <a:gd name="connsiteX32" fmla="*/ 266829 w 549851"/>
                <a:gd name="connsiteY32" fmla="*/ 384644 h 576533"/>
                <a:gd name="connsiteX33" fmla="*/ 284253 w 549851"/>
                <a:gd name="connsiteY33" fmla="*/ 436216 h 576533"/>
                <a:gd name="connsiteX34" fmla="*/ 340731 w 549851"/>
                <a:gd name="connsiteY34" fmla="*/ 436216 h 576533"/>
                <a:gd name="connsiteX35" fmla="*/ 344545 w 549851"/>
                <a:gd name="connsiteY35" fmla="*/ 439015 h 576533"/>
                <a:gd name="connsiteX36" fmla="*/ 343023 w 549851"/>
                <a:gd name="connsiteY36" fmla="*/ 443490 h 576533"/>
                <a:gd name="connsiteX37" fmla="*/ 297463 w 549851"/>
                <a:gd name="connsiteY37" fmla="*/ 475324 h 576533"/>
                <a:gd name="connsiteX38" fmla="*/ 314843 w 549851"/>
                <a:gd name="connsiteY38" fmla="*/ 526769 h 576533"/>
                <a:gd name="connsiteX39" fmla="*/ 313452 w 549851"/>
                <a:gd name="connsiteY39" fmla="*/ 531246 h 576533"/>
                <a:gd name="connsiteX40" fmla="*/ 308764 w 549851"/>
                <a:gd name="connsiteY40" fmla="*/ 531323 h 576533"/>
                <a:gd name="connsiteX41" fmla="*/ 263044 w 549851"/>
                <a:gd name="connsiteY41" fmla="*/ 499379 h 576533"/>
                <a:gd name="connsiteX42" fmla="*/ 217308 w 549851"/>
                <a:gd name="connsiteY42" fmla="*/ 531323 h 576533"/>
                <a:gd name="connsiteX43" fmla="*/ 215021 w 549851"/>
                <a:gd name="connsiteY43" fmla="*/ 532047 h 576533"/>
                <a:gd name="connsiteX44" fmla="*/ 212625 w 549851"/>
                <a:gd name="connsiteY44" fmla="*/ 531246 h 576533"/>
                <a:gd name="connsiteX45" fmla="*/ 211234 w 549851"/>
                <a:gd name="connsiteY45" fmla="*/ 526769 h 576533"/>
                <a:gd name="connsiteX46" fmla="*/ 228614 w 549851"/>
                <a:gd name="connsiteY46" fmla="*/ 475324 h 576533"/>
                <a:gd name="connsiteX47" fmla="*/ 183059 w 549851"/>
                <a:gd name="connsiteY47" fmla="*/ 443490 h 576533"/>
                <a:gd name="connsiteX48" fmla="*/ 181536 w 549851"/>
                <a:gd name="connsiteY48" fmla="*/ 439015 h 576533"/>
                <a:gd name="connsiteX49" fmla="*/ 185350 w 549851"/>
                <a:gd name="connsiteY49" fmla="*/ 436216 h 576533"/>
                <a:gd name="connsiteX50" fmla="*/ 241828 w 549851"/>
                <a:gd name="connsiteY50" fmla="*/ 436216 h 576533"/>
                <a:gd name="connsiteX51" fmla="*/ 259255 w 549851"/>
                <a:gd name="connsiteY51" fmla="*/ 384644 h 576533"/>
                <a:gd name="connsiteX52" fmla="*/ 263042 w 549851"/>
                <a:gd name="connsiteY52" fmla="*/ 381928 h 576533"/>
                <a:gd name="connsiteX53" fmla="*/ 334379 w 549851"/>
                <a:gd name="connsiteY53" fmla="*/ 361631 h 576533"/>
                <a:gd name="connsiteX54" fmla="*/ 330581 w 549851"/>
                <a:gd name="connsiteY54" fmla="*/ 372883 h 576533"/>
                <a:gd name="connsiteX55" fmla="*/ 326794 w 549851"/>
                <a:gd name="connsiteY55" fmla="*/ 375600 h 576533"/>
                <a:gd name="connsiteX56" fmla="*/ 314934 w 549851"/>
                <a:gd name="connsiteY56" fmla="*/ 375600 h 576533"/>
                <a:gd name="connsiteX57" fmla="*/ 324391 w 549851"/>
                <a:gd name="connsiteY57" fmla="*/ 382201 h 576533"/>
                <a:gd name="connsiteX58" fmla="*/ 325890 w 549851"/>
                <a:gd name="connsiteY58" fmla="*/ 386761 h 576533"/>
                <a:gd name="connsiteX59" fmla="*/ 322192 w 549851"/>
                <a:gd name="connsiteY59" fmla="*/ 397699 h 576533"/>
                <a:gd name="connsiteX60" fmla="*/ 332097 w 549851"/>
                <a:gd name="connsiteY60" fmla="*/ 390781 h 576533"/>
                <a:gd name="connsiteX61" fmla="*/ 336675 w 549851"/>
                <a:gd name="connsiteY61" fmla="*/ 390786 h 576533"/>
                <a:gd name="connsiteX62" fmla="*/ 346556 w 549851"/>
                <a:gd name="connsiteY62" fmla="*/ 397692 h 576533"/>
                <a:gd name="connsiteX63" fmla="*/ 342863 w 549851"/>
                <a:gd name="connsiteY63" fmla="*/ 386760 h 576533"/>
                <a:gd name="connsiteX64" fmla="*/ 344363 w 549851"/>
                <a:gd name="connsiteY64" fmla="*/ 382201 h 576533"/>
                <a:gd name="connsiteX65" fmla="*/ 353818 w 549851"/>
                <a:gd name="connsiteY65" fmla="*/ 375600 h 576533"/>
                <a:gd name="connsiteX66" fmla="*/ 341965 w 549851"/>
                <a:gd name="connsiteY66" fmla="*/ 375600 h 576533"/>
                <a:gd name="connsiteX67" fmla="*/ 338177 w 549851"/>
                <a:gd name="connsiteY67" fmla="*/ 372878 h 576533"/>
                <a:gd name="connsiteX68" fmla="*/ 191704 w 549851"/>
                <a:gd name="connsiteY68" fmla="*/ 361629 h 576533"/>
                <a:gd name="connsiteX69" fmla="*/ 187901 w 549851"/>
                <a:gd name="connsiteY69" fmla="*/ 372883 h 576533"/>
                <a:gd name="connsiteX70" fmla="*/ 184113 w 549851"/>
                <a:gd name="connsiteY70" fmla="*/ 375600 h 576533"/>
                <a:gd name="connsiteX71" fmla="*/ 172255 w 549851"/>
                <a:gd name="connsiteY71" fmla="*/ 375600 h 576533"/>
                <a:gd name="connsiteX72" fmla="*/ 181710 w 549851"/>
                <a:gd name="connsiteY72" fmla="*/ 382202 h 576533"/>
                <a:gd name="connsiteX73" fmla="*/ 183211 w 549851"/>
                <a:gd name="connsiteY73" fmla="*/ 386761 h 576533"/>
                <a:gd name="connsiteX74" fmla="*/ 179513 w 549851"/>
                <a:gd name="connsiteY74" fmla="*/ 397699 h 576533"/>
                <a:gd name="connsiteX75" fmla="*/ 189414 w 549851"/>
                <a:gd name="connsiteY75" fmla="*/ 390782 h 576533"/>
                <a:gd name="connsiteX76" fmla="*/ 193988 w 549851"/>
                <a:gd name="connsiteY76" fmla="*/ 390786 h 576533"/>
                <a:gd name="connsiteX77" fmla="*/ 203890 w 549851"/>
                <a:gd name="connsiteY77" fmla="*/ 397699 h 576533"/>
                <a:gd name="connsiteX78" fmla="*/ 200193 w 549851"/>
                <a:gd name="connsiteY78" fmla="*/ 386761 h 576533"/>
                <a:gd name="connsiteX79" fmla="*/ 201692 w 549851"/>
                <a:gd name="connsiteY79" fmla="*/ 382202 h 576533"/>
                <a:gd name="connsiteX80" fmla="*/ 211149 w 549851"/>
                <a:gd name="connsiteY80" fmla="*/ 375600 h 576533"/>
                <a:gd name="connsiteX81" fmla="*/ 199289 w 549851"/>
                <a:gd name="connsiteY81" fmla="*/ 375600 h 576533"/>
                <a:gd name="connsiteX82" fmla="*/ 195501 w 549851"/>
                <a:gd name="connsiteY82" fmla="*/ 372883 h 576533"/>
                <a:gd name="connsiteX83" fmla="*/ 191704 w 549851"/>
                <a:gd name="connsiteY83" fmla="*/ 345142 h 576533"/>
                <a:gd name="connsiteX84" fmla="*/ 195491 w 549851"/>
                <a:gd name="connsiteY84" fmla="*/ 347858 h 576533"/>
                <a:gd name="connsiteX85" fmla="*/ 202160 w 549851"/>
                <a:gd name="connsiteY85" fmla="*/ 367608 h 576533"/>
                <a:gd name="connsiteX86" fmla="*/ 223854 w 549851"/>
                <a:gd name="connsiteY86" fmla="*/ 367608 h 576533"/>
                <a:gd name="connsiteX87" fmla="*/ 227667 w 549851"/>
                <a:gd name="connsiteY87" fmla="*/ 370407 h 576533"/>
                <a:gd name="connsiteX88" fmla="*/ 226141 w 549851"/>
                <a:gd name="connsiteY88" fmla="*/ 374884 h 576533"/>
                <a:gd name="connsiteX89" fmla="*/ 208730 w 549851"/>
                <a:gd name="connsiteY89" fmla="*/ 387043 h 576533"/>
                <a:gd name="connsiteX90" fmla="*/ 215359 w 549851"/>
                <a:gd name="connsiteY90" fmla="*/ 406662 h 576533"/>
                <a:gd name="connsiteX91" fmla="*/ 213968 w 549851"/>
                <a:gd name="connsiteY91" fmla="*/ 411138 h 576533"/>
                <a:gd name="connsiteX92" fmla="*/ 209284 w 549851"/>
                <a:gd name="connsiteY92" fmla="*/ 411216 h 576533"/>
                <a:gd name="connsiteX93" fmla="*/ 191701 w 549851"/>
                <a:gd name="connsiteY93" fmla="*/ 398939 h 576533"/>
                <a:gd name="connsiteX94" fmla="*/ 174120 w 549851"/>
                <a:gd name="connsiteY94" fmla="*/ 411221 h 576533"/>
                <a:gd name="connsiteX95" fmla="*/ 171831 w 549851"/>
                <a:gd name="connsiteY95" fmla="*/ 411939 h 576533"/>
                <a:gd name="connsiteX96" fmla="*/ 169435 w 549851"/>
                <a:gd name="connsiteY96" fmla="*/ 411138 h 576533"/>
                <a:gd name="connsiteX97" fmla="*/ 168044 w 549851"/>
                <a:gd name="connsiteY97" fmla="*/ 406662 h 576533"/>
                <a:gd name="connsiteX98" fmla="*/ 174674 w 549851"/>
                <a:gd name="connsiteY98" fmla="*/ 387043 h 576533"/>
                <a:gd name="connsiteX99" fmla="*/ 157262 w 549851"/>
                <a:gd name="connsiteY99" fmla="*/ 374884 h 576533"/>
                <a:gd name="connsiteX100" fmla="*/ 155735 w 549851"/>
                <a:gd name="connsiteY100" fmla="*/ 370407 h 576533"/>
                <a:gd name="connsiteX101" fmla="*/ 159549 w 549851"/>
                <a:gd name="connsiteY101" fmla="*/ 367608 h 576533"/>
                <a:gd name="connsiteX102" fmla="*/ 181244 w 549851"/>
                <a:gd name="connsiteY102" fmla="*/ 367608 h 576533"/>
                <a:gd name="connsiteX103" fmla="*/ 187916 w 549851"/>
                <a:gd name="connsiteY103" fmla="*/ 347858 h 576533"/>
                <a:gd name="connsiteX104" fmla="*/ 191704 w 549851"/>
                <a:gd name="connsiteY104" fmla="*/ 345142 h 576533"/>
                <a:gd name="connsiteX105" fmla="*/ 334383 w 549851"/>
                <a:gd name="connsiteY105" fmla="*/ 345135 h 576533"/>
                <a:gd name="connsiteX106" fmla="*/ 338171 w 549851"/>
                <a:gd name="connsiteY106" fmla="*/ 347856 h 576533"/>
                <a:gd name="connsiteX107" fmla="*/ 344840 w 549851"/>
                <a:gd name="connsiteY107" fmla="*/ 367603 h 576533"/>
                <a:gd name="connsiteX108" fmla="*/ 366529 w 549851"/>
                <a:gd name="connsiteY108" fmla="*/ 367603 h 576533"/>
                <a:gd name="connsiteX109" fmla="*/ 370336 w 549851"/>
                <a:gd name="connsiteY109" fmla="*/ 370400 h 576533"/>
                <a:gd name="connsiteX110" fmla="*/ 368814 w 549851"/>
                <a:gd name="connsiteY110" fmla="*/ 374877 h 576533"/>
                <a:gd name="connsiteX111" fmla="*/ 351395 w 549851"/>
                <a:gd name="connsiteY111" fmla="*/ 387037 h 576533"/>
                <a:gd name="connsiteX112" fmla="*/ 358023 w 549851"/>
                <a:gd name="connsiteY112" fmla="*/ 406655 h 576533"/>
                <a:gd name="connsiteX113" fmla="*/ 356632 w 549851"/>
                <a:gd name="connsiteY113" fmla="*/ 411131 h 576533"/>
                <a:gd name="connsiteX114" fmla="*/ 351949 w 549851"/>
                <a:gd name="connsiteY114" fmla="*/ 411209 h 576533"/>
                <a:gd name="connsiteX115" fmla="*/ 334381 w 549851"/>
                <a:gd name="connsiteY115" fmla="*/ 398932 h 576533"/>
                <a:gd name="connsiteX116" fmla="*/ 316799 w 549851"/>
                <a:gd name="connsiteY116" fmla="*/ 411214 h 576533"/>
                <a:gd name="connsiteX117" fmla="*/ 314511 w 549851"/>
                <a:gd name="connsiteY117" fmla="*/ 411932 h 576533"/>
                <a:gd name="connsiteX118" fmla="*/ 312115 w 549851"/>
                <a:gd name="connsiteY118" fmla="*/ 411131 h 576533"/>
                <a:gd name="connsiteX119" fmla="*/ 310724 w 549851"/>
                <a:gd name="connsiteY119" fmla="*/ 406655 h 576533"/>
                <a:gd name="connsiteX120" fmla="*/ 317353 w 549851"/>
                <a:gd name="connsiteY120" fmla="*/ 387036 h 576533"/>
                <a:gd name="connsiteX121" fmla="*/ 299942 w 549851"/>
                <a:gd name="connsiteY121" fmla="*/ 374877 h 576533"/>
                <a:gd name="connsiteX122" fmla="*/ 298415 w 549851"/>
                <a:gd name="connsiteY122" fmla="*/ 370400 h 576533"/>
                <a:gd name="connsiteX123" fmla="*/ 302229 w 549851"/>
                <a:gd name="connsiteY123" fmla="*/ 367601 h 576533"/>
                <a:gd name="connsiteX124" fmla="*/ 323923 w 549851"/>
                <a:gd name="connsiteY124" fmla="*/ 367601 h 576533"/>
                <a:gd name="connsiteX125" fmla="*/ 330597 w 549851"/>
                <a:gd name="connsiteY125" fmla="*/ 347851 h 576533"/>
                <a:gd name="connsiteX126" fmla="*/ 334383 w 549851"/>
                <a:gd name="connsiteY126" fmla="*/ 345135 h 576533"/>
                <a:gd name="connsiteX127" fmla="*/ 520376 w 549851"/>
                <a:gd name="connsiteY127" fmla="*/ 249979 h 576533"/>
                <a:gd name="connsiteX128" fmla="*/ 524374 w 549851"/>
                <a:gd name="connsiteY128" fmla="*/ 253977 h 576533"/>
                <a:gd name="connsiteX129" fmla="*/ 524374 w 549851"/>
                <a:gd name="connsiteY129" fmla="*/ 268681 h 576533"/>
                <a:gd name="connsiteX130" fmla="*/ 520376 w 549851"/>
                <a:gd name="connsiteY130" fmla="*/ 272679 h 576533"/>
                <a:gd name="connsiteX131" fmla="*/ 516378 w 549851"/>
                <a:gd name="connsiteY131" fmla="*/ 268681 h 576533"/>
                <a:gd name="connsiteX132" fmla="*/ 516378 w 549851"/>
                <a:gd name="connsiteY132" fmla="*/ 253977 h 576533"/>
                <a:gd name="connsiteX133" fmla="*/ 520376 w 549851"/>
                <a:gd name="connsiteY133" fmla="*/ 249979 h 576533"/>
                <a:gd name="connsiteX134" fmla="*/ 223723 w 549851"/>
                <a:gd name="connsiteY134" fmla="*/ 245406 h 576533"/>
                <a:gd name="connsiteX135" fmla="*/ 223723 w 549851"/>
                <a:gd name="connsiteY135" fmla="*/ 281610 h 576533"/>
                <a:gd name="connsiteX136" fmla="*/ 263032 w 549851"/>
                <a:gd name="connsiteY136" fmla="*/ 319028 h 576533"/>
                <a:gd name="connsiteX137" fmla="*/ 302355 w 549851"/>
                <a:gd name="connsiteY137" fmla="*/ 281612 h 576533"/>
                <a:gd name="connsiteX138" fmla="*/ 302355 w 549851"/>
                <a:gd name="connsiteY138" fmla="*/ 247976 h 576533"/>
                <a:gd name="connsiteX139" fmla="*/ 265796 w 549851"/>
                <a:gd name="connsiteY139" fmla="*/ 255372 h 576533"/>
                <a:gd name="connsiteX140" fmla="*/ 223723 w 549851"/>
                <a:gd name="connsiteY140" fmla="*/ 245406 h 576533"/>
                <a:gd name="connsiteX141" fmla="*/ 530564 w 549851"/>
                <a:gd name="connsiteY141" fmla="*/ 240180 h 576533"/>
                <a:gd name="connsiteX142" fmla="*/ 545852 w 549851"/>
                <a:gd name="connsiteY142" fmla="*/ 240180 h 576533"/>
                <a:gd name="connsiteX143" fmla="*/ 549851 w 549851"/>
                <a:gd name="connsiteY143" fmla="*/ 244178 h 576533"/>
                <a:gd name="connsiteX144" fmla="*/ 545852 w 549851"/>
                <a:gd name="connsiteY144" fmla="*/ 248177 h 576533"/>
                <a:gd name="connsiteX145" fmla="*/ 530564 w 549851"/>
                <a:gd name="connsiteY145" fmla="*/ 248177 h 576533"/>
                <a:gd name="connsiteX146" fmla="*/ 526565 w 549851"/>
                <a:gd name="connsiteY146" fmla="*/ 244178 h 576533"/>
                <a:gd name="connsiteX147" fmla="*/ 530564 w 549851"/>
                <a:gd name="connsiteY147" fmla="*/ 240180 h 576533"/>
                <a:gd name="connsiteX148" fmla="*/ 494899 w 549851"/>
                <a:gd name="connsiteY148" fmla="*/ 240180 h 576533"/>
                <a:gd name="connsiteX149" fmla="*/ 510178 w 549851"/>
                <a:gd name="connsiteY149" fmla="*/ 240180 h 576533"/>
                <a:gd name="connsiteX150" fmla="*/ 514177 w 549851"/>
                <a:gd name="connsiteY150" fmla="*/ 244178 h 576533"/>
                <a:gd name="connsiteX151" fmla="*/ 510178 w 549851"/>
                <a:gd name="connsiteY151" fmla="*/ 248177 h 576533"/>
                <a:gd name="connsiteX152" fmla="*/ 494899 w 549851"/>
                <a:gd name="connsiteY152" fmla="*/ 248177 h 576533"/>
                <a:gd name="connsiteX153" fmla="*/ 490900 w 549851"/>
                <a:gd name="connsiteY153" fmla="*/ 244178 h 576533"/>
                <a:gd name="connsiteX154" fmla="*/ 494899 w 549851"/>
                <a:gd name="connsiteY154" fmla="*/ 240180 h 576533"/>
                <a:gd name="connsiteX155" fmla="*/ 520376 w 549851"/>
                <a:gd name="connsiteY155" fmla="*/ 215676 h 576533"/>
                <a:gd name="connsiteX156" fmla="*/ 524374 w 549851"/>
                <a:gd name="connsiteY156" fmla="*/ 219674 h 576533"/>
                <a:gd name="connsiteX157" fmla="*/ 524374 w 549851"/>
                <a:gd name="connsiteY157" fmla="*/ 234378 h 576533"/>
                <a:gd name="connsiteX158" fmla="*/ 520376 w 549851"/>
                <a:gd name="connsiteY158" fmla="*/ 238376 h 576533"/>
                <a:gd name="connsiteX159" fmla="*/ 516378 w 549851"/>
                <a:gd name="connsiteY159" fmla="*/ 234378 h 576533"/>
                <a:gd name="connsiteX160" fmla="*/ 516378 w 549851"/>
                <a:gd name="connsiteY160" fmla="*/ 219674 h 576533"/>
                <a:gd name="connsiteX161" fmla="*/ 520376 w 549851"/>
                <a:gd name="connsiteY161" fmla="*/ 215676 h 576533"/>
                <a:gd name="connsiteX162" fmla="*/ 428571 w 549851"/>
                <a:gd name="connsiteY162" fmla="*/ 208248 h 576533"/>
                <a:gd name="connsiteX163" fmla="*/ 410105 w 549851"/>
                <a:gd name="connsiteY163" fmla="*/ 228834 h 576533"/>
                <a:gd name="connsiteX164" fmla="*/ 428571 w 549851"/>
                <a:gd name="connsiteY164" fmla="*/ 249420 h 576533"/>
                <a:gd name="connsiteX165" fmla="*/ 447037 w 549851"/>
                <a:gd name="connsiteY165" fmla="*/ 228834 h 576533"/>
                <a:gd name="connsiteX166" fmla="*/ 428571 w 549851"/>
                <a:gd name="connsiteY166" fmla="*/ 208248 h 576533"/>
                <a:gd name="connsiteX167" fmla="*/ 77050 w 549851"/>
                <a:gd name="connsiteY167" fmla="*/ 205872 h 576533"/>
                <a:gd name="connsiteX168" fmla="*/ 81048 w 549851"/>
                <a:gd name="connsiteY168" fmla="*/ 209870 h 576533"/>
                <a:gd name="connsiteX169" fmla="*/ 81048 w 549851"/>
                <a:gd name="connsiteY169" fmla="*/ 224574 h 576533"/>
                <a:gd name="connsiteX170" fmla="*/ 77050 w 549851"/>
                <a:gd name="connsiteY170" fmla="*/ 228572 h 576533"/>
                <a:gd name="connsiteX171" fmla="*/ 73051 w 549851"/>
                <a:gd name="connsiteY171" fmla="*/ 224574 h 576533"/>
                <a:gd name="connsiteX172" fmla="*/ 73051 w 549851"/>
                <a:gd name="connsiteY172" fmla="*/ 209870 h 576533"/>
                <a:gd name="connsiteX173" fmla="*/ 77050 w 549851"/>
                <a:gd name="connsiteY173" fmla="*/ 205872 h 576533"/>
                <a:gd name="connsiteX174" fmla="*/ 432388 w 549851"/>
                <a:gd name="connsiteY174" fmla="*/ 196466 h 576533"/>
                <a:gd name="connsiteX175" fmla="*/ 457208 w 549851"/>
                <a:gd name="connsiteY175" fmla="*/ 225140 h 576533"/>
                <a:gd name="connsiteX176" fmla="*/ 459675 w 549851"/>
                <a:gd name="connsiteY176" fmla="*/ 228834 h 576533"/>
                <a:gd name="connsiteX177" fmla="*/ 457208 w 549851"/>
                <a:gd name="connsiteY177" fmla="*/ 232527 h 576533"/>
                <a:gd name="connsiteX178" fmla="*/ 432388 w 549851"/>
                <a:gd name="connsiteY178" fmla="*/ 261201 h 576533"/>
                <a:gd name="connsiteX179" fmla="*/ 428569 w 549851"/>
                <a:gd name="connsiteY179" fmla="*/ 264012 h 576533"/>
                <a:gd name="connsiteX180" fmla="*/ 424751 w 549851"/>
                <a:gd name="connsiteY180" fmla="*/ 261197 h 576533"/>
                <a:gd name="connsiteX181" fmla="*/ 399930 w 549851"/>
                <a:gd name="connsiteY181" fmla="*/ 232527 h 576533"/>
                <a:gd name="connsiteX182" fmla="*/ 397464 w 549851"/>
                <a:gd name="connsiteY182" fmla="*/ 228834 h 576533"/>
                <a:gd name="connsiteX183" fmla="*/ 399930 w 549851"/>
                <a:gd name="connsiteY183" fmla="*/ 225140 h 576533"/>
                <a:gd name="connsiteX184" fmla="*/ 424751 w 549851"/>
                <a:gd name="connsiteY184" fmla="*/ 196470 h 576533"/>
                <a:gd name="connsiteX185" fmla="*/ 432388 w 549851"/>
                <a:gd name="connsiteY185" fmla="*/ 196466 h 576533"/>
                <a:gd name="connsiteX186" fmla="*/ 87240 w 549851"/>
                <a:gd name="connsiteY186" fmla="*/ 196073 h 576533"/>
                <a:gd name="connsiteX187" fmla="*/ 102528 w 549851"/>
                <a:gd name="connsiteY187" fmla="*/ 196073 h 576533"/>
                <a:gd name="connsiteX188" fmla="*/ 106527 w 549851"/>
                <a:gd name="connsiteY188" fmla="*/ 200071 h 576533"/>
                <a:gd name="connsiteX189" fmla="*/ 102528 w 549851"/>
                <a:gd name="connsiteY189" fmla="*/ 204070 h 576533"/>
                <a:gd name="connsiteX190" fmla="*/ 87240 w 549851"/>
                <a:gd name="connsiteY190" fmla="*/ 204070 h 576533"/>
                <a:gd name="connsiteX191" fmla="*/ 83242 w 549851"/>
                <a:gd name="connsiteY191" fmla="*/ 200071 h 576533"/>
                <a:gd name="connsiteX192" fmla="*/ 87240 w 549851"/>
                <a:gd name="connsiteY192" fmla="*/ 196073 h 576533"/>
                <a:gd name="connsiteX193" fmla="*/ 51572 w 549851"/>
                <a:gd name="connsiteY193" fmla="*/ 196073 h 576533"/>
                <a:gd name="connsiteX194" fmla="*/ 66860 w 549851"/>
                <a:gd name="connsiteY194" fmla="*/ 196073 h 576533"/>
                <a:gd name="connsiteX195" fmla="*/ 70859 w 549851"/>
                <a:gd name="connsiteY195" fmla="*/ 200071 h 576533"/>
                <a:gd name="connsiteX196" fmla="*/ 66860 w 549851"/>
                <a:gd name="connsiteY196" fmla="*/ 204070 h 576533"/>
                <a:gd name="connsiteX197" fmla="*/ 51572 w 549851"/>
                <a:gd name="connsiteY197" fmla="*/ 204070 h 576533"/>
                <a:gd name="connsiteX198" fmla="*/ 47574 w 549851"/>
                <a:gd name="connsiteY198" fmla="*/ 200071 h 576533"/>
                <a:gd name="connsiteX199" fmla="*/ 51572 w 549851"/>
                <a:gd name="connsiteY199" fmla="*/ 196073 h 576533"/>
                <a:gd name="connsiteX200" fmla="*/ 77050 w 549851"/>
                <a:gd name="connsiteY200" fmla="*/ 171567 h 576533"/>
                <a:gd name="connsiteX201" fmla="*/ 81048 w 549851"/>
                <a:gd name="connsiteY201" fmla="*/ 175565 h 576533"/>
                <a:gd name="connsiteX202" fmla="*/ 81048 w 549851"/>
                <a:gd name="connsiteY202" fmla="*/ 190269 h 576533"/>
                <a:gd name="connsiteX203" fmla="*/ 77050 w 549851"/>
                <a:gd name="connsiteY203" fmla="*/ 194267 h 576533"/>
                <a:gd name="connsiteX204" fmla="*/ 73051 w 549851"/>
                <a:gd name="connsiteY204" fmla="*/ 190269 h 576533"/>
                <a:gd name="connsiteX205" fmla="*/ 73051 w 549851"/>
                <a:gd name="connsiteY205" fmla="*/ 175565 h 576533"/>
                <a:gd name="connsiteX206" fmla="*/ 77050 w 549851"/>
                <a:gd name="connsiteY206" fmla="*/ 171567 h 576533"/>
                <a:gd name="connsiteX207" fmla="*/ 188718 w 549851"/>
                <a:gd name="connsiteY207" fmla="*/ 151759 h 576533"/>
                <a:gd name="connsiteX208" fmla="*/ 184969 w 549851"/>
                <a:gd name="connsiteY208" fmla="*/ 184142 h 576533"/>
                <a:gd name="connsiteX209" fmla="*/ 185556 w 549851"/>
                <a:gd name="connsiteY209" fmla="*/ 186872 h 576533"/>
                <a:gd name="connsiteX210" fmla="*/ 265798 w 549851"/>
                <a:gd name="connsiteY210" fmla="*/ 247373 h 576533"/>
                <a:gd name="connsiteX211" fmla="*/ 346716 w 549851"/>
                <a:gd name="connsiteY211" fmla="*/ 184035 h 576533"/>
                <a:gd name="connsiteX212" fmla="*/ 347261 w 549851"/>
                <a:gd name="connsiteY212" fmla="*/ 180851 h 576533"/>
                <a:gd name="connsiteX213" fmla="*/ 342913 w 549851"/>
                <a:gd name="connsiteY213" fmla="*/ 153841 h 576533"/>
                <a:gd name="connsiteX214" fmla="*/ 330562 w 549851"/>
                <a:gd name="connsiteY214" fmla="*/ 161607 h 576533"/>
                <a:gd name="connsiteX215" fmla="*/ 330740 w 549851"/>
                <a:gd name="connsiteY215" fmla="*/ 163311 h 576533"/>
                <a:gd name="connsiteX216" fmla="*/ 303811 w 549851"/>
                <a:gd name="connsiteY216" fmla="*/ 189357 h 576533"/>
                <a:gd name="connsiteX217" fmla="*/ 277043 w 549851"/>
                <a:gd name="connsiteY217" fmla="*/ 164860 h 576533"/>
                <a:gd name="connsiteX218" fmla="*/ 259236 w 549851"/>
                <a:gd name="connsiteY218" fmla="*/ 164860 h 576533"/>
                <a:gd name="connsiteX219" fmla="*/ 232469 w 549851"/>
                <a:gd name="connsiteY219" fmla="*/ 189357 h 576533"/>
                <a:gd name="connsiteX220" fmla="*/ 205539 w 549851"/>
                <a:gd name="connsiteY220" fmla="*/ 163311 h 576533"/>
                <a:gd name="connsiteX221" fmla="*/ 205651 w 549851"/>
                <a:gd name="connsiteY221" fmla="*/ 162250 h 576533"/>
                <a:gd name="connsiteX222" fmla="*/ 188718 w 549851"/>
                <a:gd name="connsiteY222" fmla="*/ 151759 h 576533"/>
                <a:gd name="connsiteX223" fmla="*/ 303808 w 549851"/>
                <a:gd name="connsiteY223" fmla="*/ 145259 h 576533"/>
                <a:gd name="connsiteX224" fmla="*/ 284873 w 549851"/>
                <a:gd name="connsiteY224" fmla="*/ 163311 h 576533"/>
                <a:gd name="connsiteX225" fmla="*/ 303808 w 549851"/>
                <a:gd name="connsiteY225" fmla="*/ 181363 h 576533"/>
                <a:gd name="connsiteX226" fmla="*/ 322743 w 549851"/>
                <a:gd name="connsiteY226" fmla="*/ 163311 h 576533"/>
                <a:gd name="connsiteX227" fmla="*/ 303808 w 549851"/>
                <a:gd name="connsiteY227" fmla="*/ 145259 h 576533"/>
                <a:gd name="connsiteX228" fmla="*/ 232469 w 549851"/>
                <a:gd name="connsiteY228" fmla="*/ 145259 h 576533"/>
                <a:gd name="connsiteX229" fmla="*/ 213533 w 549851"/>
                <a:gd name="connsiteY229" fmla="*/ 163311 h 576533"/>
                <a:gd name="connsiteX230" fmla="*/ 232469 w 549851"/>
                <a:gd name="connsiteY230" fmla="*/ 181363 h 576533"/>
                <a:gd name="connsiteX231" fmla="*/ 251404 w 549851"/>
                <a:gd name="connsiteY231" fmla="*/ 163311 h 576533"/>
                <a:gd name="connsiteX232" fmla="*/ 232469 w 549851"/>
                <a:gd name="connsiteY232" fmla="*/ 145259 h 576533"/>
                <a:gd name="connsiteX233" fmla="*/ 469688 w 549851"/>
                <a:gd name="connsiteY233" fmla="*/ 116576 h 576533"/>
                <a:gd name="connsiteX234" fmla="*/ 438956 w 549851"/>
                <a:gd name="connsiteY234" fmla="*/ 151100 h 576533"/>
                <a:gd name="connsiteX235" fmla="*/ 469688 w 549851"/>
                <a:gd name="connsiteY235" fmla="*/ 185622 h 576533"/>
                <a:gd name="connsiteX236" fmla="*/ 500412 w 549851"/>
                <a:gd name="connsiteY236" fmla="*/ 151095 h 576533"/>
                <a:gd name="connsiteX237" fmla="*/ 469688 w 549851"/>
                <a:gd name="connsiteY237" fmla="*/ 116576 h 576533"/>
                <a:gd name="connsiteX238" fmla="*/ 241756 w 549851"/>
                <a:gd name="connsiteY238" fmla="*/ 109922 h 576533"/>
                <a:gd name="connsiteX239" fmla="*/ 208649 w 549851"/>
                <a:gd name="connsiteY239" fmla="*/ 118481 h 576533"/>
                <a:gd name="connsiteX240" fmla="*/ 190887 w 549851"/>
                <a:gd name="connsiteY240" fmla="*/ 144076 h 576533"/>
                <a:gd name="connsiteX241" fmla="*/ 207380 w 549851"/>
                <a:gd name="connsiteY241" fmla="*/ 154046 h 576533"/>
                <a:gd name="connsiteX242" fmla="*/ 232469 w 549851"/>
                <a:gd name="connsiteY242" fmla="*/ 137262 h 576533"/>
                <a:gd name="connsiteX243" fmla="*/ 258464 w 549851"/>
                <a:gd name="connsiteY243" fmla="*/ 156865 h 576533"/>
                <a:gd name="connsiteX244" fmla="*/ 277815 w 549851"/>
                <a:gd name="connsiteY244" fmla="*/ 156865 h 576533"/>
                <a:gd name="connsiteX245" fmla="*/ 303811 w 549851"/>
                <a:gd name="connsiteY245" fmla="*/ 137262 h 576533"/>
                <a:gd name="connsiteX246" fmla="*/ 328674 w 549851"/>
                <a:gd name="connsiteY246" fmla="*/ 153347 h 576533"/>
                <a:gd name="connsiteX247" fmla="*/ 340537 w 549851"/>
                <a:gd name="connsiteY247" fmla="*/ 145887 h 576533"/>
                <a:gd name="connsiteX248" fmla="*/ 326257 w 549851"/>
                <a:gd name="connsiteY248" fmla="*/ 110667 h 576533"/>
                <a:gd name="connsiteX249" fmla="*/ 278610 w 549851"/>
                <a:gd name="connsiteY249" fmla="*/ 111521 h 576533"/>
                <a:gd name="connsiteX250" fmla="*/ 241756 w 549851"/>
                <a:gd name="connsiteY250" fmla="*/ 109922 h 576533"/>
                <a:gd name="connsiteX251" fmla="*/ 31111 w 549851"/>
                <a:gd name="connsiteY251" fmla="*/ 106604 h 576533"/>
                <a:gd name="connsiteX252" fmla="*/ 12640 w 549851"/>
                <a:gd name="connsiteY252" fmla="*/ 127197 h 576533"/>
                <a:gd name="connsiteX253" fmla="*/ 31111 w 549851"/>
                <a:gd name="connsiteY253" fmla="*/ 147790 h 576533"/>
                <a:gd name="connsiteX254" fmla="*/ 49577 w 549851"/>
                <a:gd name="connsiteY254" fmla="*/ 127197 h 576533"/>
                <a:gd name="connsiteX255" fmla="*/ 31111 w 549851"/>
                <a:gd name="connsiteY255" fmla="*/ 106604 h 576533"/>
                <a:gd name="connsiteX256" fmla="*/ 469686 w 549851"/>
                <a:gd name="connsiteY256" fmla="*/ 101335 h 576533"/>
                <a:gd name="connsiteX257" fmla="*/ 473504 w 549851"/>
                <a:gd name="connsiteY257" fmla="*/ 104149 h 576533"/>
                <a:gd name="connsiteX258" fmla="*/ 510998 w 549851"/>
                <a:gd name="connsiteY258" fmla="*/ 147404 h 576533"/>
                <a:gd name="connsiteX259" fmla="*/ 513466 w 549851"/>
                <a:gd name="connsiteY259" fmla="*/ 151098 h 576533"/>
                <a:gd name="connsiteX260" fmla="*/ 510998 w 549851"/>
                <a:gd name="connsiteY260" fmla="*/ 154791 h 576533"/>
                <a:gd name="connsiteX261" fmla="*/ 473504 w 549851"/>
                <a:gd name="connsiteY261" fmla="*/ 198045 h 576533"/>
                <a:gd name="connsiteX262" fmla="*/ 469686 w 549851"/>
                <a:gd name="connsiteY262" fmla="*/ 200859 h 576533"/>
                <a:gd name="connsiteX263" fmla="*/ 465868 w 549851"/>
                <a:gd name="connsiteY263" fmla="*/ 198049 h 576533"/>
                <a:gd name="connsiteX264" fmla="*/ 428366 w 549851"/>
                <a:gd name="connsiteY264" fmla="*/ 154789 h 576533"/>
                <a:gd name="connsiteX265" fmla="*/ 425899 w 549851"/>
                <a:gd name="connsiteY265" fmla="*/ 151093 h 576533"/>
                <a:gd name="connsiteX266" fmla="*/ 428366 w 549851"/>
                <a:gd name="connsiteY266" fmla="*/ 147404 h 576533"/>
                <a:gd name="connsiteX267" fmla="*/ 465868 w 549851"/>
                <a:gd name="connsiteY267" fmla="*/ 104145 h 576533"/>
                <a:gd name="connsiteX268" fmla="*/ 469686 w 549851"/>
                <a:gd name="connsiteY268" fmla="*/ 101335 h 576533"/>
                <a:gd name="connsiteX269" fmla="*/ 31111 w 549851"/>
                <a:gd name="connsiteY269" fmla="*/ 92017 h 576533"/>
                <a:gd name="connsiteX270" fmla="*/ 34929 w 549851"/>
                <a:gd name="connsiteY270" fmla="*/ 94827 h 576533"/>
                <a:gd name="connsiteX271" fmla="*/ 59749 w 549851"/>
                <a:gd name="connsiteY271" fmla="*/ 123501 h 576533"/>
                <a:gd name="connsiteX272" fmla="*/ 62217 w 549851"/>
                <a:gd name="connsiteY272" fmla="*/ 127194 h 576533"/>
                <a:gd name="connsiteX273" fmla="*/ 59749 w 549851"/>
                <a:gd name="connsiteY273" fmla="*/ 130888 h 576533"/>
                <a:gd name="connsiteX274" fmla="*/ 34929 w 549851"/>
                <a:gd name="connsiteY274" fmla="*/ 159563 h 576533"/>
                <a:gd name="connsiteX275" fmla="*/ 31111 w 549851"/>
                <a:gd name="connsiteY275" fmla="*/ 162373 h 576533"/>
                <a:gd name="connsiteX276" fmla="*/ 27293 w 549851"/>
                <a:gd name="connsiteY276" fmla="*/ 159563 h 576533"/>
                <a:gd name="connsiteX277" fmla="*/ 2467 w 549851"/>
                <a:gd name="connsiteY277" fmla="*/ 130888 h 576533"/>
                <a:gd name="connsiteX278" fmla="*/ 0 w 549851"/>
                <a:gd name="connsiteY278" fmla="*/ 127194 h 576533"/>
                <a:gd name="connsiteX279" fmla="*/ 2467 w 549851"/>
                <a:gd name="connsiteY279" fmla="*/ 123501 h 576533"/>
                <a:gd name="connsiteX280" fmla="*/ 27293 w 549851"/>
                <a:gd name="connsiteY280" fmla="*/ 94827 h 576533"/>
                <a:gd name="connsiteX281" fmla="*/ 31111 w 549851"/>
                <a:gd name="connsiteY281" fmla="*/ 92017 h 576533"/>
                <a:gd name="connsiteX282" fmla="*/ 338737 w 549851"/>
                <a:gd name="connsiteY282" fmla="*/ 30467 h 576533"/>
                <a:gd name="connsiteX283" fmla="*/ 337253 w 549851"/>
                <a:gd name="connsiteY283" fmla="*/ 34512 h 576533"/>
                <a:gd name="connsiteX284" fmla="*/ 323729 w 549851"/>
                <a:gd name="connsiteY284" fmla="*/ 45259 h 576533"/>
                <a:gd name="connsiteX285" fmla="*/ 283568 w 549851"/>
                <a:gd name="connsiteY285" fmla="*/ 46536 h 576533"/>
                <a:gd name="connsiteX286" fmla="*/ 255481 w 549851"/>
                <a:gd name="connsiteY286" fmla="*/ 45782 h 576533"/>
                <a:gd name="connsiteX287" fmla="*/ 210301 w 549851"/>
                <a:gd name="connsiteY287" fmla="*/ 51002 h 576533"/>
                <a:gd name="connsiteX288" fmla="*/ 176297 w 549851"/>
                <a:gd name="connsiteY288" fmla="*/ 79127 h 576533"/>
                <a:gd name="connsiteX289" fmla="*/ 177880 w 549851"/>
                <a:gd name="connsiteY289" fmla="*/ 168055 h 576533"/>
                <a:gd name="connsiteX290" fmla="*/ 204658 w 549851"/>
                <a:gd name="connsiteY290" fmla="*/ 111557 h 576533"/>
                <a:gd name="connsiteX291" fmla="*/ 279306 w 549851"/>
                <a:gd name="connsiteY291" fmla="*/ 103558 h 576533"/>
                <a:gd name="connsiteX292" fmla="*/ 326849 w 549851"/>
                <a:gd name="connsiteY292" fmla="*/ 102038 h 576533"/>
                <a:gd name="connsiteX293" fmla="*/ 331835 w 549851"/>
                <a:gd name="connsiteY293" fmla="*/ 103927 h 576533"/>
                <a:gd name="connsiteX294" fmla="*/ 353819 w 549851"/>
                <a:gd name="connsiteY294" fmla="*/ 165661 h 576533"/>
                <a:gd name="connsiteX295" fmla="*/ 338737 w 549851"/>
                <a:gd name="connsiteY295" fmla="*/ 30467 h 576533"/>
                <a:gd name="connsiteX296" fmla="*/ 332385 w 549851"/>
                <a:gd name="connsiteY296" fmla="*/ 15063 h 576533"/>
                <a:gd name="connsiteX297" fmla="*/ 337366 w 549851"/>
                <a:gd name="connsiteY297" fmla="*/ 15746 h 576533"/>
                <a:gd name="connsiteX298" fmla="*/ 358135 w 549851"/>
                <a:gd name="connsiteY298" fmla="*/ 175771 h 576533"/>
                <a:gd name="connsiteX299" fmla="*/ 355231 w 549851"/>
                <a:gd name="connsiteY299" fmla="*/ 181906 h 576533"/>
                <a:gd name="connsiteX300" fmla="*/ 310352 w 549851"/>
                <a:gd name="connsiteY300" fmla="*/ 244158 h 576533"/>
                <a:gd name="connsiteX301" fmla="*/ 310212 w 549851"/>
                <a:gd name="connsiteY301" fmla="*/ 284286 h 576533"/>
                <a:gd name="connsiteX302" fmla="*/ 333664 w 549851"/>
                <a:gd name="connsiteY302" fmla="*/ 284286 h 576533"/>
                <a:gd name="connsiteX303" fmla="*/ 454690 w 549851"/>
                <a:gd name="connsiteY303" fmla="*/ 382433 h 576533"/>
                <a:gd name="connsiteX304" fmla="*/ 488640 w 549851"/>
                <a:gd name="connsiteY304" fmla="*/ 571825 h 576533"/>
                <a:gd name="connsiteX305" fmla="*/ 485407 w 549851"/>
                <a:gd name="connsiteY305" fmla="*/ 576466 h 576533"/>
                <a:gd name="connsiteX306" fmla="*/ 484697 w 549851"/>
                <a:gd name="connsiteY306" fmla="*/ 576529 h 576533"/>
                <a:gd name="connsiteX307" fmla="*/ 480770 w 549851"/>
                <a:gd name="connsiteY307" fmla="*/ 573238 h 576533"/>
                <a:gd name="connsiteX308" fmla="*/ 446821 w 549851"/>
                <a:gd name="connsiteY308" fmla="*/ 383844 h 576533"/>
                <a:gd name="connsiteX309" fmla="*/ 333664 w 549851"/>
                <a:gd name="connsiteY309" fmla="*/ 292281 h 576533"/>
                <a:gd name="connsiteX310" fmla="*/ 308977 w 549851"/>
                <a:gd name="connsiteY310" fmla="*/ 292281 h 576533"/>
                <a:gd name="connsiteX311" fmla="*/ 263032 w 549851"/>
                <a:gd name="connsiteY311" fmla="*/ 327023 h 576533"/>
                <a:gd name="connsiteX312" fmla="*/ 217105 w 549851"/>
                <a:gd name="connsiteY312" fmla="*/ 292285 h 576533"/>
                <a:gd name="connsiteX313" fmla="*/ 189041 w 549851"/>
                <a:gd name="connsiteY313" fmla="*/ 292285 h 576533"/>
                <a:gd name="connsiteX314" fmla="*/ 75576 w 549851"/>
                <a:gd name="connsiteY314" fmla="*/ 385664 h 576533"/>
                <a:gd name="connsiteX315" fmla="*/ 45324 w 549851"/>
                <a:gd name="connsiteY315" fmla="*/ 573171 h 576533"/>
                <a:gd name="connsiteX316" fmla="*/ 41382 w 549851"/>
                <a:gd name="connsiteY316" fmla="*/ 576533 h 576533"/>
                <a:gd name="connsiteX317" fmla="*/ 40741 w 549851"/>
                <a:gd name="connsiteY317" fmla="*/ 576482 h 576533"/>
                <a:gd name="connsiteX318" fmla="*/ 37430 w 549851"/>
                <a:gd name="connsiteY318" fmla="*/ 571898 h 576533"/>
                <a:gd name="connsiteX319" fmla="*/ 67682 w 549851"/>
                <a:gd name="connsiteY319" fmla="*/ 384391 h 576533"/>
                <a:gd name="connsiteX320" fmla="*/ 189041 w 549851"/>
                <a:gd name="connsiteY320" fmla="*/ 284291 h 576533"/>
                <a:gd name="connsiteX321" fmla="*/ 215868 w 549851"/>
                <a:gd name="connsiteY321" fmla="*/ 284291 h 576533"/>
                <a:gd name="connsiteX322" fmla="*/ 215728 w 549851"/>
                <a:gd name="connsiteY322" fmla="*/ 240831 h 576533"/>
                <a:gd name="connsiteX323" fmla="*/ 178525 w 549851"/>
                <a:gd name="connsiteY323" fmla="*/ 191235 h 576533"/>
                <a:gd name="connsiteX324" fmla="*/ 169452 w 549851"/>
                <a:gd name="connsiteY324" fmla="*/ 75004 h 576533"/>
                <a:gd name="connsiteX325" fmla="*/ 207862 w 549851"/>
                <a:gd name="connsiteY325" fmla="*/ 43390 h 576533"/>
                <a:gd name="connsiteX326" fmla="*/ 283899 w 549851"/>
                <a:gd name="connsiteY326" fmla="*/ 38549 h 576533"/>
                <a:gd name="connsiteX327" fmla="*/ 321286 w 549851"/>
                <a:gd name="connsiteY327" fmla="*/ 37647 h 576533"/>
                <a:gd name="connsiteX328" fmla="*/ 330102 w 549851"/>
                <a:gd name="connsiteY328" fmla="*/ 30941 h 576533"/>
                <a:gd name="connsiteX329" fmla="*/ 330676 w 549851"/>
                <a:gd name="connsiteY329" fmla="*/ 19792 h 576533"/>
                <a:gd name="connsiteX330" fmla="*/ 332385 w 549851"/>
                <a:gd name="connsiteY330" fmla="*/ 15063 h 576533"/>
                <a:gd name="connsiteX331" fmla="*/ 72218 w 549851"/>
                <a:gd name="connsiteY331" fmla="*/ 14935 h 576533"/>
                <a:gd name="connsiteX332" fmla="*/ 41494 w 549851"/>
                <a:gd name="connsiteY332" fmla="*/ 49461 h 576533"/>
                <a:gd name="connsiteX333" fmla="*/ 72218 w 549851"/>
                <a:gd name="connsiteY333" fmla="*/ 83983 h 576533"/>
                <a:gd name="connsiteX334" fmla="*/ 102946 w 549851"/>
                <a:gd name="connsiteY334" fmla="*/ 49456 h 576533"/>
                <a:gd name="connsiteX335" fmla="*/ 72218 w 549851"/>
                <a:gd name="connsiteY335" fmla="*/ 14935 h 576533"/>
                <a:gd name="connsiteX336" fmla="*/ 76037 w 549851"/>
                <a:gd name="connsiteY336" fmla="*/ 2508 h 576533"/>
                <a:gd name="connsiteX337" fmla="*/ 113538 w 549851"/>
                <a:gd name="connsiteY337" fmla="*/ 45767 h 576533"/>
                <a:gd name="connsiteX338" fmla="*/ 116005 w 549851"/>
                <a:gd name="connsiteY338" fmla="*/ 49461 h 576533"/>
                <a:gd name="connsiteX339" fmla="*/ 113538 w 549851"/>
                <a:gd name="connsiteY339" fmla="*/ 53154 h 576533"/>
                <a:gd name="connsiteX340" fmla="*/ 76037 w 549851"/>
                <a:gd name="connsiteY340" fmla="*/ 96410 h 576533"/>
                <a:gd name="connsiteX341" fmla="*/ 72218 w 549851"/>
                <a:gd name="connsiteY341" fmla="*/ 99220 h 576533"/>
                <a:gd name="connsiteX342" fmla="*/ 68400 w 549851"/>
                <a:gd name="connsiteY342" fmla="*/ 96406 h 576533"/>
                <a:gd name="connsiteX343" fmla="*/ 30903 w 549851"/>
                <a:gd name="connsiteY343" fmla="*/ 53150 h 576533"/>
                <a:gd name="connsiteX344" fmla="*/ 28436 w 549851"/>
                <a:gd name="connsiteY344" fmla="*/ 49456 h 576533"/>
                <a:gd name="connsiteX345" fmla="*/ 30903 w 549851"/>
                <a:gd name="connsiteY345" fmla="*/ 45767 h 576533"/>
                <a:gd name="connsiteX346" fmla="*/ 68400 w 549851"/>
                <a:gd name="connsiteY346" fmla="*/ 2512 h 576533"/>
                <a:gd name="connsiteX347" fmla="*/ 76037 w 549851"/>
                <a:gd name="connsiteY347" fmla="*/ 2508 h 576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Lst>
              <a:rect l="l" t="t" r="r" b="b"/>
              <a:pathLst>
                <a:path w="549851" h="576533">
                  <a:moveTo>
                    <a:pt x="382153" y="411757"/>
                  </a:moveTo>
                  <a:cubicBezTo>
                    <a:pt x="384300" y="411430"/>
                    <a:pt x="386385" y="412878"/>
                    <a:pt x="386737" y="415063"/>
                  </a:cubicBezTo>
                  <a:lnTo>
                    <a:pt x="412212" y="571893"/>
                  </a:lnTo>
                  <a:cubicBezTo>
                    <a:pt x="412574" y="574071"/>
                    <a:pt x="411090" y="576125"/>
                    <a:pt x="408911" y="576481"/>
                  </a:cubicBezTo>
                  <a:cubicBezTo>
                    <a:pt x="408693" y="576516"/>
                    <a:pt x="408482" y="576532"/>
                    <a:pt x="408264" y="576532"/>
                  </a:cubicBezTo>
                  <a:cubicBezTo>
                    <a:pt x="406340" y="576532"/>
                    <a:pt x="404639" y="575139"/>
                    <a:pt x="404328" y="573174"/>
                  </a:cubicBezTo>
                  <a:lnTo>
                    <a:pt x="378851" y="416345"/>
                  </a:lnTo>
                  <a:cubicBezTo>
                    <a:pt x="378491" y="414166"/>
                    <a:pt x="379975" y="412113"/>
                    <a:pt x="382153" y="411757"/>
                  </a:cubicBezTo>
                  <a:close/>
                  <a:moveTo>
                    <a:pt x="143934" y="411757"/>
                  </a:moveTo>
                  <a:cubicBezTo>
                    <a:pt x="146113" y="412113"/>
                    <a:pt x="147592" y="414167"/>
                    <a:pt x="147238" y="416345"/>
                  </a:cubicBezTo>
                  <a:lnTo>
                    <a:pt x="121756" y="573176"/>
                  </a:lnTo>
                  <a:cubicBezTo>
                    <a:pt x="121436" y="575141"/>
                    <a:pt x="119738" y="576533"/>
                    <a:pt x="117813" y="576533"/>
                  </a:cubicBezTo>
                  <a:cubicBezTo>
                    <a:pt x="117604" y="576533"/>
                    <a:pt x="117384" y="576518"/>
                    <a:pt x="117170" y="576482"/>
                  </a:cubicBezTo>
                  <a:cubicBezTo>
                    <a:pt x="114992" y="576126"/>
                    <a:pt x="113513" y="574073"/>
                    <a:pt x="113864" y="571894"/>
                  </a:cubicBezTo>
                  <a:lnTo>
                    <a:pt x="139345" y="415064"/>
                  </a:lnTo>
                  <a:cubicBezTo>
                    <a:pt x="139706" y="412885"/>
                    <a:pt x="141745" y="411415"/>
                    <a:pt x="143934" y="411757"/>
                  </a:cubicBezTo>
                  <a:close/>
                  <a:moveTo>
                    <a:pt x="263046" y="398415"/>
                  </a:moveTo>
                  <a:lnTo>
                    <a:pt x="248488" y="441494"/>
                  </a:lnTo>
                  <a:cubicBezTo>
                    <a:pt x="247940" y="443118"/>
                    <a:pt x="246414" y="444211"/>
                    <a:pt x="244701" y="444211"/>
                  </a:cubicBezTo>
                  <a:lnTo>
                    <a:pt x="198053" y="444211"/>
                  </a:lnTo>
                  <a:lnTo>
                    <a:pt x="235656" y="470484"/>
                  </a:lnTo>
                  <a:cubicBezTo>
                    <a:pt x="237109" y="471501"/>
                    <a:pt x="237722" y="473359"/>
                    <a:pt x="237151" y="475041"/>
                  </a:cubicBezTo>
                  <a:lnTo>
                    <a:pt x="222702" y="517808"/>
                  </a:lnTo>
                  <a:lnTo>
                    <a:pt x="260757" y="491226"/>
                  </a:lnTo>
                  <a:cubicBezTo>
                    <a:pt x="262132" y="490265"/>
                    <a:pt x="263954" y="490265"/>
                    <a:pt x="265336" y="491226"/>
                  </a:cubicBezTo>
                  <a:lnTo>
                    <a:pt x="303375" y="517804"/>
                  </a:lnTo>
                  <a:lnTo>
                    <a:pt x="288926" y="475041"/>
                  </a:lnTo>
                  <a:cubicBezTo>
                    <a:pt x="288356" y="473357"/>
                    <a:pt x="288970" y="471499"/>
                    <a:pt x="290425" y="470484"/>
                  </a:cubicBezTo>
                  <a:lnTo>
                    <a:pt x="328031" y="444211"/>
                  </a:lnTo>
                  <a:lnTo>
                    <a:pt x="281387" y="444211"/>
                  </a:lnTo>
                  <a:cubicBezTo>
                    <a:pt x="279674" y="444211"/>
                    <a:pt x="278148" y="443118"/>
                    <a:pt x="277600" y="441494"/>
                  </a:cubicBezTo>
                  <a:close/>
                  <a:moveTo>
                    <a:pt x="263042" y="381928"/>
                  </a:moveTo>
                  <a:cubicBezTo>
                    <a:pt x="264755" y="381928"/>
                    <a:pt x="266281" y="383020"/>
                    <a:pt x="266829" y="384644"/>
                  </a:cubicBezTo>
                  <a:lnTo>
                    <a:pt x="284253" y="436216"/>
                  </a:lnTo>
                  <a:lnTo>
                    <a:pt x="340731" y="436216"/>
                  </a:lnTo>
                  <a:cubicBezTo>
                    <a:pt x="342480" y="436216"/>
                    <a:pt x="344020" y="437347"/>
                    <a:pt x="344545" y="439015"/>
                  </a:cubicBezTo>
                  <a:cubicBezTo>
                    <a:pt x="345068" y="440680"/>
                    <a:pt x="344452" y="442491"/>
                    <a:pt x="343023" y="443490"/>
                  </a:cubicBezTo>
                  <a:lnTo>
                    <a:pt x="297463" y="475324"/>
                  </a:lnTo>
                  <a:lnTo>
                    <a:pt x="314843" y="526769"/>
                  </a:lnTo>
                  <a:cubicBezTo>
                    <a:pt x="315397" y="528404"/>
                    <a:pt x="314834" y="530211"/>
                    <a:pt x="313452" y="531246"/>
                  </a:cubicBezTo>
                  <a:cubicBezTo>
                    <a:pt x="312075" y="532287"/>
                    <a:pt x="310177" y="532316"/>
                    <a:pt x="308764" y="531323"/>
                  </a:cubicBezTo>
                  <a:lnTo>
                    <a:pt x="263044" y="499379"/>
                  </a:lnTo>
                  <a:lnTo>
                    <a:pt x="217308" y="531323"/>
                  </a:lnTo>
                  <a:cubicBezTo>
                    <a:pt x="216622" y="531808"/>
                    <a:pt x="215822" y="532047"/>
                    <a:pt x="215021" y="532047"/>
                  </a:cubicBezTo>
                  <a:cubicBezTo>
                    <a:pt x="214178" y="532047"/>
                    <a:pt x="213332" y="531779"/>
                    <a:pt x="212625" y="531246"/>
                  </a:cubicBezTo>
                  <a:cubicBezTo>
                    <a:pt x="211243" y="530213"/>
                    <a:pt x="210680" y="528404"/>
                    <a:pt x="211234" y="526769"/>
                  </a:cubicBezTo>
                  <a:lnTo>
                    <a:pt x="228614" y="475324"/>
                  </a:lnTo>
                  <a:lnTo>
                    <a:pt x="183059" y="443490"/>
                  </a:lnTo>
                  <a:cubicBezTo>
                    <a:pt x="181630" y="442491"/>
                    <a:pt x="181014" y="440677"/>
                    <a:pt x="181536" y="439015"/>
                  </a:cubicBezTo>
                  <a:cubicBezTo>
                    <a:pt x="182059" y="437349"/>
                    <a:pt x="183606" y="436216"/>
                    <a:pt x="185350" y="436216"/>
                  </a:cubicBezTo>
                  <a:lnTo>
                    <a:pt x="241828" y="436216"/>
                  </a:lnTo>
                  <a:lnTo>
                    <a:pt x="259255" y="384644"/>
                  </a:lnTo>
                  <a:cubicBezTo>
                    <a:pt x="259802" y="383020"/>
                    <a:pt x="261329" y="381928"/>
                    <a:pt x="263042" y="381928"/>
                  </a:cubicBezTo>
                  <a:close/>
                  <a:moveTo>
                    <a:pt x="334379" y="361631"/>
                  </a:moveTo>
                  <a:lnTo>
                    <a:pt x="330581" y="372883"/>
                  </a:lnTo>
                  <a:cubicBezTo>
                    <a:pt x="330033" y="374507"/>
                    <a:pt x="328507" y="375600"/>
                    <a:pt x="326794" y="375600"/>
                  </a:cubicBezTo>
                  <a:lnTo>
                    <a:pt x="314934" y="375600"/>
                  </a:lnTo>
                  <a:lnTo>
                    <a:pt x="324391" y="382201"/>
                  </a:lnTo>
                  <a:cubicBezTo>
                    <a:pt x="325848" y="383220"/>
                    <a:pt x="326460" y="385078"/>
                    <a:pt x="325890" y="386761"/>
                  </a:cubicBezTo>
                  <a:lnTo>
                    <a:pt x="322192" y="397699"/>
                  </a:lnTo>
                  <a:lnTo>
                    <a:pt x="332097" y="390781"/>
                  </a:lnTo>
                  <a:cubicBezTo>
                    <a:pt x="333472" y="389829"/>
                    <a:pt x="335293" y="389824"/>
                    <a:pt x="336675" y="390786"/>
                  </a:cubicBezTo>
                  <a:lnTo>
                    <a:pt x="346556" y="397692"/>
                  </a:lnTo>
                  <a:lnTo>
                    <a:pt x="342863" y="386760"/>
                  </a:lnTo>
                  <a:cubicBezTo>
                    <a:pt x="342293" y="385078"/>
                    <a:pt x="342904" y="383220"/>
                    <a:pt x="344363" y="382201"/>
                  </a:cubicBezTo>
                  <a:lnTo>
                    <a:pt x="353818" y="375600"/>
                  </a:lnTo>
                  <a:lnTo>
                    <a:pt x="341965" y="375600"/>
                  </a:lnTo>
                  <a:cubicBezTo>
                    <a:pt x="340247" y="375600"/>
                    <a:pt x="338724" y="374507"/>
                    <a:pt x="338177" y="372878"/>
                  </a:cubicBezTo>
                  <a:close/>
                  <a:moveTo>
                    <a:pt x="191704" y="361629"/>
                  </a:moveTo>
                  <a:lnTo>
                    <a:pt x="187901" y="372883"/>
                  </a:lnTo>
                  <a:cubicBezTo>
                    <a:pt x="187353" y="374508"/>
                    <a:pt x="185828" y="375600"/>
                    <a:pt x="184113" y="375600"/>
                  </a:cubicBezTo>
                  <a:lnTo>
                    <a:pt x="172255" y="375600"/>
                  </a:lnTo>
                  <a:lnTo>
                    <a:pt x="181710" y="382202"/>
                  </a:lnTo>
                  <a:cubicBezTo>
                    <a:pt x="183169" y="383221"/>
                    <a:pt x="183781" y="385079"/>
                    <a:pt x="183211" y="386761"/>
                  </a:cubicBezTo>
                  <a:lnTo>
                    <a:pt x="179513" y="397699"/>
                  </a:lnTo>
                  <a:lnTo>
                    <a:pt x="189414" y="390782"/>
                  </a:lnTo>
                  <a:cubicBezTo>
                    <a:pt x="190786" y="389829"/>
                    <a:pt x="192614" y="389825"/>
                    <a:pt x="193988" y="390786"/>
                  </a:cubicBezTo>
                  <a:lnTo>
                    <a:pt x="203890" y="397699"/>
                  </a:lnTo>
                  <a:lnTo>
                    <a:pt x="200193" y="386761"/>
                  </a:lnTo>
                  <a:cubicBezTo>
                    <a:pt x="199623" y="385079"/>
                    <a:pt x="200237" y="383221"/>
                    <a:pt x="201692" y="382202"/>
                  </a:cubicBezTo>
                  <a:lnTo>
                    <a:pt x="211149" y="375600"/>
                  </a:lnTo>
                  <a:lnTo>
                    <a:pt x="199289" y="375600"/>
                  </a:lnTo>
                  <a:cubicBezTo>
                    <a:pt x="197576" y="375600"/>
                    <a:pt x="196050" y="374508"/>
                    <a:pt x="195501" y="372883"/>
                  </a:cubicBezTo>
                  <a:close/>
                  <a:moveTo>
                    <a:pt x="191704" y="345142"/>
                  </a:moveTo>
                  <a:cubicBezTo>
                    <a:pt x="193416" y="345142"/>
                    <a:pt x="194944" y="346234"/>
                    <a:pt x="195491" y="347858"/>
                  </a:cubicBezTo>
                  <a:lnTo>
                    <a:pt x="202160" y="367608"/>
                  </a:lnTo>
                  <a:lnTo>
                    <a:pt x="223854" y="367608"/>
                  </a:lnTo>
                  <a:cubicBezTo>
                    <a:pt x="225598" y="367608"/>
                    <a:pt x="227145" y="368740"/>
                    <a:pt x="227667" y="370407"/>
                  </a:cubicBezTo>
                  <a:cubicBezTo>
                    <a:pt x="228190" y="372069"/>
                    <a:pt x="227574" y="373880"/>
                    <a:pt x="226141" y="374884"/>
                  </a:cubicBezTo>
                  <a:lnTo>
                    <a:pt x="208730" y="387043"/>
                  </a:lnTo>
                  <a:lnTo>
                    <a:pt x="215359" y="406662"/>
                  </a:lnTo>
                  <a:cubicBezTo>
                    <a:pt x="215913" y="408297"/>
                    <a:pt x="215350" y="410104"/>
                    <a:pt x="213968" y="411138"/>
                  </a:cubicBezTo>
                  <a:cubicBezTo>
                    <a:pt x="212586" y="412178"/>
                    <a:pt x="210690" y="412209"/>
                    <a:pt x="209284" y="411216"/>
                  </a:cubicBezTo>
                  <a:lnTo>
                    <a:pt x="191701" y="398939"/>
                  </a:lnTo>
                  <a:lnTo>
                    <a:pt x="174120" y="411221"/>
                  </a:lnTo>
                  <a:cubicBezTo>
                    <a:pt x="173431" y="411701"/>
                    <a:pt x="172633" y="411939"/>
                    <a:pt x="171831" y="411939"/>
                  </a:cubicBezTo>
                  <a:cubicBezTo>
                    <a:pt x="170988" y="411939"/>
                    <a:pt x="170143" y="411672"/>
                    <a:pt x="169435" y="411138"/>
                  </a:cubicBezTo>
                  <a:cubicBezTo>
                    <a:pt x="168053" y="410106"/>
                    <a:pt x="167491" y="408297"/>
                    <a:pt x="168044" y="406662"/>
                  </a:cubicBezTo>
                  <a:lnTo>
                    <a:pt x="174674" y="387043"/>
                  </a:lnTo>
                  <a:lnTo>
                    <a:pt x="157262" y="374884"/>
                  </a:lnTo>
                  <a:cubicBezTo>
                    <a:pt x="155829" y="373882"/>
                    <a:pt x="155213" y="372069"/>
                    <a:pt x="155735" y="370407"/>
                  </a:cubicBezTo>
                  <a:cubicBezTo>
                    <a:pt x="156258" y="368740"/>
                    <a:pt x="157805" y="367608"/>
                    <a:pt x="159549" y="367608"/>
                  </a:cubicBezTo>
                  <a:lnTo>
                    <a:pt x="181244" y="367608"/>
                  </a:lnTo>
                  <a:lnTo>
                    <a:pt x="187916" y="347858"/>
                  </a:lnTo>
                  <a:cubicBezTo>
                    <a:pt x="188464" y="346234"/>
                    <a:pt x="189991" y="345142"/>
                    <a:pt x="191704" y="345142"/>
                  </a:cubicBezTo>
                  <a:close/>
                  <a:moveTo>
                    <a:pt x="334383" y="345135"/>
                  </a:moveTo>
                  <a:cubicBezTo>
                    <a:pt x="336097" y="345135"/>
                    <a:pt x="337624" y="346227"/>
                    <a:pt x="338171" y="347856"/>
                  </a:cubicBezTo>
                  <a:lnTo>
                    <a:pt x="344840" y="367603"/>
                  </a:lnTo>
                  <a:lnTo>
                    <a:pt x="366529" y="367603"/>
                  </a:lnTo>
                  <a:cubicBezTo>
                    <a:pt x="368278" y="367603"/>
                    <a:pt x="369818" y="368736"/>
                    <a:pt x="370336" y="370400"/>
                  </a:cubicBezTo>
                  <a:cubicBezTo>
                    <a:pt x="370859" y="372062"/>
                    <a:pt x="370243" y="373878"/>
                    <a:pt x="368814" y="374877"/>
                  </a:cubicBezTo>
                  <a:lnTo>
                    <a:pt x="351395" y="387037"/>
                  </a:lnTo>
                  <a:lnTo>
                    <a:pt x="358023" y="406655"/>
                  </a:lnTo>
                  <a:cubicBezTo>
                    <a:pt x="358577" y="408290"/>
                    <a:pt x="358014" y="410097"/>
                    <a:pt x="356632" y="411131"/>
                  </a:cubicBezTo>
                  <a:cubicBezTo>
                    <a:pt x="355251" y="412182"/>
                    <a:pt x="353355" y="412204"/>
                    <a:pt x="351949" y="411209"/>
                  </a:cubicBezTo>
                  <a:lnTo>
                    <a:pt x="334381" y="398932"/>
                  </a:lnTo>
                  <a:lnTo>
                    <a:pt x="316799" y="411214"/>
                  </a:lnTo>
                  <a:cubicBezTo>
                    <a:pt x="316111" y="411694"/>
                    <a:pt x="315312" y="411932"/>
                    <a:pt x="314511" y="411932"/>
                  </a:cubicBezTo>
                  <a:cubicBezTo>
                    <a:pt x="313668" y="411932"/>
                    <a:pt x="312823" y="411665"/>
                    <a:pt x="312115" y="411131"/>
                  </a:cubicBezTo>
                  <a:cubicBezTo>
                    <a:pt x="310733" y="410099"/>
                    <a:pt x="310170" y="408290"/>
                    <a:pt x="310724" y="406655"/>
                  </a:cubicBezTo>
                  <a:lnTo>
                    <a:pt x="317353" y="387036"/>
                  </a:lnTo>
                  <a:lnTo>
                    <a:pt x="299942" y="374877"/>
                  </a:lnTo>
                  <a:cubicBezTo>
                    <a:pt x="298509" y="373875"/>
                    <a:pt x="297893" y="372062"/>
                    <a:pt x="298415" y="370400"/>
                  </a:cubicBezTo>
                  <a:cubicBezTo>
                    <a:pt x="298938" y="368733"/>
                    <a:pt x="300485" y="367601"/>
                    <a:pt x="302229" y="367601"/>
                  </a:cubicBezTo>
                  <a:lnTo>
                    <a:pt x="323923" y="367601"/>
                  </a:lnTo>
                  <a:lnTo>
                    <a:pt x="330597" y="347851"/>
                  </a:lnTo>
                  <a:cubicBezTo>
                    <a:pt x="331144" y="346227"/>
                    <a:pt x="332671" y="345135"/>
                    <a:pt x="334383" y="345135"/>
                  </a:cubicBezTo>
                  <a:close/>
                  <a:moveTo>
                    <a:pt x="520376" y="249979"/>
                  </a:moveTo>
                  <a:cubicBezTo>
                    <a:pt x="522586" y="249979"/>
                    <a:pt x="524373" y="251765"/>
                    <a:pt x="524374" y="253977"/>
                  </a:cubicBezTo>
                  <a:lnTo>
                    <a:pt x="524374" y="268681"/>
                  </a:lnTo>
                  <a:cubicBezTo>
                    <a:pt x="524374" y="270890"/>
                    <a:pt x="522586" y="272679"/>
                    <a:pt x="520376" y="272679"/>
                  </a:cubicBezTo>
                  <a:cubicBezTo>
                    <a:pt x="518166" y="272679"/>
                    <a:pt x="516378" y="270890"/>
                    <a:pt x="516378" y="268681"/>
                  </a:cubicBezTo>
                  <a:lnTo>
                    <a:pt x="516378" y="253977"/>
                  </a:lnTo>
                  <a:cubicBezTo>
                    <a:pt x="516378" y="251767"/>
                    <a:pt x="518166" y="249979"/>
                    <a:pt x="520376" y="249979"/>
                  </a:cubicBezTo>
                  <a:close/>
                  <a:moveTo>
                    <a:pt x="223723" y="245406"/>
                  </a:moveTo>
                  <a:lnTo>
                    <a:pt x="223723" y="281610"/>
                  </a:lnTo>
                  <a:cubicBezTo>
                    <a:pt x="223723" y="302240"/>
                    <a:pt x="241358" y="319028"/>
                    <a:pt x="263032" y="319028"/>
                  </a:cubicBezTo>
                  <a:cubicBezTo>
                    <a:pt x="284715" y="319028"/>
                    <a:pt x="302358" y="302240"/>
                    <a:pt x="302355" y="281612"/>
                  </a:cubicBezTo>
                  <a:lnTo>
                    <a:pt x="302355" y="247976"/>
                  </a:lnTo>
                  <a:cubicBezTo>
                    <a:pt x="291141" y="252704"/>
                    <a:pt x="278790" y="255372"/>
                    <a:pt x="265796" y="255372"/>
                  </a:cubicBezTo>
                  <a:cubicBezTo>
                    <a:pt x="250697" y="255372"/>
                    <a:pt x="236363" y="251790"/>
                    <a:pt x="223723" y="245406"/>
                  </a:cubicBezTo>
                  <a:close/>
                  <a:moveTo>
                    <a:pt x="530564" y="240180"/>
                  </a:moveTo>
                  <a:lnTo>
                    <a:pt x="545852" y="240180"/>
                  </a:lnTo>
                  <a:cubicBezTo>
                    <a:pt x="548061" y="240180"/>
                    <a:pt x="549851" y="241966"/>
                    <a:pt x="549851" y="244178"/>
                  </a:cubicBezTo>
                  <a:cubicBezTo>
                    <a:pt x="549851" y="246388"/>
                    <a:pt x="548061" y="248177"/>
                    <a:pt x="545852" y="248177"/>
                  </a:cubicBezTo>
                  <a:lnTo>
                    <a:pt x="530564" y="248177"/>
                  </a:lnTo>
                  <a:cubicBezTo>
                    <a:pt x="528354" y="248177"/>
                    <a:pt x="526565" y="246388"/>
                    <a:pt x="526565" y="244178"/>
                  </a:cubicBezTo>
                  <a:cubicBezTo>
                    <a:pt x="526565" y="241968"/>
                    <a:pt x="528354" y="240180"/>
                    <a:pt x="530564" y="240180"/>
                  </a:cubicBezTo>
                  <a:close/>
                  <a:moveTo>
                    <a:pt x="494899" y="240180"/>
                  </a:moveTo>
                  <a:lnTo>
                    <a:pt x="510178" y="240180"/>
                  </a:lnTo>
                  <a:cubicBezTo>
                    <a:pt x="512387" y="240180"/>
                    <a:pt x="514173" y="241966"/>
                    <a:pt x="514177" y="244178"/>
                  </a:cubicBezTo>
                  <a:cubicBezTo>
                    <a:pt x="514177" y="246388"/>
                    <a:pt x="512387" y="248177"/>
                    <a:pt x="510178" y="248177"/>
                  </a:cubicBezTo>
                  <a:lnTo>
                    <a:pt x="494899" y="248177"/>
                  </a:lnTo>
                  <a:cubicBezTo>
                    <a:pt x="492689" y="248177"/>
                    <a:pt x="490900" y="246388"/>
                    <a:pt x="490900" y="244178"/>
                  </a:cubicBezTo>
                  <a:cubicBezTo>
                    <a:pt x="490900" y="241968"/>
                    <a:pt x="492689" y="240180"/>
                    <a:pt x="494899" y="240180"/>
                  </a:cubicBezTo>
                  <a:close/>
                  <a:moveTo>
                    <a:pt x="520376" y="215676"/>
                  </a:moveTo>
                  <a:cubicBezTo>
                    <a:pt x="522586" y="215676"/>
                    <a:pt x="524373" y="217462"/>
                    <a:pt x="524374" y="219674"/>
                  </a:cubicBezTo>
                  <a:lnTo>
                    <a:pt x="524374" y="234378"/>
                  </a:lnTo>
                  <a:cubicBezTo>
                    <a:pt x="524374" y="236587"/>
                    <a:pt x="522586" y="238376"/>
                    <a:pt x="520376" y="238376"/>
                  </a:cubicBezTo>
                  <a:cubicBezTo>
                    <a:pt x="518166" y="238376"/>
                    <a:pt x="516378" y="236587"/>
                    <a:pt x="516378" y="234378"/>
                  </a:cubicBezTo>
                  <a:lnTo>
                    <a:pt x="516378" y="219674"/>
                  </a:lnTo>
                  <a:cubicBezTo>
                    <a:pt x="516378" y="217464"/>
                    <a:pt x="518166" y="215676"/>
                    <a:pt x="520376" y="215676"/>
                  </a:cubicBezTo>
                  <a:close/>
                  <a:moveTo>
                    <a:pt x="428571" y="208248"/>
                  </a:moveTo>
                  <a:cubicBezTo>
                    <a:pt x="424175" y="216865"/>
                    <a:pt x="417812" y="223965"/>
                    <a:pt x="410105" y="228834"/>
                  </a:cubicBezTo>
                  <a:cubicBezTo>
                    <a:pt x="417812" y="233702"/>
                    <a:pt x="424175" y="240804"/>
                    <a:pt x="428571" y="249420"/>
                  </a:cubicBezTo>
                  <a:cubicBezTo>
                    <a:pt x="432975" y="240802"/>
                    <a:pt x="439339" y="233702"/>
                    <a:pt x="447037" y="228834"/>
                  </a:cubicBezTo>
                  <a:cubicBezTo>
                    <a:pt x="439339" y="223965"/>
                    <a:pt x="432975" y="216863"/>
                    <a:pt x="428571" y="208248"/>
                  </a:cubicBezTo>
                  <a:close/>
                  <a:moveTo>
                    <a:pt x="77050" y="205872"/>
                  </a:moveTo>
                  <a:cubicBezTo>
                    <a:pt x="79262" y="205872"/>
                    <a:pt x="81048" y="207658"/>
                    <a:pt x="81048" y="209870"/>
                  </a:cubicBezTo>
                  <a:lnTo>
                    <a:pt x="81048" y="224574"/>
                  </a:lnTo>
                  <a:cubicBezTo>
                    <a:pt x="81048" y="226783"/>
                    <a:pt x="79259" y="228572"/>
                    <a:pt x="77050" y="228572"/>
                  </a:cubicBezTo>
                  <a:cubicBezTo>
                    <a:pt x="74839" y="228572"/>
                    <a:pt x="73051" y="226783"/>
                    <a:pt x="73051" y="224574"/>
                  </a:cubicBezTo>
                  <a:lnTo>
                    <a:pt x="73051" y="209870"/>
                  </a:lnTo>
                  <a:cubicBezTo>
                    <a:pt x="73051" y="207660"/>
                    <a:pt x="74839" y="205872"/>
                    <a:pt x="77050" y="205872"/>
                  </a:cubicBezTo>
                  <a:close/>
                  <a:moveTo>
                    <a:pt x="432388" y="196466"/>
                  </a:moveTo>
                  <a:cubicBezTo>
                    <a:pt x="436549" y="209876"/>
                    <a:pt x="445597" y="220327"/>
                    <a:pt x="457208" y="225140"/>
                  </a:cubicBezTo>
                  <a:cubicBezTo>
                    <a:pt x="458698" y="225761"/>
                    <a:pt x="459675" y="227216"/>
                    <a:pt x="459675" y="228834"/>
                  </a:cubicBezTo>
                  <a:cubicBezTo>
                    <a:pt x="459675" y="230451"/>
                    <a:pt x="458698" y="231906"/>
                    <a:pt x="457208" y="232527"/>
                  </a:cubicBezTo>
                  <a:cubicBezTo>
                    <a:pt x="445597" y="237340"/>
                    <a:pt x="436549" y="247791"/>
                    <a:pt x="432388" y="261201"/>
                  </a:cubicBezTo>
                  <a:cubicBezTo>
                    <a:pt x="431865" y="262872"/>
                    <a:pt x="430318" y="264012"/>
                    <a:pt x="428569" y="264012"/>
                  </a:cubicBezTo>
                  <a:cubicBezTo>
                    <a:pt x="426821" y="264012"/>
                    <a:pt x="425267" y="262872"/>
                    <a:pt x="424751" y="261197"/>
                  </a:cubicBezTo>
                  <a:cubicBezTo>
                    <a:pt x="420598" y="247791"/>
                    <a:pt x="411550" y="237340"/>
                    <a:pt x="399930" y="232527"/>
                  </a:cubicBezTo>
                  <a:cubicBezTo>
                    <a:pt x="398439" y="231906"/>
                    <a:pt x="397464" y="230451"/>
                    <a:pt x="397464" y="228834"/>
                  </a:cubicBezTo>
                  <a:cubicBezTo>
                    <a:pt x="397464" y="227216"/>
                    <a:pt x="398439" y="225761"/>
                    <a:pt x="399930" y="225140"/>
                  </a:cubicBezTo>
                  <a:cubicBezTo>
                    <a:pt x="411547" y="220327"/>
                    <a:pt x="420597" y="209876"/>
                    <a:pt x="424751" y="196470"/>
                  </a:cubicBezTo>
                  <a:cubicBezTo>
                    <a:pt x="425782" y="193120"/>
                    <a:pt x="431342" y="193124"/>
                    <a:pt x="432388" y="196466"/>
                  </a:cubicBezTo>
                  <a:close/>
                  <a:moveTo>
                    <a:pt x="87240" y="196073"/>
                  </a:moveTo>
                  <a:lnTo>
                    <a:pt x="102528" y="196073"/>
                  </a:lnTo>
                  <a:cubicBezTo>
                    <a:pt x="104738" y="196073"/>
                    <a:pt x="106527" y="197861"/>
                    <a:pt x="106527" y="200071"/>
                  </a:cubicBezTo>
                  <a:cubicBezTo>
                    <a:pt x="106527" y="202281"/>
                    <a:pt x="104738" y="204070"/>
                    <a:pt x="102528" y="204070"/>
                  </a:cubicBezTo>
                  <a:lnTo>
                    <a:pt x="87240" y="204070"/>
                  </a:lnTo>
                  <a:cubicBezTo>
                    <a:pt x="85030" y="204070"/>
                    <a:pt x="83242" y="202281"/>
                    <a:pt x="83242" y="200071"/>
                  </a:cubicBezTo>
                  <a:cubicBezTo>
                    <a:pt x="83242" y="197861"/>
                    <a:pt x="85030" y="196073"/>
                    <a:pt x="87240" y="196073"/>
                  </a:cubicBezTo>
                  <a:close/>
                  <a:moveTo>
                    <a:pt x="51572" y="196073"/>
                  </a:moveTo>
                  <a:lnTo>
                    <a:pt x="66860" y="196073"/>
                  </a:lnTo>
                  <a:cubicBezTo>
                    <a:pt x="69070" y="196073"/>
                    <a:pt x="70859" y="197861"/>
                    <a:pt x="70859" y="200071"/>
                  </a:cubicBezTo>
                  <a:cubicBezTo>
                    <a:pt x="70859" y="202281"/>
                    <a:pt x="69070" y="204070"/>
                    <a:pt x="66860" y="204070"/>
                  </a:cubicBezTo>
                  <a:lnTo>
                    <a:pt x="51572" y="204070"/>
                  </a:lnTo>
                  <a:cubicBezTo>
                    <a:pt x="49362" y="204070"/>
                    <a:pt x="47574" y="202281"/>
                    <a:pt x="47574" y="200071"/>
                  </a:cubicBezTo>
                  <a:cubicBezTo>
                    <a:pt x="47574" y="197861"/>
                    <a:pt x="49362" y="196073"/>
                    <a:pt x="51572" y="196073"/>
                  </a:cubicBezTo>
                  <a:close/>
                  <a:moveTo>
                    <a:pt x="77050" y="171567"/>
                  </a:moveTo>
                  <a:cubicBezTo>
                    <a:pt x="79259" y="171567"/>
                    <a:pt x="81048" y="173355"/>
                    <a:pt x="81048" y="175565"/>
                  </a:cubicBezTo>
                  <a:lnTo>
                    <a:pt x="81048" y="190269"/>
                  </a:lnTo>
                  <a:cubicBezTo>
                    <a:pt x="81048" y="192478"/>
                    <a:pt x="79259" y="194267"/>
                    <a:pt x="77050" y="194267"/>
                  </a:cubicBezTo>
                  <a:cubicBezTo>
                    <a:pt x="74839" y="194267"/>
                    <a:pt x="73051" y="192478"/>
                    <a:pt x="73051" y="190269"/>
                  </a:cubicBezTo>
                  <a:lnTo>
                    <a:pt x="73051" y="175565"/>
                  </a:lnTo>
                  <a:cubicBezTo>
                    <a:pt x="73051" y="173355"/>
                    <a:pt x="74839" y="171567"/>
                    <a:pt x="77050" y="171567"/>
                  </a:cubicBezTo>
                  <a:close/>
                  <a:moveTo>
                    <a:pt x="188718" y="151759"/>
                  </a:moveTo>
                  <a:cubicBezTo>
                    <a:pt x="185614" y="164846"/>
                    <a:pt x="185040" y="177883"/>
                    <a:pt x="184969" y="184142"/>
                  </a:cubicBezTo>
                  <a:cubicBezTo>
                    <a:pt x="185165" y="185052"/>
                    <a:pt x="185324" y="185978"/>
                    <a:pt x="185556" y="186872"/>
                  </a:cubicBezTo>
                  <a:cubicBezTo>
                    <a:pt x="194575" y="222502"/>
                    <a:pt x="227564" y="247375"/>
                    <a:pt x="265798" y="247373"/>
                  </a:cubicBezTo>
                  <a:cubicBezTo>
                    <a:pt x="306545" y="247373"/>
                    <a:pt x="339256" y="218134"/>
                    <a:pt x="346716" y="184035"/>
                  </a:cubicBezTo>
                  <a:cubicBezTo>
                    <a:pt x="346716" y="184004"/>
                    <a:pt x="347261" y="180882"/>
                    <a:pt x="347261" y="180851"/>
                  </a:cubicBezTo>
                  <a:cubicBezTo>
                    <a:pt x="347261" y="172516"/>
                    <a:pt x="345468" y="163091"/>
                    <a:pt x="342913" y="153841"/>
                  </a:cubicBezTo>
                  <a:lnTo>
                    <a:pt x="330562" y="161607"/>
                  </a:lnTo>
                  <a:cubicBezTo>
                    <a:pt x="330603" y="162181"/>
                    <a:pt x="330740" y="162728"/>
                    <a:pt x="330740" y="163311"/>
                  </a:cubicBezTo>
                  <a:cubicBezTo>
                    <a:pt x="330740" y="177674"/>
                    <a:pt x="318661" y="189357"/>
                    <a:pt x="303811" y="189357"/>
                  </a:cubicBezTo>
                  <a:cubicBezTo>
                    <a:pt x="289507" y="189357"/>
                    <a:pt x="277890" y="178488"/>
                    <a:pt x="277043" y="164860"/>
                  </a:cubicBezTo>
                  <a:lnTo>
                    <a:pt x="259236" y="164860"/>
                  </a:lnTo>
                  <a:cubicBezTo>
                    <a:pt x="258389" y="178488"/>
                    <a:pt x="246772" y="189357"/>
                    <a:pt x="232469" y="189357"/>
                  </a:cubicBezTo>
                  <a:cubicBezTo>
                    <a:pt x="217619" y="189357"/>
                    <a:pt x="205539" y="177674"/>
                    <a:pt x="205539" y="163311"/>
                  </a:cubicBezTo>
                  <a:cubicBezTo>
                    <a:pt x="205539" y="162948"/>
                    <a:pt x="205634" y="162608"/>
                    <a:pt x="205651" y="162250"/>
                  </a:cubicBezTo>
                  <a:cubicBezTo>
                    <a:pt x="205504" y="162181"/>
                    <a:pt x="188718" y="151759"/>
                    <a:pt x="188718" y="151759"/>
                  </a:cubicBezTo>
                  <a:close/>
                  <a:moveTo>
                    <a:pt x="303808" y="145259"/>
                  </a:moveTo>
                  <a:cubicBezTo>
                    <a:pt x="293369" y="145259"/>
                    <a:pt x="284873" y="153356"/>
                    <a:pt x="284873" y="163311"/>
                  </a:cubicBezTo>
                  <a:cubicBezTo>
                    <a:pt x="284873" y="173266"/>
                    <a:pt x="293369" y="181363"/>
                    <a:pt x="303808" y="181363"/>
                  </a:cubicBezTo>
                  <a:cubicBezTo>
                    <a:pt x="314248" y="181363"/>
                    <a:pt x="322743" y="173266"/>
                    <a:pt x="322743" y="163311"/>
                  </a:cubicBezTo>
                  <a:cubicBezTo>
                    <a:pt x="322743" y="153356"/>
                    <a:pt x="314248" y="145259"/>
                    <a:pt x="303808" y="145259"/>
                  </a:cubicBezTo>
                  <a:close/>
                  <a:moveTo>
                    <a:pt x="232469" y="145259"/>
                  </a:moveTo>
                  <a:cubicBezTo>
                    <a:pt x="222029" y="145259"/>
                    <a:pt x="213533" y="153356"/>
                    <a:pt x="213533" y="163311"/>
                  </a:cubicBezTo>
                  <a:cubicBezTo>
                    <a:pt x="213533" y="173266"/>
                    <a:pt x="222029" y="181363"/>
                    <a:pt x="232469" y="181363"/>
                  </a:cubicBezTo>
                  <a:cubicBezTo>
                    <a:pt x="242909" y="181363"/>
                    <a:pt x="251404" y="173266"/>
                    <a:pt x="251404" y="163311"/>
                  </a:cubicBezTo>
                  <a:cubicBezTo>
                    <a:pt x="251404" y="153356"/>
                    <a:pt x="242909" y="145259"/>
                    <a:pt x="232469" y="145259"/>
                  </a:cubicBezTo>
                  <a:close/>
                  <a:moveTo>
                    <a:pt x="469688" y="116576"/>
                  </a:moveTo>
                  <a:cubicBezTo>
                    <a:pt x="462918" y="131486"/>
                    <a:pt x="452197" y="143541"/>
                    <a:pt x="438956" y="151100"/>
                  </a:cubicBezTo>
                  <a:cubicBezTo>
                    <a:pt x="452198" y="158660"/>
                    <a:pt x="462920" y="170716"/>
                    <a:pt x="469688" y="185622"/>
                  </a:cubicBezTo>
                  <a:cubicBezTo>
                    <a:pt x="476441" y="170716"/>
                    <a:pt x="487162" y="158660"/>
                    <a:pt x="500412" y="151095"/>
                  </a:cubicBezTo>
                  <a:cubicBezTo>
                    <a:pt x="487162" y="143537"/>
                    <a:pt x="476441" y="131486"/>
                    <a:pt x="469688" y="116576"/>
                  </a:cubicBezTo>
                  <a:close/>
                  <a:moveTo>
                    <a:pt x="241756" y="109922"/>
                  </a:moveTo>
                  <a:cubicBezTo>
                    <a:pt x="229820" y="110512"/>
                    <a:pt x="218509" y="112795"/>
                    <a:pt x="208649" y="118481"/>
                  </a:cubicBezTo>
                  <a:cubicBezTo>
                    <a:pt x="199879" y="123534"/>
                    <a:pt x="194379" y="133373"/>
                    <a:pt x="190887" y="144076"/>
                  </a:cubicBezTo>
                  <a:cubicBezTo>
                    <a:pt x="191239" y="144056"/>
                    <a:pt x="207380" y="154046"/>
                    <a:pt x="207380" y="154046"/>
                  </a:cubicBezTo>
                  <a:cubicBezTo>
                    <a:pt x="211260" y="144258"/>
                    <a:pt x="221003" y="137262"/>
                    <a:pt x="232469" y="137262"/>
                  </a:cubicBezTo>
                  <a:cubicBezTo>
                    <a:pt x="245007" y="137262"/>
                    <a:pt x="255480" y="145629"/>
                    <a:pt x="258464" y="156865"/>
                  </a:cubicBezTo>
                  <a:lnTo>
                    <a:pt x="277815" y="156865"/>
                  </a:lnTo>
                  <a:cubicBezTo>
                    <a:pt x="280801" y="145626"/>
                    <a:pt x="291273" y="137262"/>
                    <a:pt x="303811" y="137262"/>
                  </a:cubicBezTo>
                  <a:cubicBezTo>
                    <a:pt x="315011" y="137262"/>
                    <a:pt x="324619" y="143918"/>
                    <a:pt x="328674" y="153347"/>
                  </a:cubicBezTo>
                  <a:lnTo>
                    <a:pt x="340537" y="145887"/>
                  </a:lnTo>
                  <a:cubicBezTo>
                    <a:pt x="335551" y="130449"/>
                    <a:pt x="329140" y="116596"/>
                    <a:pt x="326257" y="110667"/>
                  </a:cubicBezTo>
                  <a:cubicBezTo>
                    <a:pt x="312991" y="114538"/>
                    <a:pt x="296243" y="113072"/>
                    <a:pt x="278610" y="111521"/>
                  </a:cubicBezTo>
                  <a:cubicBezTo>
                    <a:pt x="266253" y="110435"/>
                    <a:pt x="253692" y="109332"/>
                    <a:pt x="241756" y="109922"/>
                  </a:cubicBezTo>
                  <a:close/>
                  <a:moveTo>
                    <a:pt x="31111" y="106604"/>
                  </a:moveTo>
                  <a:cubicBezTo>
                    <a:pt x="26708" y="115224"/>
                    <a:pt x="20344" y="122328"/>
                    <a:pt x="12640" y="127197"/>
                  </a:cubicBezTo>
                  <a:cubicBezTo>
                    <a:pt x="20344" y="132065"/>
                    <a:pt x="26708" y="139170"/>
                    <a:pt x="31111" y="147790"/>
                  </a:cubicBezTo>
                  <a:cubicBezTo>
                    <a:pt x="35510" y="139170"/>
                    <a:pt x="41874" y="132067"/>
                    <a:pt x="49577" y="127197"/>
                  </a:cubicBezTo>
                  <a:cubicBezTo>
                    <a:pt x="41874" y="122326"/>
                    <a:pt x="35510" y="115224"/>
                    <a:pt x="31111" y="106604"/>
                  </a:cubicBezTo>
                  <a:close/>
                  <a:moveTo>
                    <a:pt x="469686" y="101335"/>
                  </a:moveTo>
                  <a:cubicBezTo>
                    <a:pt x="471444" y="101335"/>
                    <a:pt x="472988" y="102474"/>
                    <a:pt x="473504" y="104149"/>
                  </a:cubicBezTo>
                  <a:cubicBezTo>
                    <a:pt x="479768" y="124355"/>
                    <a:pt x="493432" y="140119"/>
                    <a:pt x="510998" y="147404"/>
                  </a:cubicBezTo>
                  <a:cubicBezTo>
                    <a:pt x="512490" y="148025"/>
                    <a:pt x="513466" y="149482"/>
                    <a:pt x="513466" y="151098"/>
                  </a:cubicBezTo>
                  <a:cubicBezTo>
                    <a:pt x="513466" y="152715"/>
                    <a:pt x="512490" y="154170"/>
                    <a:pt x="510998" y="154791"/>
                  </a:cubicBezTo>
                  <a:cubicBezTo>
                    <a:pt x="493430" y="162080"/>
                    <a:pt x="479766" y="177846"/>
                    <a:pt x="473504" y="198045"/>
                  </a:cubicBezTo>
                  <a:cubicBezTo>
                    <a:pt x="472988" y="199720"/>
                    <a:pt x="471444" y="200859"/>
                    <a:pt x="469686" y="200859"/>
                  </a:cubicBezTo>
                  <a:cubicBezTo>
                    <a:pt x="467937" y="200859"/>
                    <a:pt x="466390" y="199720"/>
                    <a:pt x="465868" y="198049"/>
                  </a:cubicBezTo>
                  <a:cubicBezTo>
                    <a:pt x="459591" y="177846"/>
                    <a:pt x="445927" y="162078"/>
                    <a:pt x="428366" y="154789"/>
                  </a:cubicBezTo>
                  <a:cubicBezTo>
                    <a:pt x="426876" y="154168"/>
                    <a:pt x="425902" y="152711"/>
                    <a:pt x="425899" y="151093"/>
                  </a:cubicBezTo>
                  <a:cubicBezTo>
                    <a:pt x="425899" y="149478"/>
                    <a:pt x="426876" y="148025"/>
                    <a:pt x="428366" y="147404"/>
                  </a:cubicBezTo>
                  <a:cubicBezTo>
                    <a:pt x="445917" y="140124"/>
                    <a:pt x="459591" y="124359"/>
                    <a:pt x="465868" y="104145"/>
                  </a:cubicBezTo>
                  <a:cubicBezTo>
                    <a:pt x="466390" y="102474"/>
                    <a:pt x="467937" y="101335"/>
                    <a:pt x="469686" y="101335"/>
                  </a:cubicBezTo>
                  <a:close/>
                  <a:moveTo>
                    <a:pt x="31111" y="92017"/>
                  </a:moveTo>
                  <a:cubicBezTo>
                    <a:pt x="32864" y="92017"/>
                    <a:pt x="34411" y="93156"/>
                    <a:pt x="34929" y="94827"/>
                  </a:cubicBezTo>
                  <a:cubicBezTo>
                    <a:pt x="39094" y="108237"/>
                    <a:pt x="48139" y="118688"/>
                    <a:pt x="59749" y="123501"/>
                  </a:cubicBezTo>
                  <a:cubicBezTo>
                    <a:pt x="61245" y="124122"/>
                    <a:pt x="62217" y="125579"/>
                    <a:pt x="62217" y="127194"/>
                  </a:cubicBezTo>
                  <a:cubicBezTo>
                    <a:pt x="62217" y="128812"/>
                    <a:pt x="61245" y="130267"/>
                    <a:pt x="59749" y="130888"/>
                  </a:cubicBezTo>
                  <a:cubicBezTo>
                    <a:pt x="48139" y="135703"/>
                    <a:pt x="39094" y="146155"/>
                    <a:pt x="34929" y="159563"/>
                  </a:cubicBezTo>
                  <a:cubicBezTo>
                    <a:pt x="34411" y="161234"/>
                    <a:pt x="32864" y="162373"/>
                    <a:pt x="31111" y="162373"/>
                  </a:cubicBezTo>
                  <a:cubicBezTo>
                    <a:pt x="29362" y="162373"/>
                    <a:pt x="27811" y="161234"/>
                    <a:pt x="27293" y="159563"/>
                  </a:cubicBezTo>
                  <a:cubicBezTo>
                    <a:pt x="23128" y="146153"/>
                    <a:pt x="14078" y="135701"/>
                    <a:pt x="2467" y="130888"/>
                  </a:cubicBezTo>
                  <a:cubicBezTo>
                    <a:pt x="972" y="130267"/>
                    <a:pt x="0" y="128810"/>
                    <a:pt x="0" y="127194"/>
                  </a:cubicBezTo>
                  <a:cubicBezTo>
                    <a:pt x="0" y="125577"/>
                    <a:pt x="972" y="124122"/>
                    <a:pt x="2467" y="123501"/>
                  </a:cubicBezTo>
                  <a:cubicBezTo>
                    <a:pt x="14078" y="118688"/>
                    <a:pt x="23128" y="108237"/>
                    <a:pt x="27293" y="94827"/>
                  </a:cubicBezTo>
                  <a:cubicBezTo>
                    <a:pt x="27811" y="93156"/>
                    <a:pt x="29362" y="92017"/>
                    <a:pt x="31111" y="92017"/>
                  </a:cubicBezTo>
                  <a:close/>
                  <a:moveTo>
                    <a:pt x="338737" y="30467"/>
                  </a:moveTo>
                  <a:cubicBezTo>
                    <a:pt x="338405" y="31807"/>
                    <a:pt x="337924" y="33166"/>
                    <a:pt x="337253" y="34512"/>
                  </a:cubicBezTo>
                  <a:cubicBezTo>
                    <a:pt x="334723" y="39574"/>
                    <a:pt x="330171" y="43190"/>
                    <a:pt x="323729" y="45259"/>
                  </a:cubicBezTo>
                  <a:cubicBezTo>
                    <a:pt x="315663" y="47845"/>
                    <a:pt x="301508" y="47266"/>
                    <a:pt x="283568" y="46536"/>
                  </a:cubicBezTo>
                  <a:cubicBezTo>
                    <a:pt x="274765" y="46176"/>
                    <a:pt x="265146" y="45782"/>
                    <a:pt x="255481" y="45782"/>
                  </a:cubicBezTo>
                  <a:cubicBezTo>
                    <a:pt x="239400" y="45782"/>
                    <a:pt x="223180" y="46872"/>
                    <a:pt x="210301" y="51002"/>
                  </a:cubicBezTo>
                  <a:cubicBezTo>
                    <a:pt x="197059" y="55243"/>
                    <a:pt x="184353" y="65756"/>
                    <a:pt x="176297" y="79127"/>
                  </a:cubicBezTo>
                  <a:cubicBezTo>
                    <a:pt x="161226" y="104158"/>
                    <a:pt x="170388" y="144565"/>
                    <a:pt x="177880" y="168055"/>
                  </a:cubicBezTo>
                  <a:cubicBezTo>
                    <a:pt x="179886" y="149115"/>
                    <a:pt x="186067" y="122268"/>
                    <a:pt x="204658" y="111557"/>
                  </a:cubicBezTo>
                  <a:cubicBezTo>
                    <a:pt x="226564" y="98936"/>
                    <a:pt x="254586" y="101384"/>
                    <a:pt x="279306" y="103558"/>
                  </a:cubicBezTo>
                  <a:cubicBezTo>
                    <a:pt x="297569" y="105162"/>
                    <a:pt x="314813" y="106679"/>
                    <a:pt x="326849" y="102038"/>
                  </a:cubicBezTo>
                  <a:cubicBezTo>
                    <a:pt x="328756" y="101319"/>
                    <a:pt x="330894" y="102120"/>
                    <a:pt x="331835" y="103927"/>
                  </a:cubicBezTo>
                  <a:cubicBezTo>
                    <a:pt x="332643" y="105484"/>
                    <a:pt x="348852" y="136935"/>
                    <a:pt x="353819" y="165661"/>
                  </a:cubicBezTo>
                  <a:cubicBezTo>
                    <a:pt x="379967" y="101297"/>
                    <a:pt x="352717" y="50495"/>
                    <a:pt x="338737" y="30467"/>
                  </a:cubicBezTo>
                  <a:close/>
                  <a:moveTo>
                    <a:pt x="332385" y="15063"/>
                  </a:moveTo>
                  <a:cubicBezTo>
                    <a:pt x="334002" y="14087"/>
                    <a:pt x="336078" y="14369"/>
                    <a:pt x="337366" y="15746"/>
                  </a:cubicBezTo>
                  <a:cubicBezTo>
                    <a:pt x="338032" y="16452"/>
                    <a:pt x="405838" y="81167"/>
                    <a:pt x="358135" y="175771"/>
                  </a:cubicBezTo>
                  <a:cubicBezTo>
                    <a:pt x="358135" y="175787"/>
                    <a:pt x="355233" y="181892"/>
                    <a:pt x="355231" y="181906"/>
                  </a:cubicBezTo>
                  <a:cubicBezTo>
                    <a:pt x="350741" y="209118"/>
                    <a:pt x="333724" y="231506"/>
                    <a:pt x="310352" y="244158"/>
                  </a:cubicBezTo>
                  <a:cubicBezTo>
                    <a:pt x="310352" y="244158"/>
                    <a:pt x="310268" y="283396"/>
                    <a:pt x="310212" y="284286"/>
                  </a:cubicBezTo>
                  <a:lnTo>
                    <a:pt x="333664" y="284286"/>
                  </a:lnTo>
                  <a:cubicBezTo>
                    <a:pt x="393593" y="284286"/>
                    <a:pt x="444494" y="325563"/>
                    <a:pt x="454690" y="382433"/>
                  </a:cubicBezTo>
                  <a:lnTo>
                    <a:pt x="488640" y="571825"/>
                  </a:lnTo>
                  <a:cubicBezTo>
                    <a:pt x="489030" y="573999"/>
                    <a:pt x="487585" y="576077"/>
                    <a:pt x="485407" y="576466"/>
                  </a:cubicBezTo>
                  <a:cubicBezTo>
                    <a:pt x="485174" y="576509"/>
                    <a:pt x="484931" y="576529"/>
                    <a:pt x="484697" y="576529"/>
                  </a:cubicBezTo>
                  <a:cubicBezTo>
                    <a:pt x="482799" y="576529"/>
                    <a:pt x="481113" y="575169"/>
                    <a:pt x="480770" y="573238"/>
                  </a:cubicBezTo>
                  <a:lnTo>
                    <a:pt x="446821" y="383844"/>
                  </a:lnTo>
                  <a:cubicBezTo>
                    <a:pt x="437302" y="330790"/>
                    <a:pt x="389713" y="292281"/>
                    <a:pt x="333664" y="292281"/>
                  </a:cubicBezTo>
                  <a:lnTo>
                    <a:pt x="308977" y="292281"/>
                  </a:lnTo>
                  <a:cubicBezTo>
                    <a:pt x="303955" y="312180"/>
                    <a:pt x="285289" y="327023"/>
                    <a:pt x="263032" y="327023"/>
                  </a:cubicBezTo>
                  <a:cubicBezTo>
                    <a:pt x="240786" y="327023"/>
                    <a:pt x="222127" y="312182"/>
                    <a:pt x="217105" y="292285"/>
                  </a:cubicBezTo>
                  <a:lnTo>
                    <a:pt x="189041" y="292285"/>
                  </a:lnTo>
                  <a:cubicBezTo>
                    <a:pt x="132019" y="292285"/>
                    <a:pt x="84302" y="331555"/>
                    <a:pt x="75576" y="385664"/>
                  </a:cubicBezTo>
                  <a:lnTo>
                    <a:pt x="45324" y="573171"/>
                  </a:lnTo>
                  <a:cubicBezTo>
                    <a:pt x="45009" y="575136"/>
                    <a:pt x="43311" y="576533"/>
                    <a:pt x="41382" y="576533"/>
                  </a:cubicBezTo>
                  <a:cubicBezTo>
                    <a:pt x="41170" y="576533"/>
                    <a:pt x="40957" y="576518"/>
                    <a:pt x="40741" y="576482"/>
                  </a:cubicBezTo>
                  <a:cubicBezTo>
                    <a:pt x="38563" y="576130"/>
                    <a:pt x="37079" y="574077"/>
                    <a:pt x="37430" y="571898"/>
                  </a:cubicBezTo>
                  <a:lnTo>
                    <a:pt x="67682" y="384391"/>
                  </a:lnTo>
                  <a:cubicBezTo>
                    <a:pt x="77036" y="326391"/>
                    <a:pt x="128076" y="284291"/>
                    <a:pt x="189041" y="284291"/>
                  </a:cubicBezTo>
                  <a:lnTo>
                    <a:pt x="215868" y="284291"/>
                  </a:lnTo>
                  <a:cubicBezTo>
                    <a:pt x="215815" y="283399"/>
                    <a:pt x="215728" y="240831"/>
                    <a:pt x="215728" y="240831"/>
                  </a:cubicBezTo>
                  <a:cubicBezTo>
                    <a:pt x="197954" y="229464"/>
                    <a:pt x="184466" y="212133"/>
                    <a:pt x="178525" y="191235"/>
                  </a:cubicBezTo>
                  <a:cubicBezTo>
                    <a:pt x="178046" y="190846"/>
                    <a:pt x="145165" y="115335"/>
                    <a:pt x="169452" y="75004"/>
                  </a:cubicBezTo>
                  <a:cubicBezTo>
                    <a:pt x="178474" y="60020"/>
                    <a:pt x="192831" y="48203"/>
                    <a:pt x="207862" y="43390"/>
                  </a:cubicBezTo>
                  <a:cubicBezTo>
                    <a:pt x="229831" y="36344"/>
                    <a:pt x="259814" y="37561"/>
                    <a:pt x="283899" y="38549"/>
                  </a:cubicBezTo>
                  <a:cubicBezTo>
                    <a:pt x="300357" y="39221"/>
                    <a:pt x="314571" y="39804"/>
                    <a:pt x="321286" y="37647"/>
                  </a:cubicBezTo>
                  <a:cubicBezTo>
                    <a:pt x="325605" y="36261"/>
                    <a:pt x="328566" y="34005"/>
                    <a:pt x="330102" y="30941"/>
                  </a:cubicBezTo>
                  <a:cubicBezTo>
                    <a:pt x="332652" y="25835"/>
                    <a:pt x="330700" y="19849"/>
                    <a:pt x="330676" y="19792"/>
                  </a:cubicBezTo>
                  <a:cubicBezTo>
                    <a:pt x="330056" y="18011"/>
                    <a:pt x="330772" y="16040"/>
                    <a:pt x="332385" y="15063"/>
                  </a:cubicBezTo>
                  <a:close/>
                  <a:moveTo>
                    <a:pt x="72218" y="14935"/>
                  </a:moveTo>
                  <a:cubicBezTo>
                    <a:pt x="65457" y="29847"/>
                    <a:pt x="54735" y="41902"/>
                    <a:pt x="41494" y="49461"/>
                  </a:cubicBezTo>
                  <a:cubicBezTo>
                    <a:pt x="54735" y="57015"/>
                    <a:pt x="65457" y="69070"/>
                    <a:pt x="72218" y="83983"/>
                  </a:cubicBezTo>
                  <a:cubicBezTo>
                    <a:pt x="78985" y="69070"/>
                    <a:pt x="89705" y="57015"/>
                    <a:pt x="102946" y="49456"/>
                  </a:cubicBezTo>
                  <a:cubicBezTo>
                    <a:pt x="89705" y="41902"/>
                    <a:pt x="78985" y="29845"/>
                    <a:pt x="72218" y="14935"/>
                  </a:cubicBezTo>
                  <a:close/>
                  <a:moveTo>
                    <a:pt x="76037" y="2508"/>
                  </a:moveTo>
                  <a:cubicBezTo>
                    <a:pt x="82309" y="22722"/>
                    <a:pt x="95978" y="38487"/>
                    <a:pt x="113538" y="45767"/>
                  </a:cubicBezTo>
                  <a:cubicBezTo>
                    <a:pt x="115033" y="46388"/>
                    <a:pt x="116005" y="47843"/>
                    <a:pt x="116005" y="49461"/>
                  </a:cubicBezTo>
                  <a:cubicBezTo>
                    <a:pt x="116005" y="51078"/>
                    <a:pt x="115033" y="52534"/>
                    <a:pt x="113538" y="53154"/>
                  </a:cubicBezTo>
                  <a:cubicBezTo>
                    <a:pt x="95978" y="60430"/>
                    <a:pt x="82311" y="76196"/>
                    <a:pt x="76037" y="96410"/>
                  </a:cubicBezTo>
                  <a:cubicBezTo>
                    <a:pt x="75518" y="98081"/>
                    <a:pt x="73972" y="99220"/>
                    <a:pt x="72218" y="99220"/>
                  </a:cubicBezTo>
                  <a:cubicBezTo>
                    <a:pt x="70465" y="99220"/>
                    <a:pt x="68919" y="98081"/>
                    <a:pt x="68400" y="96406"/>
                  </a:cubicBezTo>
                  <a:cubicBezTo>
                    <a:pt x="62133" y="76196"/>
                    <a:pt x="48463" y="60430"/>
                    <a:pt x="30903" y="53150"/>
                  </a:cubicBezTo>
                  <a:cubicBezTo>
                    <a:pt x="29408" y="52529"/>
                    <a:pt x="28436" y="51076"/>
                    <a:pt x="28436" y="49456"/>
                  </a:cubicBezTo>
                  <a:cubicBezTo>
                    <a:pt x="28436" y="47841"/>
                    <a:pt x="29408" y="46388"/>
                    <a:pt x="30903" y="45767"/>
                  </a:cubicBezTo>
                  <a:cubicBezTo>
                    <a:pt x="48463" y="38487"/>
                    <a:pt x="62129" y="22722"/>
                    <a:pt x="68400" y="2512"/>
                  </a:cubicBezTo>
                  <a:cubicBezTo>
                    <a:pt x="69439" y="-838"/>
                    <a:pt x="74997" y="-834"/>
                    <a:pt x="76037" y="2508"/>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6" name="Freeform: Shape 25">
              <a:extLst>
                <a:ext uri="{FF2B5EF4-FFF2-40B4-BE49-F238E27FC236}">
                  <a16:creationId xmlns:a16="http://schemas.microsoft.com/office/drawing/2014/main" id="{5D682666-7415-D45A-CE63-81B8F9DF145B}"/>
                </a:ext>
              </a:extLst>
            </p:cNvPr>
            <p:cNvSpPr/>
            <p:nvPr/>
          </p:nvSpPr>
          <p:spPr>
            <a:xfrm>
              <a:off x="3267283" y="4227751"/>
              <a:ext cx="597969" cy="575371"/>
            </a:xfrm>
            <a:custGeom>
              <a:avLst/>
              <a:gdLst>
                <a:gd name="connsiteX0" fmla="*/ 136155 w 597969"/>
                <a:gd name="connsiteY0" fmla="*/ 464079 h 575371"/>
                <a:gd name="connsiteX1" fmla="*/ 136439 w 597969"/>
                <a:gd name="connsiteY1" fmla="*/ 477402 h 575371"/>
                <a:gd name="connsiteX2" fmla="*/ 152635 w 597969"/>
                <a:gd name="connsiteY2" fmla="*/ 487415 h 575371"/>
                <a:gd name="connsiteX3" fmla="*/ 168849 w 597969"/>
                <a:gd name="connsiteY3" fmla="*/ 477485 h 575371"/>
                <a:gd name="connsiteX4" fmla="*/ 168934 w 597969"/>
                <a:gd name="connsiteY4" fmla="*/ 464693 h 575371"/>
                <a:gd name="connsiteX5" fmla="*/ 153321 w 597969"/>
                <a:gd name="connsiteY5" fmla="*/ 467301 h 575371"/>
                <a:gd name="connsiteX6" fmla="*/ 136155 w 597969"/>
                <a:gd name="connsiteY6" fmla="*/ 464079 h 575371"/>
                <a:gd name="connsiteX7" fmla="*/ 187813 w 597969"/>
                <a:gd name="connsiteY7" fmla="*/ 440233 h 575371"/>
                <a:gd name="connsiteX8" fmla="*/ 180055 w 597969"/>
                <a:gd name="connsiteY8" fmla="*/ 443444 h 575371"/>
                <a:gd name="connsiteX9" fmla="*/ 124570 w 597969"/>
                <a:gd name="connsiteY9" fmla="*/ 443114 h 575371"/>
                <a:gd name="connsiteX10" fmla="*/ 119225 w 597969"/>
                <a:gd name="connsiteY10" fmla="*/ 440698 h 575371"/>
                <a:gd name="connsiteX11" fmla="*/ 153321 w 597969"/>
                <a:gd name="connsiteY11" fmla="*/ 459713 h 575371"/>
                <a:gd name="connsiteX12" fmla="*/ 187813 w 597969"/>
                <a:gd name="connsiteY12" fmla="*/ 440233 h 575371"/>
                <a:gd name="connsiteX13" fmla="*/ 431093 w 597969"/>
                <a:gd name="connsiteY13" fmla="*/ 398981 h 575371"/>
                <a:gd name="connsiteX14" fmla="*/ 431375 w 597969"/>
                <a:gd name="connsiteY14" fmla="*/ 412298 h 575371"/>
                <a:gd name="connsiteX15" fmla="*/ 447574 w 597969"/>
                <a:gd name="connsiteY15" fmla="*/ 422317 h 575371"/>
                <a:gd name="connsiteX16" fmla="*/ 463792 w 597969"/>
                <a:gd name="connsiteY16" fmla="*/ 412378 h 575371"/>
                <a:gd name="connsiteX17" fmla="*/ 463874 w 597969"/>
                <a:gd name="connsiteY17" fmla="*/ 399595 h 575371"/>
                <a:gd name="connsiteX18" fmla="*/ 448262 w 597969"/>
                <a:gd name="connsiteY18" fmla="*/ 402203 h 575371"/>
                <a:gd name="connsiteX19" fmla="*/ 431093 w 597969"/>
                <a:gd name="connsiteY19" fmla="*/ 398981 h 575371"/>
                <a:gd name="connsiteX20" fmla="*/ 482755 w 597969"/>
                <a:gd name="connsiteY20" fmla="*/ 375135 h 575371"/>
                <a:gd name="connsiteX21" fmla="*/ 431648 w 597969"/>
                <a:gd name="connsiteY21" fmla="*/ 380856 h 575371"/>
                <a:gd name="connsiteX22" fmla="*/ 421786 w 597969"/>
                <a:gd name="connsiteY22" fmla="*/ 378715 h 575371"/>
                <a:gd name="connsiteX23" fmla="*/ 414176 w 597969"/>
                <a:gd name="connsiteY23" fmla="*/ 375602 h 575371"/>
                <a:gd name="connsiteX24" fmla="*/ 448267 w 597969"/>
                <a:gd name="connsiteY24" fmla="*/ 394615 h 575371"/>
                <a:gd name="connsiteX25" fmla="*/ 482755 w 597969"/>
                <a:gd name="connsiteY25" fmla="*/ 375135 h 575371"/>
                <a:gd name="connsiteX26" fmla="*/ 190314 w 597969"/>
                <a:gd name="connsiteY26" fmla="*/ 363979 h 575371"/>
                <a:gd name="connsiteX27" fmla="*/ 182768 w 597969"/>
                <a:gd name="connsiteY27" fmla="*/ 369746 h 575371"/>
                <a:gd name="connsiteX28" fmla="*/ 162106 w 597969"/>
                <a:gd name="connsiteY28" fmla="*/ 370471 h 575371"/>
                <a:gd name="connsiteX29" fmla="*/ 148183 w 597969"/>
                <a:gd name="connsiteY29" fmla="*/ 370097 h 575371"/>
                <a:gd name="connsiteX30" fmla="*/ 126195 w 597969"/>
                <a:gd name="connsiteY30" fmla="*/ 372616 h 575371"/>
                <a:gd name="connsiteX31" fmla="*/ 110222 w 597969"/>
                <a:gd name="connsiteY31" fmla="*/ 385862 h 575371"/>
                <a:gd name="connsiteX32" fmla="*/ 108019 w 597969"/>
                <a:gd name="connsiteY32" fmla="*/ 415350 h 575371"/>
                <a:gd name="connsiteX33" fmla="*/ 127078 w 597969"/>
                <a:gd name="connsiteY33" fmla="*/ 435956 h 575371"/>
                <a:gd name="connsiteX34" fmla="*/ 153365 w 597969"/>
                <a:gd name="connsiteY34" fmla="*/ 439650 h 575371"/>
                <a:gd name="connsiteX35" fmla="*/ 177958 w 597969"/>
                <a:gd name="connsiteY35" fmla="*/ 436157 h 575371"/>
                <a:gd name="connsiteX36" fmla="*/ 192631 w 597969"/>
                <a:gd name="connsiteY36" fmla="*/ 426856 h 575371"/>
                <a:gd name="connsiteX37" fmla="*/ 193812 w 597969"/>
                <a:gd name="connsiteY37" fmla="*/ 425423 h 575371"/>
                <a:gd name="connsiteX38" fmla="*/ 198487 w 597969"/>
                <a:gd name="connsiteY38" fmla="*/ 416343 h 575371"/>
                <a:gd name="connsiteX39" fmla="*/ 190314 w 597969"/>
                <a:gd name="connsiteY39" fmla="*/ 363979 h 575371"/>
                <a:gd name="connsiteX40" fmla="*/ 272952 w 597969"/>
                <a:gd name="connsiteY40" fmla="*/ 348192 h 575371"/>
                <a:gd name="connsiteX41" fmla="*/ 262813 w 597969"/>
                <a:gd name="connsiteY41" fmla="*/ 356596 h 575371"/>
                <a:gd name="connsiteX42" fmla="*/ 253983 w 597969"/>
                <a:gd name="connsiteY42" fmla="*/ 373898 h 575371"/>
                <a:gd name="connsiteX43" fmla="*/ 284532 w 597969"/>
                <a:gd name="connsiteY43" fmla="*/ 388022 h 575371"/>
                <a:gd name="connsiteX44" fmla="*/ 285653 w 597969"/>
                <a:gd name="connsiteY44" fmla="*/ 388111 h 575371"/>
                <a:gd name="connsiteX45" fmla="*/ 293922 w 597969"/>
                <a:gd name="connsiteY45" fmla="*/ 370400 h 575371"/>
                <a:gd name="connsiteX46" fmla="*/ 286761 w 597969"/>
                <a:gd name="connsiteY46" fmla="*/ 349547 h 575371"/>
                <a:gd name="connsiteX47" fmla="*/ 272952 w 597969"/>
                <a:gd name="connsiteY47" fmla="*/ 348192 h 575371"/>
                <a:gd name="connsiteX48" fmla="*/ 30059 w 597969"/>
                <a:gd name="connsiteY48" fmla="*/ 348183 h 575371"/>
                <a:gd name="connsiteX49" fmla="*/ 16253 w 597969"/>
                <a:gd name="connsiteY49" fmla="*/ 349543 h 575371"/>
                <a:gd name="connsiteX50" fmla="*/ 9097 w 597969"/>
                <a:gd name="connsiteY50" fmla="*/ 370398 h 575371"/>
                <a:gd name="connsiteX51" fmla="*/ 17339 w 597969"/>
                <a:gd name="connsiteY51" fmla="*/ 388058 h 575371"/>
                <a:gd name="connsiteX52" fmla="*/ 48894 w 597969"/>
                <a:gd name="connsiteY52" fmla="*/ 373617 h 575371"/>
                <a:gd name="connsiteX53" fmla="*/ 40206 w 597969"/>
                <a:gd name="connsiteY53" fmla="*/ 356596 h 575371"/>
                <a:gd name="connsiteX54" fmla="*/ 30059 w 597969"/>
                <a:gd name="connsiteY54" fmla="*/ 348183 h 575371"/>
                <a:gd name="connsiteX55" fmla="*/ 270706 w 597969"/>
                <a:gd name="connsiteY55" fmla="*/ 340940 h 575371"/>
                <a:gd name="connsiteX56" fmla="*/ 290395 w 597969"/>
                <a:gd name="connsiteY56" fmla="*/ 342885 h 575371"/>
                <a:gd name="connsiteX57" fmla="*/ 300801 w 597969"/>
                <a:gd name="connsiteY57" fmla="*/ 373613 h 575371"/>
                <a:gd name="connsiteX58" fmla="*/ 232919 w 597969"/>
                <a:gd name="connsiteY58" fmla="*/ 519066 h 575371"/>
                <a:gd name="connsiteX59" fmla="*/ 232924 w 597969"/>
                <a:gd name="connsiteY59" fmla="*/ 566940 h 575371"/>
                <a:gd name="connsiteX60" fmla="*/ 229130 w 597969"/>
                <a:gd name="connsiteY60" fmla="*/ 570734 h 575371"/>
                <a:gd name="connsiteX61" fmla="*/ 225336 w 597969"/>
                <a:gd name="connsiteY61" fmla="*/ 566940 h 575371"/>
                <a:gd name="connsiteX62" fmla="*/ 225322 w 597969"/>
                <a:gd name="connsiteY62" fmla="*/ 544926 h 575371"/>
                <a:gd name="connsiteX63" fmla="*/ 226897 w 597969"/>
                <a:gd name="connsiteY63" fmla="*/ 514000 h 575371"/>
                <a:gd name="connsiteX64" fmla="*/ 257609 w 597969"/>
                <a:gd name="connsiteY64" fmla="*/ 448205 h 575371"/>
                <a:gd name="connsiteX65" fmla="*/ 282126 w 597969"/>
                <a:gd name="connsiteY65" fmla="*/ 395681 h 575371"/>
                <a:gd name="connsiteX66" fmla="*/ 250318 w 597969"/>
                <a:gd name="connsiteY66" fmla="*/ 381085 h 575371"/>
                <a:gd name="connsiteX67" fmla="*/ 233458 w 597969"/>
                <a:gd name="connsiteY67" fmla="*/ 414111 h 575371"/>
                <a:gd name="connsiteX68" fmla="*/ 212072 w 597969"/>
                <a:gd name="connsiteY68" fmla="*/ 456004 h 575371"/>
                <a:gd name="connsiteX69" fmla="*/ 204021 w 597969"/>
                <a:gd name="connsiteY69" fmla="*/ 471777 h 575371"/>
                <a:gd name="connsiteX70" fmla="*/ 199952 w 597969"/>
                <a:gd name="connsiteY70" fmla="*/ 479521 h 575371"/>
                <a:gd name="connsiteX71" fmla="*/ 188714 w 597969"/>
                <a:gd name="connsiteY71" fmla="*/ 481817 h 575371"/>
                <a:gd name="connsiteX72" fmla="*/ 175660 w 597969"/>
                <a:gd name="connsiteY72" fmla="*/ 481817 h 575371"/>
                <a:gd name="connsiteX73" fmla="*/ 152640 w 597969"/>
                <a:gd name="connsiteY73" fmla="*/ 495007 h 575371"/>
                <a:gd name="connsiteX74" fmla="*/ 129645 w 597969"/>
                <a:gd name="connsiteY74" fmla="*/ 481817 h 575371"/>
                <a:gd name="connsiteX75" fmla="*/ 118416 w 597969"/>
                <a:gd name="connsiteY75" fmla="*/ 481817 h 575371"/>
                <a:gd name="connsiteX76" fmla="*/ 103182 w 597969"/>
                <a:gd name="connsiteY76" fmla="*/ 479934 h 575371"/>
                <a:gd name="connsiteX77" fmla="*/ 94545 w 597969"/>
                <a:gd name="connsiteY77" fmla="*/ 463051 h 575371"/>
                <a:gd name="connsiteX78" fmla="*/ 83752 w 597969"/>
                <a:gd name="connsiteY78" fmla="*/ 441904 h 575371"/>
                <a:gd name="connsiteX79" fmla="*/ 52539 w 597969"/>
                <a:gd name="connsiteY79" fmla="*/ 380758 h 575371"/>
                <a:gd name="connsiteX80" fmla="*/ 20872 w 597969"/>
                <a:gd name="connsiteY80" fmla="*/ 395625 h 575371"/>
                <a:gd name="connsiteX81" fmla="*/ 24579 w 597969"/>
                <a:gd name="connsiteY81" fmla="*/ 403567 h 575371"/>
                <a:gd name="connsiteX82" fmla="*/ 57701 w 597969"/>
                <a:gd name="connsiteY82" fmla="*/ 474523 h 575371"/>
                <a:gd name="connsiteX83" fmla="*/ 72829 w 597969"/>
                <a:gd name="connsiteY83" fmla="*/ 506933 h 575371"/>
                <a:gd name="connsiteX84" fmla="*/ 76737 w 597969"/>
                <a:gd name="connsiteY84" fmla="*/ 515304 h 575371"/>
                <a:gd name="connsiteX85" fmla="*/ 77777 w 597969"/>
                <a:gd name="connsiteY85" fmla="*/ 546650 h 575371"/>
                <a:gd name="connsiteX86" fmla="*/ 77777 w 597969"/>
                <a:gd name="connsiteY86" fmla="*/ 566704 h 575371"/>
                <a:gd name="connsiteX87" fmla="*/ 73985 w 597969"/>
                <a:gd name="connsiteY87" fmla="*/ 570498 h 575371"/>
                <a:gd name="connsiteX88" fmla="*/ 70191 w 597969"/>
                <a:gd name="connsiteY88" fmla="*/ 566704 h 575371"/>
                <a:gd name="connsiteX89" fmla="*/ 70191 w 597969"/>
                <a:gd name="connsiteY89" fmla="*/ 519220 h 575371"/>
                <a:gd name="connsiteX90" fmla="*/ 2224 w 597969"/>
                <a:gd name="connsiteY90" fmla="*/ 373615 h 575371"/>
                <a:gd name="connsiteX91" fmla="*/ 12622 w 597969"/>
                <a:gd name="connsiteY91" fmla="*/ 342892 h 575371"/>
                <a:gd name="connsiteX92" fmla="*/ 32302 w 597969"/>
                <a:gd name="connsiteY92" fmla="*/ 340943 h 575371"/>
                <a:gd name="connsiteX93" fmla="*/ 46964 w 597969"/>
                <a:gd name="connsiteY93" fmla="*/ 353152 h 575371"/>
                <a:gd name="connsiteX94" fmla="*/ 108767 w 597969"/>
                <a:gd name="connsiteY94" fmla="*/ 474229 h 575371"/>
                <a:gd name="connsiteX95" fmla="*/ 128784 w 597969"/>
                <a:gd name="connsiteY95" fmla="*/ 474229 h 575371"/>
                <a:gd name="connsiteX96" fmla="*/ 128485 w 597969"/>
                <a:gd name="connsiteY96" fmla="*/ 460336 h 575371"/>
                <a:gd name="connsiteX97" fmla="*/ 110493 w 597969"/>
                <a:gd name="connsiteY97" fmla="*/ 440616 h 575371"/>
                <a:gd name="connsiteX98" fmla="*/ 105836 w 597969"/>
                <a:gd name="connsiteY98" fmla="*/ 428449 h 575371"/>
                <a:gd name="connsiteX99" fmla="*/ 100686 w 597969"/>
                <a:gd name="connsiteY99" fmla="*/ 417295 h 575371"/>
                <a:gd name="connsiteX100" fmla="*/ 103725 w 597969"/>
                <a:gd name="connsiteY100" fmla="*/ 381948 h 575371"/>
                <a:gd name="connsiteX101" fmla="*/ 123878 w 597969"/>
                <a:gd name="connsiteY101" fmla="*/ 365394 h 575371"/>
                <a:gd name="connsiteX102" fmla="*/ 162419 w 597969"/>
                <a:gd name="connsiteY102" fmla="*/ 362893 h 575371"/>
                <a:gd name="connsiteX103" fmla="*/ 180455 w 597969"/>
                <a:gd name="connsiteY103" fmla="*/ 362523 h 575371"/>
                <a:gd name="connsiteX104" fmla="*/ 183774 w 597969"/>
                <a:gd name="connsiteY104" fmla="*/ 360127 h 575371"/>
                <a:gd name="connsiteX105" fmla="*/ 183975 w 597969"/>
                <a:gd name="connsiteY105" fmla="*/ 355888 h 575371"/>
                <a:gd name="connsiteX106" fmla="*/ 190410 w 597969"/>
                <a:gd name="connsiteY106" fmla="*/ 351995 h 575371"/>
                <a:gd name="connsiteX107" fmla="*/ 205756 w 597969"/>
                <a:gd name="connsiteY107" fmla="*/ 418517 h 575371"/>
                <a:gd name="connsiteX108" fmla="*/ 199286 w 597969"/>
                <a:gd name="connsiteY108" fmla="*/ 430797 h 575371"/>
                <a:gd name="connsiteX109" fmla="*/ 176544 w 597969"/>
                <a:gd name="connsiteY109" fmla="*/ 461384 h 575371"/>
                <a:gd name="connsiteX110" fmla="*/ 176459 w 597969"/>
                <a:gd name="connsiteY110" fmla="*/ 474225 h 575371"/>
                <a:gd name="connsiteX111" fmla="*/ 194246 w 597969"/>
                <a:gd name="connsiteY111" fmla="*/ 474225 h 575371"/>
                <a:gd name="connsiteX112" fmla="*/ 256055 w 597969"/>
                <a:gd name="connsiteY112" fmla="*/ 353147 h 575371"/>
                <a:gd name="connsiteX113" fmla="*/ 270706 w 597969"/>
                <a:gd name="connsiteY113" fmla="*/ 340940 h 575371"/>
                <a:gd name="connsiteX114" fmla="*/ 179569 w 597969"/>
                <a:gd name="connsiteY114" fmla="*/ 302879 h 575371"/>
                <a:gd name="connsiteX115" fmla="*/ 161604 w 597969"/>
                <a:gd name="connsiteY115" fmla="*/ 320007 h 575371"/>
                <a:gd name="connsiteX116" fmla="*/ 161604 w 597969"/>
                <a:gd name="connsiteY116" fmla="*/ 320811 h 575371"/>
                <a:gd name="connsiteX117" fmla="*/ 197523 w 597969"/>
                <a:gd name="connsiteY117" fmla="*/ 320811 h 575371"/>
                <a:gd name="connsiteX118" fmla="*/ 197523 w 597969"/>
                <a:gd name="connsiteY118" fmla="*/ 320007 h 575371"/>
                <a:gd name="connsiteX119" fmla="*/ 179569 w 597969"/>
                <a:gd name="connsiteY119" fmla="*/ 302879 h 575371"/>
                <a:gd name="connsiteX120" fmla="*/ 136050 w 597969"/>
                <a:gd name="connsiteY120" fmla="*/ 302879 h 575371"/>
                <a:gd name="connsiteX121" fmla="*/ 118084 w 597969"/>
                <a:gd name="connsiteY121" fmla="*/ 320007 h 575371"/>
                <a:gd name="connsiteX122" fmla="*/ 118084 w 597969"/>
                <a:gd name="connsiteY122" fmla="*/ 320811 h 575371"/>
                <a:gd name="connsiteX123" fmla="*/ 154012 w 597969"/>
                <a:gd name="connsiteY123" fmla="*/ 320811 h 575371"/>
                <a:gd name="connsiteX124" fmla="*/ 154012 w 597969"/>
                <a:gd name="connsiteY124" fmla="*/ 320007 h 575371"/>
                <a:gd name="connsiteX125" fmla="*/ 136050 w 597969"/>
                <a:gd name="connsiteY125" fmla="*/ 302879 h 575371"/>
                <a:gd name="connsiteX126" fmla="*/ 485218 w 597969"/>
                <a:gd name="connsiteY126" fmla="*/ 298930 h 575371"/>
                <a:gd name="connsiteX127" fmla="*/ 477719 w 597969"/>
                <a:gd name="connsiteY127" fmla="*/ 304646 h 575371"/>
                <a:gd name="connsiteX128" fmla="*/ 457058 w 597969"/>
                <a:gd name="connsiteY128" fmla="*/ 305369 h 575371"/>
                <a:gd name="connsiteX129" fmla="*/ 443116 w 597969"/>
                <a:gd name="connsiteY129" fmla="*/ 304995 h 575371"/>
                <a:gd name="connsiteX130" fmla="*/ 421127 w 597969"/>
                <a:gd name="connsiteY130" fmla="*/ 307509 h 575371"/>
                <a:gd name="connsiteX131" fmla="*/ 405164 w 597969"/>
                <a:gd name="connsiteY131" fmla="*/ 320759 h 575371"/>
                <a:gd name="connsiteX132" fmla="*/ 402964 w 597969"/>
                <a:gd name="connsiteY132" fmla="*/ 350234 h 575371"/>
                <a:gd name="connsiteX133" fmla="*/ 422016 w 597969"/>
                <a:gd name="connsiteY133" fmla="*/ 370856 h 575371"/>
                <a:gd name="connsiteX134" fmla="*/ 448301 w 597969"/>
                <a:gd name="connsiteY134" fmla="*/ 374543 h 575371"/>
                <a:gd name="connsiteX135" fmla="*/ 472897 w 597969"/>
                <a:gd name="connsiteY135" fmla="*/ 371056 h 575371"/>
                <a:gd name="connsiteX136" fmla="*/ 487570 w 597969"/>
                <a:gd name="connsiteY136" fmla="*/ 361756 h 575371"/>
                <a:gd name="connsiteX137" fmla="*/ 488753 w 597969"/>
                <a:gd name="connsiteY137" fmla="*/ 360318 h 575371"/>
                <a:gd name="connsiteX138" fmla="*/ 493435 w 597969"/>
                <a:gd name="connsiteY138" fmla="*/ 351238 h 575371"/>
                <a:gd name="connsiteX139" fmla="*/ 485218 w 597969"/>
                <a:gd name="connsiteY139" fmla="*/ 298930 h 575371"/>
                <a:gd name="connsiteX140" fmla="*/ 567891 w 597969"/>
                <a:gd name="connsiteY140" fmla="*/ 283083 h 575371"/>
                <a:gd name="connsiteX141" fmla="*/ 557750 w 597969"/>
                <a:gd name="connsiteY141" fmla="*/ 291491 h 575371"/>
                <a:gd name="connsiteX142" fmla="*/ 548905 w 597969"/>
                <a:gd name="connsiteY142" fmla="*/ 308820 h 575371"/>
                <a:gd name="connsiteX143" fmla="*/ 579448 w 597969"/>
                <a:gd name="connsiteY143" fmla="*/ 322922 h 575371"/>
                <a:gd name="connsiteX144" fmla="*/ 580591 w 597969"/>
                <a:gd name="connsiteY144" fmla="*/ 323011 h 575371"/>
                <a:gd name="connsiteX145" fmla="*/ 588858 w 597969"/>
                <a:gd name="connsiteY145" fmla="*/ 305300 h 575371"/>
                <a:gd name="connsiteX146" fmla="*/ 581709 w 597969"/>
                <a:gd name="connsiteY146" fmla="*/ 284447 h 575371"/>
                <a:gd name="connsiteX147" fmla="*/ 567891 w 597969"/>
                <a:gd name="connsiteY147" fmla="*/ 283083 h 575371"/>
                <a:gd name="connsiteX148" fmla="*/ 325003 w 597969"/>
                <a:gd name="connsiteY148" fmla="*/ 283081 h 575371"/>
                <a:gd name="connsiteX149" fmla="*/ 311194 w 597969"/>
                <a:gd name="connsiteY149" fmla="*/ 284445 h 575371"/>
                <a:gd name="connsiteX150" fmla="*/ 304040 w 597969"/>
                <a:gd name="connsiteY150" fmla="*/ 305300 h 575371"/>
                <a:gd name="connsiteX151" fmla="*/ 312285 w 597969"/>
                <a:gd name="connsiteY151" fmla="*/ 322962 h 575371"/>
                <a:gd name="connsiteX152" fmla="*/ 343831 w 597969"/>
                <a:gd name="connsiteY152" fmla="*/ 308511 h 575371"/>
                <a:gd name="connsiteX153" fmla="*/ 335142 w 597969"/>
                <a:gd name="connsiteY153" fmla="*/ 291489 h 575371"/>
                <a:gd name="connsiteX154" fmla="*/ 325003 w 597969"/>
                <a:gd name="connsiteY154" fmla="*/ 283081 h 575371"/>
                <a:gd name="connsiteX155" fmla="*/ 327251 w 597969"/>
                <a:gd name="connsiteY155" fmla="*/ 275834 h 575371"/>
                <a:gd name="connsiteX156" fmla="*/ 341907 w 597969"/>
                <a:gd name="connsiteY156" fmla="*/ 288042 h 575371"/>
                <a:gd name="connsiteX157" fmla="*/ 403704 w 597969"/>
                <a:gd name="connsiteY157" fmla="*/ 409118 h 575371"/>
                <a:gd name="connsiteX158" fmla="*/ 423728 w 597969"/>
                <a:gd name="connsiteY158" fmla="*/ 409118 h 575371"/>
                <a:gd name="connsiteX159" fmla="*/ 423435 w 597969"/>
                <a:gd name="connsiteY159" fmla="*/ 395231 h 575371"/>
                <a:gd name="connsiteX160" fmla="*/ 402641 w 597969"/>
                <a:gd name="connsiteY160" fmla="*/ 367674 h 575371"/>
                <a:gd name="connsiteX161" fmla="*/ 395639 w 597969"/>
                <a:gd name="connsiteY161" fmla="*/ 352186 h 575371"/>
                <a:gd name="connsiteX162" fmla="*/ 398672 w 597969"/>
                <a:gd name="connsiteY162" fmla="*/ 316843 h 575371"/>
                <a:gd name="connsiteX163" fmla="*/ 418821 w 597969"/>
                <a:gd name="connsiteY163" fmla="*/ 300285 h 575371"/>
                <a:gd name="connsiteX164" fmla="*/ 457366 w 597969"/>
                <a:gd name="connsiteY164" fmla="*/ 297788 h 575371"/>
                <a:gd name="connsiteX165" fmla="*/ 475408 w 597969"/>
                <a:gd name="connsiteY165" fmla="*/ 297421 h 575371"/>
                <a:gd name="connsiteX166" fmla="*/ 478719 w 597969"/>
                <a:gd name="connsiteY166" fmla="*/ 295025 h 575371"/>
                <a:gd name="connsiteX167" fmla="*/ 478919 w 597969"/>
                <a:gd name="connsiteY167" fmla="*/ 290786 h 575371"/>
                <a:gd name="connsiteX168" fmla="*/ 481311 w 597969"/>
                <a:gd name="connsiteY168" fmla="*/ 286004 h 575371"/>
                <a:gd name="connsiteX169" fmla="*/ 482162 w 597969"/>
                <a:gd name="connsiteY169" fmla="*/ 285822 h 575371"/>
                <a:gd name="connsiteX170" fmla="*/ 485363 w 597969"/>
                <a:gd name="connsiteY170" fmla="*/ 286892 h 575371"/>
                <a:gd name="connsiteX171" fmla="*/ 500697 w 597969"/>
                <a:gd name="connsiteY171" fmla="*/ 353414 h 575371"/>
                <a:gd name="connsiteX172" fmla="*/ 494223 w 597969"/>
                <a:gd name="connsiteY172" fmla="*/ 365699 h 575371"/>
                <a:gd name="connsiteX173" fmla="*/ 471489 w 597969"/>
                <a:gd name="connsiteY173" fmla="*/ 396282 h 575371"/>
                <a:gd name="connsiteX174" fmla="*/ 471405 w 597969"/>
                <a:gd name="connsiteY174" fmla="*/ 409118 h 575371"/>
                <a:gd name="connsiteX175" fmla="*/ 489147 w 597969"/>
                <a:gd name="connsiteY175" fmla="*/ 409118 h 575371"/>
                <a:gd name="connsiteX176" fmla="*/ 550995 w 597969"/>
                <a:gd name="connsiteY176" fmla="*/ 288040 h 575371"/>
                <a:gd name="connsiteX177" fmla="*/ 565655 w 597969"/>
                <a:gd name="connsiteY177" fmla="*/ 275834 h 575371"/>
                <a:gd name="connsiteX178" fmla="*/ 585339 w 597969"/>
                <a:gd name="connsiteY178" fmla="*/ 277785 h 575371"/>
                <a:gd name="connsiteX179" fmla="*/ 595744 w 597969"/>
                <a:gd name="connsiteY179" fmla="*/ 308508 h 575371"/>
                <a:gd name="connsiteX180" fmla="*/ 527867 w 597969"/>
                <a:gd name="connsiteY180" fmla="*/ 453932 h 575371"/>
                <a:gd name="connsiteX181" fmla="*/ 527874 w 597969"/>
                <a:gd name="connsiteY181" fmla="*/ 571577 h 575371"/>
                <a:gd name="connsiteX182" fmla="*/ 524081 w 597969"/>
                <a:gd name="connsiteY182" fmla="*/ 575371 h 575371"/>
                <a:gd name="connsiteX183" fmla="*/ 520287 w 597969"/>
                <a:gd name="connsiteY183" fmla="*/ 571577 h 575371"/>
                <a:gd name="connsiteX184" fmla="*/ 520269 w 597969"/>
                <a:gd name="connsiteY184" fmla="*/ 513208 h 575371"/>
                <a:gd name="connsiteX185" fmla="*/ 520256 w 597969"/>
                <a:gd name="connsiteY185" fmla="*/ 473072 h 575371"/>
                <a:gd name="connsiteX186" fmla="*/ 532062 w 597969"/>
                <a:gd name="connsiteY186" fmla="*/ 427009 h 575371"/>
                <a:gd name="connsiteX187" fmla="*/ 551179 w 597969"/>
                <a:gd name="connsiteY187" fmla="*/ 386049 h 575371"/>
                <a:gd name="connsiteX188" fmla="*/ 577070 w 597969"/>
                <a:gd name="connsiteY188" fmla="*/ 330576 h 575371"/>
                <a:gd name="connsiteX189" fmla="*/ 545265 w 597969"/>
                <a:gd name="connsiteY189" fmla="*/ 315971 h 575371"/>
                <a:gd name="connsiteX190" fmla="*/ 495179 w 597969"/>
                <a:gd name="connsiteY190" fmla="*/ 414102 h 575371"/>
                <a:gd name="connsiteX191" fmla="*/ 494482 w 597969"/>
                <a:gd name="connsiteY191" fmla="*/ 415059 h 575371"/>
                <a:gd name="connsiteX192" fmla="*/ 491268 w 597969"/>
                <a:gd name="connsiteY192" fmla="*/ 416703 h 575371"/>
                <a:gd name="connsiteX193" fmla="*/ 470611 w 597969"/>
                <a:gd name="connsiteY193" fmla="*/ 416703 h 575371"/>
                <a:gd name="connsiteX194" fmla="*/ 447585 w 597969"/>
                <a:gd name="connsiteY194" fmla="*/ 429902 h 575371"/>
                <a:gd name="connsiteX195" fmla="*/ 424585 w 597969"/>
                <a:gd name="connsiteY195" fmla="*/ 416703 h 575371"/>
                <a:gd name="connsiteX196" fmla="*/ 401363 w 597969"/>
                <a:gd name="connsiteY196" fmla="*/ 416703 h 575371"/>
                <a:gd name="connsiteX197" fmla="*/ 397951 w 597969"/>
                <a:gd name="connsiteY197" fmla="*/ 414574 h 575371"/>
                <a:gd name="connsiteX198" fmla="*/ 397455 w 597969"/>
                <a:gd name="connsiteY198" fmla="*/ 413555 h 575371"/>
                <a:gd name="connsiteX199" fmla="*/ 347482 w 597969"/>
                <a:gd name="connsiteY199" fmla="*/ 315646 h 575371"/>
                <a:gd name="connsiteX200" fmla="*/ 315821 w 597969"/>
                <a:gd name="connsiteY200" fmla="*/ 330521 h 575371"/>
                <a:gd name="connsiteX201" fmla="*/ 316148 w 597969"/>
                <a:gd name="connsiteY201" fmla="*/ 331222 h 575371"/>
                <a:gd name="connsiteX202" fmla="*/ 321475 w 597969"/>
                <a:gd name="connsiteY202" fmla="*/ 342634 h 575371"/>
                <a:gd name="connsiteX203" fmla="*/ 331518 w 597969"/>
                <a:gd name="connsiteY203" fmla="*/ 364152 h 575371"/>
                <a:gd name="connsiteX204" fmla="*/ 343931 w 597969"/>
                <a:gd name="connsiteY204" fmla="*/ 390750 h 575371"/>
                <a:gd name="connsiteX205" fmla="*/ 356369 w 597969"/>
                <a:gd name="connsiteY205" fmla="*/ 417400 h 575371"/>
                <a:gd name="connsiteX206" fmla="*/ 366487 w 597969"/>
                <a:gd name="connsiteY206" fmla="*/ 439076 h 575371"/>
                <a:gd name="connsiteX207" fmla="*/ 369940 w 597969"/>
                <a:gd name="connsiteY207" fmla="*/ 446479 h 575371"/>
                <a:gd name="connsiteX208" fmla="*/ 372743 w 597969"/>
                <a:gd name="connsiteY208" fmla="*/ 454204 h 575371"/>
                <a:gd name="connsiteX209" fmla="*/ 372726 w 597969"/>
                <a:gd name="connsiteY209" fmla="*/ 475678 h 575371"/>
                <a:gd name="connsiteX210" fmla="*/ 372726 w 597969"/>
                <a:gd name="connsiteY210" fmla="*/ 504955 h 575371"/>
                <a:gd name="connsiteX211" fmla="*/ 372726 w 597969"/>
                <a:gd name="connsiteY211" fmla="*/ 536243 h 575371"/>
                <a:gd name="connsiteX212" fmla="*/ 372726 w 597969"/>
                <a:gd name="connsiteY212" fmla="*/ 561168 h 575371"/>
                <a:gd name="connsiteX213" fmla="*/ 372726 w 597969"/>
                <a:gd name="connsiteY213" fmla="*/ 571350 h 575371"/>
                <a:gd name="connsiteX214" fmla="*/ 368932 w 597969"/>
                <a:gd name="connsiteY214" fmla="*/ 575144 h 575371"/>
                <a:gd name="connsiteX215" fmla="*/ 365138 w 597969"/>
                <a:gd name="connsiteY215" fmla="*/ 571350 h 575371"/>
                <a:gd name="connsiteX216" fmla="*/ 365138 w 597969"/>
                <a:gd name="connsiteY216" fmla="*/ 454128 h 575371"/>
                <a:gd name="connsiteX217" fmla="*/ 297171 w 597969"/>
                <a:gd name="connsiteY217" fmla="*/ 308508 h 575371"/>
                <a:gd name="connsiteX218" fmla="*/ 307563 w 597969"/>
                <a:gd name="connsiteY218" fmla="*/ 277785 h 575371"/>
                <a:gd name="connsiteX219" fmla="*/ 327251 w 597969"/>
                <a:gd name="connsiteY219" fmla="*/ 275834 h 575371"/>
                <a:gd name="connsiteX220" fmla="*/ 106666 w 597969"/>
                <a:gd name="connsiteY220" fmla="*/ 196052 h 575371"/>
                <a:gd name="connsiteX221" fmla="*/ 98748 w 597969"/>
                <a:gd name="connsiteY221" fmla="*/ 198015 h 575371"/>
                <a:gd name="connsiteX222" fmla="*/ 98748 w 597969"/>
                <a:gd name="connsiteY222" fmla="*/ 208404 h 575371"/>
                <a:gd name="connsiteX223" fmla="*/ 109454 w 597969"/>
                <a:gd name="connsiteY223" fmla="*/ 218561 h 575371"/>
                <a:gd name="connsiteX224" fmla="*/ 120167 w 597969"/>
                <a:gd name="connsiteY224" fmla="*/ 208404 h 575371"/>
                <a:gd name="connsiteX225" fmla="*/ 120167 w 597969"/>
                <a:gd name="connsiteY225" fmla="*/ 198042 h 575371"/>
                <a:gd name="connsiteX226" fmla="*/ 106666 w 597969"/>
                <a:gd name="connsiteY226" fmla="*/ 196052 h 575371"/>
                <a:gd name="connsiteX227" fmla="*/ 325142 w 597969"/>
                <a:gd name="connsiteY227" fmla="*/ 187288 h 575371"/>
                <a:gd name="connsiteX228" fmla="*/ 311645 w 597969"/>
                <a:gd name="connsiteY228" fmla="*/ 202281 h 575371"/>
                <a:gd name="connsiteX229" fmla="*/ 325139 w 597969"/>
                <a:gd name="connsiteY229" fmla="*/ 217274 h 575371"/>
                <a:gd name="connsiteX230" fmla="*/ 338641 w 597969"/>
                <a:gd name="connsiteY230" fmla="*/ 202281 h 575371"/>
                <a:gd name="connsiteX231" fmla="*/ 325142 w 597969"/>
                <a:gd name="connsiteY231" fmla="*/ 187288 h 575371"/>
                <a:gd name="connsiteX232" fmla="*/ 187862 w 597969"/>
                <a:gd name="connsiteY232" fmla="*/ 184999 h 575371"/>
                <a:gd name="connsiteX233" fmla="*/ 156945 w 597969"/>
                <a:gd name="connsiteY233" fmla="*/ 187822 h 575371"/>
                <a:gd name="connsiteX234" fmla="*/ 127756 w 597969"/>
                <a:gd name="connsiteY234" fmla="*/ 185210 h 575371"/>
                <a:gd name="connsiteX235" fmla="*/ 127756 w 597969"/>
                <a:gd name="connsiteY235" fmla="*/ 296745 h 575371"/>
                <a:gd name="connsiteX236" fmla="*/ 136053 w 597969"/>
                <a:gd name="connsiteY236" fmla="*/ 295292 h 575371"/>
                <a:gd name="connsiteX237" fmla="*/ 154016 w 597969"/>
                <a:gd name="connsiteY237" fmla="*/ 302465 h 575371"/>
                <a:gd name="connsiteX238" fmla="*/ 154016 w 597969"/>
                <a:gd name="connsiteY238" fmla="*/ 213056 h 575371"/>
                <a:gd name="connsiteX239" fmla="*/ 157810 w 597969"/>
                <a:gd name="connsiteY239" fmla="*/ 209263 h 575371"/>
                <a:gd name="connsiteX240" fmla="*/ 161604 w 597969"/>
                <a:gd name="connsiteY240" fmla="*/ 213056 h 575371"/>
                <a:gd name="connsiteX241" fmla="*/ 161604 w 597969"/>
                <a:gd name="connsiteY241" fmla="*/ 302463 h 575371"/>
                <a:gd name="connsiteX242" fmla="*/ 179569 w 597969"/>
                <a:gd name="connsiteY242" fmla="*/ 295292 h 575371"/>
                <a:gd name="connsiteX243" fmla="*/ 187862 w 597969"/>
                <a:gd name="connsiteY243" fmla="*/ 296740 h 575371"/>
                <a:gd name="connsiteX244" fmla="*/ 325142 w 597969"/>
                <a:gd name="connsiteY244" fmla="*/ 173763 h 575371"/>
                <a:gd name="connsiteX245" fmla="*/ 328764 w 597969"/>
                <a:gd name="connsiteY245" fmla="*/ 176433 h 575371"/>
                <a:gd name="connsiteX246" fmla="*/ 348087 w 597969"/>
                <a:gd name="connsiteY246" fmla="*/ 198774 h 575371"/>
                <a:gd name="connsiteX247" fmla="*/ 350427 w 597969"/>
                <a:gd name="connsiteY247" fmla="*/ 202279 h 575371"/>
                <a:gd name="connsiteX248" fmla="*/ 348089 w 597969"/>
                <a:gd name="connsiteY248" fmla="*/ 205783 h 575371"/>
                <a:gd name="connsiteX249" fmla="*/ 328764 w 597969"/>
                <a:gd name="connsiteY249" fmla="*/ 228132 h 575371"/>
                <a:gd name="connsiteX250" fmla="*/ 325142 w 597969"/>
                <a:gd name="connsiteY250" fmla="*/ 230802 h 575371"/>
                <a:gd name="connsiteX251" fmla="*/ 321518 w 597969"/>
                <a:gd name="connsiteY251" fmla="*/ 228135 h 575371"/>
                <a:gd name="connsiteX252" fmla="*/ 302194 w 597969"/>
                <a:gd name="connsiteY252" fmla="*/ 205781 h 575371"/>
                <a:gd name="connsiteX253" fmla="*/ 299856 w 597969"/>
                <a:gd name="connsiteY253" fmla="*/ 202279 h 575371"/>
                <a:gd name="connsiteX254" fmla="*/ 302196 w 597969"/>
                <a:gd name="connsiteY254" fmla="*/ 198774 h 575371"/>
                <a:gd name="connsiteX255" fmla="*/ 321518 w 597969"/>
                <a:gd name="connsiteY255" fmla="*/ 176430 h 575371"/>
                <a:gd name="connsiteX256" fmla="*/ 325142 w 597969"/>
                <a:gd name="connsiteY256" fmla="*/ 173763 h 575371"/>
                <a:gd name="connsiteX257" fmla="*/ 444954 w 597969"/>
                <a:gd name="connsiteY257" fmla="*/ 165292 h 575371"/>
                <a:gd name="connsiteX258" fmla="*/ 422220 w 597969"/>
                <a:gd name="connsiteY258" fmla="*/ 167212 h 575371"/>
                <a:gd name="connsiteX259" fmla="*/ 404024 w 597969"/>
                <a:gd name="connsiteY259" fmla="*/ 165877 h 575371"/>
                <a:gd name="connsiteX260" fmla="*/ 416326 w 597969"/>
                <a:gd name="connsiteY260" fmla="*/ 194740 h 575371"/>
                <a:gd name="connsiteX261" fmla="*/ 424404 w 597969"/>
                <a:gd name="connsiteY261" fmla="*/ 195310 h 575371"/>
                <a:gd name="connsiteX262" fmla="*/ 432488 w 597969"/>
                <a:gd name="connsiteY262" fmla="*/ 194738 h 575371"/>
                <a:gd name="connsiteX263" fmla="*/ 444954 w 597969"/>
                <a:gd name="connsiteY263" fmla="*/ 165292 h 575371"/>
                <a:gd name="connsiteX264" fmla="*/ 365701 w 597969"/>
                <a:gd name="connsiteY264" fmla="*/ 153866 h 575371"/>
                <a:gd name="connsiteX265" fmla="*/ 406399 w 597969"/>
                <a:gd name="connsiteY265" fmla="*/ 192716 h 575371"/>
                <a:gd name="connsiteX266" fmla="*/ 395725 w 597969"/>
                <a:gd name="connsiteY266" fmla="*/ 164402 h 575371"/>
                <a:gd name="connsiteX267" fmla="*/ 365701 w 597969"/>
                <a:gd name="connsiteY267" fmla="*/ 153866 h 575371"/>
                <a:gd name="connsiteX268" fmla="*/ 483163 w 597969"/>
                <a:gd name="connsiteY268" fmla="*/ 153673 h 575371"/>
                <a:gd name="connsiteX269" fmla="*/ 453228 w 597969"/>
                <a:gd name="connsiteY269" fmla="*/ 163694 h 575371"/>
                <a:gd name="connsiteX270" fmla="*/ 442413 w 597969"/>
                <a:gd name="connsiteY270" fmla="*/ 192716 h 575371"/>
                <a:gd name="connsiteX271" fmla="*/ 483163 w 597969"/>
                <a:gd name="connsiteY271" fmla="*/ 153673 h 575371"/>
                <a:gd name="connsiteX272" fmla="*/ 454128 w 597969"/>
                <a:gd name="connsiteY272" fmla="*/ 117738 h 575371"/>
                <a:gd name="connsiteX273" fmla="*/ 454710 w 597969"/>
                <a:gd name="connsiteY273" fmla="*/ 155593 h 575371"/>
                <a:gd name="connsiteX274" fmla="*/ 485279 w 597969"/>
                <a:gd name="connsiteY274" fmla="*/ 144160 h 575371"/>
                <a:gd name="connsiteX275" fmla="*/ 485886 w 597969"/>
                <a:gd name="connsiteY275" fmla="*/ 136325 h 575371"/>
                <a:gd name="connsiteX276" fmla="*/ 485422 w 597969"/>
                <a:gd name="connsiteY276" fmla="*/ 129379 h 575371"/>
                <a:gd name="connsiteX277" fmla="*/ 454128 w 597969"/>
                <a:gd name="connsiteY277" fmla="*/ 117738 h 575371"/>
                <a:gd name="connsiteX278" fmla="*/ 394808 w 597969"/>
                <a:gd name="connsiteY278" fmla="*/ 117061 h 575371"/>
                <a:gd name="connsiteX279" fmla="*/ 363383 w 597969"/>
                <a:gd name="connsiteY279" fmla="*/ 129406 h 575371"/>
                <a:gd name="connsiteX280" fmla="*/ 362923 w 597969"/>
                <a:gd name="connsiteY280" fmla="*/ 136325 h 575371"/>
                <a:gd name="connsiteX281" fmla="*/ 363525 w 597969"/>
                <a:gd name="connsiteY281" fmla="*/ 144126 h 575371"/>
                <a:gd name="connsiteX282" fmla="*/ 394195 w 597969"/>
                <a:gd name="connsiteY282" fmla="*/ 156232 h 575371"/>
                <a:gd name="connsiteX283" fmla="*/ 394808 w 597969"/>
                <a:gd name="connsiteY283" fmla="*/ 117061 h 575371"/>
                <a:gd name="connsiteX284" fmla="*/ 402808 w 597969"/>
                <a:gd name="connsiteY284" fmla="*/ 115506 h 575371"/>
                <a:gd name="connsiteX285" fmla="*/ 402267 w 597969"/>
                <a:gd name="connsiteY285" fmla="*/ 157860 h 575371"/>
                <a:gd name="connsiteX286" fmla="*/ 446637 w 597969"/>
                <a:gd name="connsiteY286" fmla="*/ 157342 h 575371"/>
                <a:gd name="connsiteX287" fmla="*/ 446091 w 597969"/>
                <a:gd name="connsiteY287" fmla="*/ 116029 h 575371"/>
                <a:gd name="connsiteX288" fmla="*/ 402808 w 597969"/>
                <a:gd name="connsiteY288" fmla="*/ 115506 h 575371"/>
                <a:gd name="connsiteX289" fmla="*/ 144746 w 597969"/>
                <a:gd name="connsiteY289" fmla="*/ 84489 h 575371"/>
                <a:gd name="connsiteX290" fmla="*/ 144923 w 597969"/>
                <a:gd name="connsiteY290" fmla="*/ 92688 h 575371"/>
                <a:gd name="connsiteX291" fmla="*/ 155615 w 597969"/>
                <a:gd name="connsiteY291" fmla="*/ 102913 h 575371"/>
                <a:gd name="connsiteX292" fmla="*/ 166314 w 597969"/>
                <a:gd name="connsiteY292" fmla="*/ 92771 h 575371"/>
                <a:gd name="connsiteX293" fmla="*/ 166370 w 597969"/>
                <a:gd name="connsiteY293" fmla="*/ 84807 h 575371"/>
                <a:gd name="connsiteX294" fmla="*/ 156124 w 597969"/>
                <a:gd name="connsiteY294" fmla="*/ 86443 h 575371"/>
                <a:gd name="connsiteX295" fmla="*/ 144746 w 597969"/>
                <a:gd name="connsiteY295" fmla="*/ 84489 h 575371"/>
                <a:gd name="connsiteX296" fmla="*/ 441702 w 597969"/>
                <a:gd name="connsiteY296" fmla="*/ 79758 h 575371"/>
                <a:gd name="connsiteX297" fmla="*/ 452460 w 597969"/>
                <a:gd name="connsiteY297" fmla="*/ 109576 h 575371"/>
                <a:gd name="connsiteX298" fmla="*/ 483412 w 597969"/>
                <a:gd name="connsiteY298" fmla="*/ 119891 h 575371"/>
                <a:gd name="connsiteX299" fmla="*/ 441702 w 597969"/>
                <a:gd name="connsiteY299" fmla="*/ 79758 h 575371"/>
                <a:gd name="connsiteX300" fmla="*/ 407113 w 597969"/>
                <a:gd name="connsiteY300" fmla="*/ 79758 h 575371"/>
                <a:gd name="connsiteX301" fmla="*/ 365464 w 597969"/>
                <a:gd name="connsiteY301" fmla="*/ 119655 h 575371"/>
                <a:gd name="connsiteX302" fmla="*/ 396519 w 597969"/>
                <a:gd name="connsiteY302" fmla="*/ 108842 h 575371"/>
                <a:gd name="connsiteX303" fmla="*/ 407113 w 597969"/>
                <a:gd name="connsiteY303" fmla="*/ 79758 h 575371"/>
                <a:gd name="connsiteX304" fmla="*/ 424404 w 597969"/>
                <a:gd name="connsiteY304" fmla="*/ 77342 h 575371"/>
                <a:gd name="connsiteX305" fmla="*/ 416797 w 597969"/>
                <a:gd name="connsiteY305" fmla="*/ 77840 h 575371"/>
                <a:gd name="connsiteX306" fmla="*/ 404688 w 597969"/>
                <a:gd name="connsiteY306" fmla="*/ 107458 h 575371"/>
                <a:gd name="connsiteX307" fmla="*/ 444260 w 597969"/>
                <a:gd name="connsiteY307" fmla="*/ 108021 h 575371"/>
                <a:gd name="connsiteX308" fmla="*/ 432025 w 597969"/>
                <a:gd name="connsiteY308" fmla="*/ 77845 h 575371"/>
                <a:gd name="connsiteX309" fmla="*/ 424404 w 597969"/>
                <a:gd name="connsiteY309" fmla="*/ 77342 h 575371"/>
                <a:gd name="connsiteX310" fmla="*/ 239638 w 597969"/>
                <a:gd name="connsiteY310" fmla="*/ 71522 h 575371"/>
                <a:gd name="connsiteX311" fmla="*/ 198654 w 597969"/>
                <a:gd name="connsiteY311" fmla="*/ 99920 h 575371"/>
                <a:gd name="connsiteX312" fmla="*/ 196494 w 597969"/>
                <a:gd name="connsiteY312" fmla="*/ 100594 h 575371"/>
                <a:gd name="connsiteX313" fmla="*/ 171947 w 597969"/>
                <a:gd name="connsiteY313" fmla="*/ 100594 h 575371"/>
                <a:gd name="connsiteX314" fmla="*/ 155615 w 597969"/>
                <a:gd name="connsiteY314" fmla="*/ 110500 h 575371"/>
                <a:gd name="connsiteX315" fmla="*/ 139296 w 597969"/>
                <a:gd name="connsiteY315" fmla="*/ 100594 h 575371"/>
                <a:gd name="connsiteX316" fmla="*/ 128747 w 597969"/>
                <a:gd name="connsiteY316" fmla="*/ 100594 h 575371"/>
                <a:gd name="connsiteX317" fmla="*/ 98748 w 597969"/>
                <a:gd name="connsiteY317" fmla="*/ 129299 h 575371"/>
                <a:gd name="connsiteX318" fmla="*/ 98748 w 597969"/>
                <a:gd name="connsiteY318" fmla="*/ 189943 h 575371"/>
                <a:gd name="connsiteX319" fmla="*/ 120167 w 597969"/>
                <a:gd name="connsiteY319" fmla="*/ 189998 h 575371"/>
                <a:gd name="connsiteX320" fmla="*/ 120167 w 597969"/>
                <a:gd name="connsiteY320" fmla="*/ 147950 h 575371"/>
                <a:gd name="connsiteX321" fmla="*/ 123961 w 597969"/>
                <a:gd name="connsiteY321" fmla="*/ 144156 h 575371"/>
                <a:gd name="connsiteX322" fmla="*/ 127756 w 597969"/>
                <a:gd name="connsiteY322" fmla="*/ 147950 h 575371"/>
                <a:gd name="connsiteX323" fmla="*/ 127756 w 597969"/>
                <a:gd name="connsiteY323" fmla="*/ 177465 h 575371"/>
                <a:gd name="connsiteX324" fmla="*/ 187860 w 597969"/>
                <a:gd name="connsiteY324" fmla="*/ 177316 h 575371"/>
                <a:gd name="connsiteX325" fmla="*/ 187860 w 597969"/>
                <a:gd name="connsiteY325" fmla="*/ 138651 h 575371"/>
                <a:gd name="connsiteX326" fmla="*/ 189376 w 597969"/>
                <a:gd name="connsiteY326" fmla="*/ 135618 h 575371"/>
                <a:gd name="connsiteX327" fmla="*/ 252704 w 597969"/>
                <a:gd name="connsiteY327" fmla="*/ 88018 h 575371"/>
                <a:gd name="connsiteX328" fmla="*/ 239638 w 597969"/>
                <a:gd name="connsiteY328" fmla="*/ 71522 h 575371"/>
                <a:gd name="connsiteX329" fmla="*/ 262094 w 597969"/>
                <a:gd name="connsiteY329" fmla="*/ 60230 h 575371"/>
                <a:gd name="connsiteX330" fmla="*/ 253704 w 597969"/>
                <a:gd name="connsiteY330" fmla="*/ 61774 h 575371"/>
                <a:gd name="connsiteX331" fmla="*/ 248960 w 597969"/>
                <a:gd name="connsiteY331" fmla="*/ 65060 h 575371"/>
                <a:gd name="connsiteX332" fmla="*/ 247487 w 597969"/>
                <a:gd name="connsiteY332" fmla="*/ 70819 h 575371"/>
                <a:gd name="connsiteX333" fmla="*/ 260635 w 597969"/>
                <a:gd name="connsiteY333" fmla="*/ 82055 h 575371"/>
                <a:gd name="connsiteX334" fmla="*/ 266058 w 597969"/>
                <a:gd name="connsiteY334" fmla="*/ 77981 h 575371"/>
                <a:gd name="connsiteX335" fmla="*/ 268814 w 597969"/>
                <a:gd name="connsiteY335" fmla="*/ 64882 h 575371"/>
                <a:gd name="connsiteX336" fmla="*/ 262094 w 597969"/>
                <a:gd name="connsiteY336" fmla="*/ 60230 h 575371"/>
                <a:gd name="connsiteX337" fmla="*/ 518546 w 597969"/>
                <a:gd name="connsiteY337" fmla="*/ 52435 h 575371"/>
                <a:gd name="connsiteX338" fmla="*/ 505046 w 597969"/>
                <a:gd name="connsiteY338" fmla="*/ 67427 h 575371"/>
                <a:gd name="connsiteX339" fmla="*/ 518546 w 597969"/>
                <a:gd name="connsiteY339" fmla="*/ 82415 h 575371"/>
                <a:gd name="connsiteX340" fmla="*/ 532045 w 597969"/>
                <a:gd name="connsiteY340" fmla="*/ 67427 h 575371"/>
                <a:gd name="connsiteX341" fmla="*/ 518546 w 597969"/>
                <a:gd name="connsiteY341" fmla="*/ 52435 h 575371"/>
                <a:gd name="connsiteX342" fmla="*/ 160492 w 597969"/>
                <a:gd name="connsiteY342" fmla="*/ 42229 h 575371"/>
                <a:gd name="connsiteX343" fmla="*/ 138193 w 597969"/>
                <a:gd name="connsiteY343" fmla="*/ 44381 h 575371"/>
                <a:gd name="connsiteX344" fmla="*/ 131312 w 597969"/>
                <a:gd name="connsiteY344" fmla="*/ 60434 h 575371"/>
                <a:gd name="connsiteX345" fmla="*/ 156122 w 597969"/>
                <a:gd name="connsiteY345" fmla="*/ 78855 h 575371"/>
                <a:gd name="connsiteX346" fmla="*/ 180579 w 597969"/>
                <a:gd name="connsiteY346" fmla="*/ 61711 h 575371"/>
                <a:gd name="connsiteX347" fmla="*/ 175827 w 597969"/>
                <a:gd name="connsiteY347" fmla="*/ 42503 h 575371"/>
                <a:gd name="connsiteX348" fmla="*/ 160492 w 597969"/>
                <a:gd name="connsiteY348" fmla="*/ 42229 h 575371"/>
                <a:gd name="connsiteX349" fmla="*/ 518546 w 597969"/>
                <a:gd name="connsiteY349" fmla="*/ 38909 h 575371"/>
                <a:gd name="connsiteX350" fmla="*/ 522168 w 597969"/>
                <a:gd name="connsiteY350" fmla="*/ 41579 h 575371"/>
                <a:gd name="connsiteX351" fmla="*/ 541490 w 597969"/>
                <a:gd name="connsiteY351" fmla="*/ 63920 h 575371"/>
                <a:gd name="connsiteX352" fmla="*/ 543831 w 597969"/>
                <a:gd name="connsiteY352" fmla="*/ 67425 h 575371"/>
                <a:gd name="connsiteX353" fmla="*/ 541490 w 597969"/>
                <a:gd name="connsiteY353" fmla="*/ 70929 h 575371"/>
                <a:gd name="connsiteX354" fmla="*/ 522168 w 597969"/>
                <a:gd name="connsiteY354" fmla="*/ 93271 h 575371"/>
                <a:gd name="connsiteX355" fmla="*/ 518546 w 597969"/>
                <a:gd name="connsiteY355" fmla="*/ 95941 h 575371"/>
                <a:gd name="connsiteX356" fmla="*/ 514922 w 597969"/>
                <a:gd name="connsiteY356" fmla="*/ 93273 h 575371"/>
                <a:gd name="connsiteX357" fmla="*/ 495600 w 597969"/>
                <a:gd name="connsiteY357" fmla="*/ 70929 h 575371"/>
                <a:gd name="connsiteX358" fmla="*/ 493260 w 597969"/>
                <a:gd name="connsiteY358" fmla="*/ 67425 h 575371"/>
                <a:gd name="connsiteX359" fmla="*/ 495600 w 597969"/>
                <a:gd name="connsiteY359" fmla="*/ 63920 h 575371"/>
                <a:gd name="connsiteX360" fmla="*/ 514922 w 597969"/>
                <a:gd name="connsiteY360" fmla="*/ 41576 h 575371"/>
                <a:gd name="connsiteX361" fmla="*/ 518546 w 597969"/>
                <a:gd name="connsiteY361" fmla="*/ 38909 h 575371"/>
                <a:gd name="connsiteX362" fmla="*/ 181535 w 597969"/>
                <a:gd name="connsiteY362" fmla="*/ 16585 h 575371"/>
                <a:gd name="connsiteX363" fmla="*/ 176581 w 597969"/>
                <a:gd name="connsiteY363" fmla="*/ 19863 h 575371"/>
                <a:gd name="connsiteX364" fmla="*/ 162057 w 597969"/>
                <a:gd name="connsiteY364" fmla="*/ 20419 h 575371"/>
                <a:gd name="connsiteX365" fmla="*/ 137992 w 597969"/>
                <a:gd name="connsiteY365" fmla="*/ 21823 h 575371"/>
                <a:gd name="connsiteX366" fmla="*/ 127772 w 597969"/>
                <a:gd name="connsiteY366" fmla="*/ 30327 h 575371"/>
                <a:gd name="connsiteX367" fmla="*/ 126689 w 597969"/>
                <a:gd name="connsiteY367" fmla="*/ 49191 h 575371"/>
                <a:gd name="connsiteX368" fmla="*/ 133844 w 597969"/>
                <a:gd name="connsiteY368" fmla="*/ 38164 h 575371"/>
                <a:gd name="connsiteX369" fmla="*/ 161309 w 597969"/>
                <a:gd name="connsiteY369" fmla="*/ 34686 h 575371"/>
                <a:gd name="connsiteX370" fmla="*/ 176026 w 597969"/>
                <a:gd name="connsiteY370" fmla="*/ 34590 h 575371"/>
                <a:gd name="connsiteX371" fmla="*/ 180367 w 597969"/>
                <a:gd name="connsiteY371" fmla="*/ 35783 h 575371"/>
                <a:gd name="connsiteX372" fmla="*/ 186054 w 597969"/>
                <a:gd name="connsiteY372" fmla="*/ 45749 h 575371"/>
                <a:gd name="connsiteX373" fmla="*/ 181535 w 597969"/>
                <a:gd name="connsiteY373" fmla="*/ 16585 h 575371"/>
                <a:gd name="connsiteX374" fmla="*/ 177750 w 597969"/>
                <a:gd name="connsiteY374" fmla="*/ 5171 h 575371"/>
                <a:gd name="connsiteX375" fmla="*/ 182034 w 597969"/>
                <a:gd name="connsiteY375" fmla="*/ 5540 h 575371"/>
                <a:gd name="connsiteX376" fmla="*/ 188870 w 597969"/>
                <a:gd name="connsiteY376" fmla="*/ 59713 h 575371"/>
                <a:gd name="connsiteX377" fmla="*/ 173980 w 597969"/>
                <a:gd name="connsiteY377" fmla="*/ 81383 h 575371"/>
                <a:gd name="connsiteX378" fmla="*/ 173903 w 597969"/>
                <a:gd name="connsiteY378" fmla="*/ 92795 h 575371"/>
                <a:gd name="connsiteX379" fmla="*/ 195310 w 597969"/>
                <a:gd name="connsiteY379" fmla="*/ 93007 h 575371"/>
                <a:gd name="connsiteX380" fmla="*/ 249454 w 597969"/>
                <a:gd name="connsiteY380" fmla="*/ 55492 h 575371"/>
                <a:gd name="connsiteX381" fmla="*/ 263708 w 597969"/>
                <a:gd name="connsiteY381" fmla="*/ 52818 h 575371"/>
                <a:gd name="connsiteX382" fmla="*/ 275252 w 597969"/>
                <a:gd name="connsiteY382" fmla="*/ 60864 h 575371"/>
                <a:gd name="connsiteX383" fmla="*/ 270562 w 597969"/>
                <a:gd name="connsiteY383" fmla="*/ 84089 h 575371"/>
                <a:gd name="connsiteX384" fmla="*/ 195448 w 597969"/>
                <a:gd name="connsiteY384" fmla="*/ 140549 h 575371"/>
                <a:gd name="connsiteX385" fmla="*/ 195448 w 597969"/>
                <a:gd name="connsiteY385" fmla="*/ 300799 h 575371"/>
                <a:gd name="connsiteX386" fmla="*/ 205113 w 597969"/>
                <a:gd name="connsiteY386" fmla="*/ 320003 h 575371"/>
                <a:gd name="connsiteX387" fmla="*/ 205113 w 597969"/>
                <a:gd name="connsiteY387" fmla="*/ 324600 h 575371"/>
                <a:gd name="connsiteX388" fmla="*/ 201320 w 597969"/>
                <a:gd name="connsiteY388" fmla="*/ 328394 h 575371"/>
                <a:gd name="connsiteX389" fmla="*/ 192818 w 597969"/>
                <a:gd name="connsiteY389" fmla="*/ 328394 h 575371"/>
                <a:gd name="connsiteX390" fmla="*/ 154409 w 597969"/>
                <a:gd name="connsiteY390" fmla="*/ 328402 h 575371"/>
                <a:gd name="connsiteX391" fmla="*/ 130109 w 597969"/>
                <a:gd name="connsiteY391" fmla="*/ 328394 h 575371"/>
                <a:gd name="connsiteX392" fmla="*/ 114293 w 597969"/>
                <a:gd name="connsiteY392" fmla="*/ 328394 h 575371"/>
                <a:gd name="connsiteX393" fmla="*/ 110498 w 597969"/>
                <a:gd name="connsiteY393" fmla="*/ 324600 h 575371"/>
                <a:gd name="connsiteX394" fmla="*/ 110498 w 597969"/>
                <a:gd name="connsiteY394" fmla="*/ 320003 h 575371"/>
                <a:gd name="connsiteX395" fmla="*/ 120692 w 597969"/>
                <a:gd name="connsiteY395" fmla="*/ 300380 h 575371"/>
                <a:gd name="connsiteX396" fmla="*/ 120167 w 597969"/>
                <a:gd name="connsiteY396" fmla="*/ 222720 h 575371"/>
                <a:gd name="connsiteX397" fmla="*/ 109454 w 597969"/>
                <a:gd name="connsiteY397" fmla="*/ 226146 h 575371"/>
                <a:gd name="connsiteX398" fmla="*/ 91167 w 597969"/>
                <a:gd name="connsiteY398" fmla="*/ 208399 h 575371"/>
                <a:gd name="connsiteX399" fmla="*/ 91167 w 597969"/>
                <a:gd name="connsiteY399" fmla="*/ 129295 h 575371"/>
                <a:gd name="connsiteX400" fmla="*/ 128751 w 597969"/>
                <a:gd name="connsiteY400" fmla="*/ 93004 h 575371"/>
                <a:gd name="connsiteX401" fmla="*/ 137367 w 597969"/>
                <a:gd name="connsiteY401" fmla="*/ 93004 h 575371"/>
                <a:gd name="connsiteX402" fmla="*/ 137342 w 597969"/>
                <a:gd name="connsiteY402" fmla="*/ 92766 h 575371"/>
                <a:gd name="connsiteX403" fmla="*/ 137077 w 597969"/>
                <a:gd name="connsiteY403" fmla="*/ 80553 h 575371"/>
                <a:gd name="connsiteX404" fmla="*/ 131412 w 597969"/>
                <a:gd name="connsiteY404" fmla="*/ 75694 h 575371"/>
                <a:gd name="connsiteX405" fmla="*/ 127188 w 597969"/>
                <a:gd name="connsiteY405" fmla="*/ 69989 h 575371"/>
                <a:gd name="connsiteX406" fmla="*/ 121086 w 597969"/>
                <a:gd name="connsiteY406" fmla="*/ 56049 h 575371"/>
                <a:gd name="connsiteX407" fmla="*/ 121277 w 597969"/>
                <a:gd name="connsiteY407" fmla="*/ 26409 h 575371"/>
                <a:gd name="connsiteX408" fmla="*/ 135688 w 597969"/>
                <a:gd name="connsiteY408" fmla="*/ 14592 h 575371"/>
                <a:gd name="connsiteX409" fmla="*/ 162366 w 597969"/>
                <a:gd name="connsiteY409" fmla="*/ 12832 h 575371"/>
                <a:gd name="connsiteX410" fmla="*/ 174262 w 597969"/>
                <a:gd name="connsiteY410" fmla="*/ 12636 h 575371"/>
                <a:gd name="connsiteX411" fmla="*/ 175882 w 597969"/>
                <a:gd name="connsiteY411" fmla="*/ 9632 h 575371"/>
                <a:gd name="connsiteX412" fmla="*/ 177750 w 597969"/>
                <a:gd name="connsiteY412" fmla="*/ 5171 h 575371"/>
                <a:gd name="connsiteX413" fmla="*/ 424404 w 597969"/>
                <a:gd name="connsiteY413" fmla="*/ 0 h 575371"/>
                <a:gd name="connsiteX414" fmla="*/ 428198 w 597969"/>
                <a:gd name="connsiteY414" fmla="*/ 3793 h 575371"/>
                <a:gd name="connsiteX415" fmla="*/ 428198 w 597969"/>
                <a:gd name="connsiteY415" fmla="*/ 69939 h 575371"/>
                <a:gd name="connsiteX416" fmla="*/ 493474 w 597969"/>
                <a:gd name="connsiteY416" fmla="*/ 136323 h 575371"/>
                <a:gd name="connsiteX417" fmla="*/ 424404 w 597969"/>
                <a:gd name="connsiteY417" fmla="*/ 202895 h 575371"/>
                <a:gd name="connsiteX418" fmla="*/ 355337 w 597969"/>
                <a:gd name="connsiteY418" fmla="*/ 136325 h 575371"/>
                <a:gd name="connsiteX419" fmla="*/ 420610 w 597969"/>
                <a:gd name="connsiteY419" fmla="*/ 69941 h 575371"/>
                <a:gd name="connsiteX420" fmla="*/ 420610 w 597969"/>
                <a:gd name="connsiteY420" fmla="*/ 3793 h 575371"/>
                <a:gd name="connsiteX421" fmla="*/ 424404 w 597969"/>
                <a:gd name="connsiteY421" fmla="*/ 0 h 575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Lst>
              <a:rect l="l" t="t" r="r" b="b"/>
              <a:pathLst>
                <a:path w="597969" h="575371">
                  <a:moveTo>
                    <a:pt x="136155" y="464079"/>
                  </a:moveTo>
                  <a:lnTo>
                    <a:pt x="136439" y="477402"/>
                  </a:lnTo>
                  <a:cubicBezTo>
                    <a:pt x="136439" y="482867"/>
                    <a:pt x="143855" y="487415"/>
                    <a:pt x="152635" y="487415"/>
                  </a:cubicBezTo>
                  <a:cubicBezTo>
                    <a:pt x="161427" y="487415"/>
                    <a:pt x="168849" y="482865"/>
                    <a:pt x="168849" y="477485"/>
                  </a:cubicBezTo>
                  <a:lnTo>
                    <a:pt x="168934" y="464693"/>
                  </a:lnTo>
                  <a:cubicBezTo>
                    <a:pt x="164034" y="466344"/>
                    <a:pt x="158797" y="467301"/>
                    <a:pt x="153321" y="467301"/>
                  </a:cubicBezTo>
                  <a:cubicBezTo>
                    <a:pt x="147274" y="467301"/>
                    <a:pt x="141510" y="466103"/>
                    <a:pt x="136155" y="464079"/>
                  </a:cubicBezTo>
                  <a:close/>
                  <a:moveTo>
                    <a:pt x="187813" y="440233"/>
                  </a:moveTo>
                  <a:cubicBezTo>
                    <a:pt x="185378" y="441543"/>
                    <a:pt x="182801" y="442654"/>
                    <a:pt x="180055" y="443444"/>
                  </a:cubicBezTo>
                  <a:cubicBezTo>
                    <a:pt x="162672" y="448439"/>
                    <a:pt x="141773" y="449146"/>
                    <a:pt x="124570" y="443114"/>
                  </a:cubicBezTo>
                  <a:cubicBezTo>
                    <a:pt x="122704" y="442460"/>
                    <a:pt x="120940" y="441621"/>
                    <a:pt x="119225" y="440698"/>
                  </a:cubicBezTo>
                  <a:cubicBezTo>
                    <a:pt x="126086" y="452217"/>
                    <a:pt x="138866" y="459713"/>
                    <a:pt x="153321" y="459713"/>
                  </a:cubicBezTo>
                  <a:cubicBezTo>
                    <a:pt x="168120" y="459713"/>
                    <a:pt x="181077" y="451994"/>
                    <a:pt x="187813" y="440233"/>
                  </a:cubicBezTo>
                  <a:close/>
                  <a:moveTo>
                    <a:pt x="431093" y="398981"/>
                  </a:moveTo>
                  <a:lnTo>
                    <a:pt x="431375" y="412298"/>
                  </a:lnTo>
                  <a:cubicBezTo>
                    <a:pt x="431375" y="417764"/>
                    <a:pt x="438794" y="422317"/>
                    <a:pt x="447574" y="422317"/>
                  </a:cubicBezTo>
                  <a:cubicBezTo>
                    <a:pt x="456369" y="422317"/>
                    <a:pt x="463792" y="417764"/>
                    <a:pt x="463792" y="412378"/>
                  </a:cubicBezTo>
                  <a:lnTo>
                    <a:pt x="463874" y="399595"/>
                  </a:lnTo>
                  <a:cubicBezTo>
                    <a:pt x="458976" y="401246"/>
                    <a:pt x="453738" y="402203"/>
                    <a:pt x="448262" y="402203"/>
                  </a:cubicBezTo>
                  <a:cubicBezTo>
                    <a:pt x="442217" y="402203"/>
                    <a:pt x="436451" y="401008"/>
                    <a:pt x="431093" y="398981"/>
                  </a:cubicBezTo>
                  <a:close/>
                  <a:moveTo>
                    <a:pt x="482755" y="375135"/>
                  </a:moveTo>
                  <a:cubicBezTo>
                    <a:pt x="467738" y="383219"/>
                    <a:pt x="448097" y="383566"/>
                    <a:pt x="431648" y="380856"/>
                  </a:cubicBezTo>
                  <a:cubicBezTo>
                    <a:pt x="428326" y="380308"/>
                    <a:pt x="425034" y="379594"/>
                    <a:pt x="421786" y="378715"/>
                  </a:cubicBezTo>
                  <a:cubicBezTo>
                    <a:pt x="419785" y="378174"/>
                    <a:pt x="415339" y="377554"/>
                    <a:pt x="414176" y="375602"/>
                  </a:cubicBezTo>
                  <a:cubicBezTo>
                    <a:pt x="421040" y="387119"/>
                    <a:pt x="433817" y="394615"/>
                    <a:pt x="448267" y="394615"/>
                  </a:cubicBezTo>
                  <a:cubicBezTo>
                    <a:pt x="463065" y="394615"/>
                    <a:pt x="476017" y="386896"/>
                    <a:pt x="482755" y="375135"/>
                  </a:cubicBezTo>
                  <a:close/>
                  <a:moveTo>
                    <a:pt x="190314" y="363979"/>
                  </a:moveTo>
                  <a:cubicBezTo>
                    <a:pt x="189195" y="365952"/>
                    <a:pt x="187008" y="368391"/>
                    <a:pt x="182768" y="369746"/>
                  </a:cubicBezTo>
                  <a:cubicBezTo>
                    <a:pt x="178448" y="371141"/>
                    <a:pt x="171228" y="370838"/>
                    <a:pt x="162106" y="370471"/>
                  </a:cubicBezTo>
                  <a:cubicBezTo>
                    <a:pt x="157739" y="370293"/>
                    <a:pt x="152969" y="370097"/>
                    <a:pt x="148183" y="370097"/>
                  </a:cubicBezTo>
                  <a:cubicBezTo>
                    <a:pt x="140312" y="370097"/>
                    <a:pt x="132402" y="370623"/>
                    <a:pt x="126195" y="372616"/>
                  </a:cubicBezTo>
                  <a:cubicBezTo>
                    <a:pt x="119996" y="374601"/>
                    <a:pt x="114028" y="379549"/>
                    <a:pt x="110222" y="385862"/>
                  </a:cubicBezTo>
                  <a:cubicBezTo>
                    <a:pt x="104476" y="395412"/>
                    <a:pt x="105854" y="407169"/>
                    <a:pt x="108019" y="415350"/>
                  </a:cubicBezTo>
                  <a:cubicBezTo>
                    <a:pt x="110579" y="424965"/>
                    <a:pt x="117701" y="432670"/>
                    <a:pt x="127078" y="435956"/>
                  </a:cubicBezTo>
                  <a:cubicBezTo>
                    <a:pt x="134706" y="438620"/>
                    <a:pt x="143548" y="439866"/>
                    <a:pt x="153365" y="439650"/>
                  </a:cubicBezTo>
                  <a:cubicBezTo>
                    <a:pt x="162303" y="439450"/>
                    <a:pt x="170580" y="438275"/>
                    <a:pt x="177958" y="436157"/>
                  </a:cubicBezTo>
                  <a:cubicBezTo>
                    <a:pt x="183833" y="434466"/>
                    <a:pt x="188867" y="431184"/>
                    <a:pt x="192631" y="426856"/>
                  </a:cubicBezTo>
                  <a:cubicBezTo>
                    <a:pt x="192915" y="426282"/>
                    <a:pt x="193298" y="425781"/>
                    <a:pt x="193812" y="425423"/>
                  </a:cubicBezTo>
                  <a:cubicBezTo>
                    <a:pt x="195875" y="422717"/>
                    <a:pt x="197491" y="419671"/>
                    <a:pt x="198487" y="416343"/>
                  </a:cubicBezTo>
                  <a:cubicBezTo>
                    <a:pt x="205736" y="392145"/>
                    <a:pt x="196705" y="373379"/>
                    <a:pt x="190314" y="363979"/>
                  </a:cubicBezTo>
                  <a:close/>
                  <a:moveTo>
                    <a:pt x="272952" y="348192"/>
                  </a:moveTo>
                  <a:cubicBezTo>
                    <a:pt x="268474" y="349576"/>
                    <a:pt x="264873" y="352562"/>
                    <a:pt x="262813" y="356596"/>
                  </a:cubicBezTo>
                  <a:lnTo>
                    <a:pt x="253983" y="373898"/>
                  </a:lnTo>
                  <a:cubicBezTo>
                    <a:pt x="267333" y="389800"/>
                    <a:pt x="283813" y="388089"/>
                    <a:pt x="284532" y="388022"/>
                  </a:cubicBezTo>
                  <a:cubicBezTo>
                    <a:pt x="284916" y="387973"/>
                    <a:pt x="285287" y="388042"/>
                    <a:pt x="285653" y="388111"/>
                  </a:cubicBezTo>
                  <a:lnTo>
                    <a:pt x="293922" y="370400"/>
                  </a:lnTo>
                  <a:cubicBezTo>
                    <a:pt x="297510" y="362701"/>
                    <a:pt x="294433" y="353734"/>
                    <a:pt x="286761" y="349547"/>
                  </a:cubicBezTo>
                  <a:cubicBezTo>
                    <a:pt x="282585" y="347266"/>
                    <a:pt x="277545" y="346777"/>
                    <a:pt x="272952" y="348192"/>
                  </a:cubicBezTo>
                  <a:close/>
                  <a:moveTo>
                    <a:pt x="30059" y="348183"/>
                  </a:moveTo>
                  <a:cubicBezTo>
                    <a:pt x="25466" y="346775"/>
                    <a:pt x="20438" y="347260"/>
                    <a:pt x="16253" y="349543"/>
                  </a:cubicBezTo>
                  <a:cubicBezTo>
                    <a:pt x="8585" y="353732"/>
                    <a:pt x="5507" y="362701"/>
                    <a:pt x="9097" y="370398"/>
                  </a:cubicBezTo>
                  <a:lnTo>
                    <a:pt x="17339" y="388058"/>
                  </a:lnTo>
                  <a:cubicBezTo>
                    <a:pt x="20347" y="388283"/>
                    <a:pt x="35871" y="388570"/>
                    <a:pt x="48894" y="373617"/>
                  </a:cubicBezTo>
                  <a:lnTo>
                    <a:pt x="40206" y="356596"/>
                  </a:lnTo>
                  <a:cubicBezTo>
                    <a:pt x="38143" y="352553"/>
                    <a:pt x="34538" y="349569"/>
                    <a:pt x="30059" y="348183"/>
                  </a:cubicBezTo>
                  <a:close/>
                  <a:moveTo>
                    <a:pt x="270706" y="340940"/>
                  </a:moveTo>
                  <a:cubicBezTo>
                    <a:pt x="277241" y="338914"/>
                    <a:pt x="284422" y="339625"/>
                    <a:pt x="290395" y="342885"/>
                  </a:cubicBezTo>
                  <a:cubicBezTo>
                    <a:pt x="301634" y="349026"/>
                    <a:pt x="306102" y="362232"/>
                    <a:pt x="300801" y="373613"/>
                  </a:cubicBezTo>
                  <a:lnTo>
                    <a:pt x="232919" y="519066"/>
                  </a:lnTo>
                  <a:lnTo>
                    <a:pt x="232924" y="566940"/>
                  </a:lnTo>
                  <a:cubicBezTo>
                    <a:pt x="232924" y="569038"/>
                    <a:pt x="231226" y="570734"/>
                    <a:pt x="229130" y="570734"/>
                  </a:cubicBezTo>
                  <a:cubicBezTo>
                    <a:pt x="227032" y="570734"/>
                    <a:pt x="225336" y="569036"/>
                    <a:pt x="225336" y="566940"/>
                  </a:cubicBezTo>
                  <a:cubicBezTo>
                    <a:pt x="225333" y="559602"/>
                    <a:pt x="225325" y="552264"/>
                    <a:pt x="225322" y="544926"/>
                  </a:cubicBezTo>
                  <a:cubicBezTo>
                    <a:pt x="225314" y="535627"/>
                    <a:pt x="223105" y="522615"/>
                    <a:pt x="226897" y="514000"/>
                  </a:cubicBezTo>
                  <a:cubicBezTo>
                    <a:pt x="236640" y="491865"/>
                    <a:pt x="247381" y="470118"/>
                    <a:pt x="257609" y="448205"/>
                  </a:cubicBezTo>
                  <a:cubicBezTo>
                    <a:pt x="265782" y="430699"/>
                    <a:pt x="273954" y="413190"/>
                    <a:pt x="282126" y="395681"/>
                  </a:cubicBezTo>
                  <a:cubicBezTo>
                    <a:pt x="275941" y="395617"/>
                    <a:pt x="262309" y="393747"/>
                    <a:pt x="250318" y="381085"/>
                  </a:cubicBezTo>
                  <a:cubicBezTo>
                    <a:pt x="244698" y="392094"/>
                    <a:pt x="239078" y="403102"/>
                    <a:pt x="233458" y="414111"/>
                  </a:cubicBezTo>
                  <a:cubicBezTo>
                    <a:pt x="226329" y="428075"/>
                    <a:pt x="219202" y="442040"/>
                    <a:pt x="212072" y="456004"/>
                  </a:cubicBezTo>
                  <a:cubicBezTo>
                    <a:pt x="209390" y="461262"/>
                    <a:pt x="206705" y="466520"/>
                    <a:pt x="204021" y="471777"/>
                  </a:cubicBezTo>
                  <a:cubicBezTo>
                    <a:pt x="202786" y="474198"/>
                    <a:pt x="201802" y="477605"/>
                    <a:pt x="199952" y="479521"/>
                  </a:cubicBezTo>
                  <a:cubicBezTo>
                    <a:pt x="197018" y="482555"/>
                    <a:pt x="192545" y="481821"/>
                    <a:pt x="188714" y="481817"/>
                  </a:cubicBezTo>
                  <a:cubicBezTo>
                    <a:pt x="187640" y="481815"/>
                    <a:pt x="175876" y="481174"/>
                    <a:pt x="175660" y="481817"/>
                  </a:cubicBezTo>
                  <a:cubicBezTo>
                    <a:pt x="173101" y="489460"/>
                    <a:pt x="163945" y="495007"/>
                    <a:pt x="152640" y="495007"/>
                  </a:cubicBezTo>
                  <a:cubicBezTo>
                    <a:pt x="141352" y="495007"/>
                    <a:pt x="132207" y="489469"/>
                    <a:pt x="129645" y="481817"/>
                  </a:cubicBezTo>
                  <a:cubicBezTo>
                    <a:pt x="129459" y="481265"/>
                    <a:pt x="119268" y="481817"/>
                    <a:pt x="118416" y="481817"/>
                  </a:cubicBezTo>
                  <a:cubicBezTo>
                    <a:pt x="114463" y="481817"/>
                    <a:pt x="105890" y="483412"/>
                    <a:pt x="103182" y="479934"/>
                  </a:cubicBezTo>
                  <a:cubicBezTo>
                    <a:pt x="99591" y="475320"/>
                    <a:pt x="97223" y="468295"/>
                    <a:pt x="94545" y="463051"/>
                  </a:cubicBezTo>
                  <a:lnTo>
                    <a:pt x="83752" y="441904"/>
                  </a:lnTo>
                  <a:cubicBezTo>
                    <a:pt x="73348" y="421523"/>
                    <a:pt x="62943" y="401139"/>
                    <a:pt x="52539" y="380758"/>
                  </a:cubicBezTo>
                  <a:cubicBezTo>
                    <a:pt x="40835" y="392802"/>
                    <a:pt x="27830" y="395301"/>
                    <a:pt x="20872" y="395625"/>
                  </a:cubicBezTo>
                  <a:cubicBezTo>
                    <a:pt x="21431" y="395599"/>
                    <a:pt x="24315" y="402999"/>
                    <a:pt x="24579" y="403567"/>
                  </a:cubicBezTo>
                  <a:cubicBezTo>
                    <a:pt x="35621" y="427219"/>
                    <a:pt x="46660" y="450871"/>
                    <a:pt x="57701" y="474523"/>
                  </a:cubicBezTo>
                  <a:cubicBezTo>
                    <a:pt x="62743" y="485326"/>
                    <a:pt x="67788" y="496130"/>
                    <a:pt x="72829" y="506933"/>
                  </a:cubicBezTo>
                  <a:cubicBezTo>
                    <a:pt x="74119" y="509699"/>
                    <a:pt x="75644" y="512453"/>
                    <a:pt x="76737" y="515304"/>
                  </a:cubicBezTo>
                  <a:cubicBezTo>
                    <a:pt x="80421" y="524909"/>
                    <a:pt x="77777" y="536599"/>
                    <a:pt x="77777" y="546650"/>
                  </a:cubicBezTo>
                  <a:cubicBezTo>
                    <a:pt x="77777" y="553334"/>
                    <a:pt x="77777" y="560020"/>
                    <a:pt x="77777" y="566704"/>
                  </a:cubicBezTo>
                  <a:cubicBezTo>
                    <a:pt x="77777" y="568802"/>
                    <a:pt x="76080" y="570498"/>
                    <a:pt x="73985" y="570498"/>
                  </a:cubicBezTo>
                  <a:cubicBezTo>
                    <a:pt x="71887" y="570498"/>
                    <a:pt x="70191" y="568800"/>
                    <a:pt x="70191" y="566704"/>
                  </a:cubicBezTo>
                  <a:lnTo>
                    <a:pt x="70191" y="519220"/>
                  </a:lnTo>
                  <a:lnTo>
                    <a:pt x="2224" y="373615"/>
                  </a:lnTo>
                  <a:cubicBezTo>
                    <a:pt x="-3081" y="362239"/>
                    <a:pt x="1387" y="349033"/>
                    <a:pt x="12622" y="342892"/>
                  </a:cubicBezTo>
                  <a:cubicBezTo>
                    <a:pt x="18596" y="339634"/>
                    <a:pt x="25765" y="338925"/>
                    <a:pt x="32302" y="340943"/>
                  </a:cubicBezTo>
                  <a:cubicBezTo>
                    <a:pt x="38756" y="342939"/>
                    <a:pt x="43962" y="347273"/>
                    <a:pt x="46964" y="353152"/>
                  </a:cubicBezTo>
                  <a:lnTo>
                    <a:pt x="108767" y="474229"/>
                  </a:lnTo>
                  <a:lnTo>
                    <a:pt x="128784" y="474229"/>
                  </a:lnTo>
                  <a:lnTo>
                    <a:pt x="128485" y="460336"/>
                  </a:lnTo>
                  <a:cubicBezTo>
                    <a:pt x="120737" y="455673"/>
                    <a:pt x="114342" y="448819"/>
                    <a:pt x="110493" y="440616"/>
                  </a:cubicBezTo>
                  <a:cubicBezTo>
                    <a:pt x="108635" y="436655"/>
                    <a:pt x="107738" y="432385"/>
                    <a:pt x="105836" y="428449"/>
                  </a:cubicBezTo>
                  <a:cubicBezTo>
                    <a:pt x="104058" y="424773"/>
                    <a:pt x="101700" y="421118"/>
                    <a:pt x="100686" y="417295"/>
                  </a:cubicBezTo>
                  <a:cubicBezTo>
                    <a:pt x="97041" y="403533"/>
                    <a:pt x="98091" y="391313"/>
                    <a:pt x="103725" y="381948"/>
                  </a:cubicBezTo>
                  <a:cubicBezTo>
                    <a:pt x="108454" y="374107"/>
                    <a:pt x="115989" y="367919"/>
                    <a:pt x="123878" y="365394"/>
                  </a:cubicBezTo>
                  <a:cubicBezTo>
                    <a:pt x="135140" y="361783"/>
                    <a:pt x="150276" y="362403"/>
                    <a:pt x="162419" y="362893"/>
                  </a:cubicBezTo>
                  <a:cubicBezTo>
                    <a:pt x="170123" y="363209"/>
                    <a:pt x="177403" y="363500"/>
                    <a:pt x="180455" y="362523"/>
                  </a:cubicBezTo>
                  <a:cubicBezTo>
                    <a:pt x="182137" y="361987"/>
                    <a:pt x="183223" y="361202"/>
                    <a:pt x="183774" y="360127"/>
                  </a:cubicBezTo>
                  <a:cubicBezTo>
                    <a:pt x="184565" y="358590"/>
                    <a:pt x="184187" y="356545"/>
                    <a:pt x="183975" y="355888"/>
                  </a:cubicBezTo>
                  <a:cubicBezTo>
                    <a:pt x="182765" y="352126"/>
                    <a:pt x="187664" y="349258"/>
                    <a:pt x="190410" y="351995"/>
                  </a:cubicBezTo>
                  <a:cubicBezTo>
                    <a:pt x="191522" y="353105"/>
                    <a:pt x="217431" y="379552"/>
                    <a:pt x="205756" y="418517"/>
                  </a:cubicBezTo>
                  <a:cubicBezTo>
                    <a:pt x="204399" y="423049"/>
                    <a:pt x="202185" y="427194"/>
                    <a:pt x="199286" y="430797"/>
                  </a:cubicBezTo>
                  <a:cubicBezTo>
                    <a:pt x="196564" y="444113"/>
                    <a:pt x="188116" y="455067"/>
                    <a:pt x="176544" y="461384"/>
                  </a:cubicBezTo>
                  <a:lnTo>
                    <a:pt x="176459" y="474225"/>
                  </a:lnTo>
                  <a:lnTo>
                    <a:pt x="194246" y="474225"/>
                  </a:lnTo>
                  <a:lnTo>
                    <a:pt x="256055" y="353147"/>
                  </a:lnTo>
                  <a:cubicBezTo>
                    <a:pt x="259050" y="347271"/>
                    <a:pt x="264257" y="342936"/>
                    <a:pt x="270706" y="340940"/>
                  </a:cubicBezTo>
                  <a:close/>
                  <a:moveTo>
                    <a:pt x="179569" y="302879"/>
                  </a:moveTo>
                  <a:cubicBezTo>
                    <a:pt x="169665" y="302879"/>
                    <a:pt x="161604" y="310562"/>
                    <a:pt x="161604" y="320007"/>
                  </a:cubicBezTo>
                  <a:lnTo>
                    <a:pt x="161604" y="320811"/>
                  </a:lnTo>
                  <a:lnTo>
                    <a:pt x="197523" y="320811"/>
                  </a:lnTo>
                  <a:lnTo>
                    <a:pt x="197523" y="320007"/>
                  </a:lnTo>
                  <a:cubicBezTo>
                    <a:pt x="197523" y="310562"/>
                    <a:pt x="189471" y="302879"/>
                    <a:pt x="179569" y="302879"/>
                  </a:cubicBezTo>
                  <a:close/>
                  <a:moveTo>
                    <a:pt x="136050" y="302879"/>
                  </a:moveTo>
                  <a:cubicBezTo>
                    <a:pt x="126147" y="302879"/>
                    <a:pt x="118084" y="310562"/>
                    <a:pt x="118084" y="320007"/>
                  </a:cubicBezTo>
                  <a:lnTo>
                    <a:pt x="118084" y="320811"/>
                  </a:lnTo>
                  <a:lnTo>
                    <a:pt x="154012" y="320811"/>
                  </a:lnTo>
                  <a:lnTo>
                    <a:pt x="154012" y="320007"/>
                  </a:lnTo>
                  <a:cubicBezTo>
                    <a:pt x="154012" y="310562"/>
                    <a:pt x="145955" y="302879"/>
                    <a:pt x="136050" y="302879"/>
                  </a:cubicBezTo>
                  <a:close/>
                  <a:moveTo>
                    <a:pt x="485218" y="298930"/>
                  </a:moveTo>
                  <a:cubicBezTo>
                    <a:pt x="484090" y="300894"/>
                    <a:pt x="481913" y="303297"/>
                    <a:pt x="477719" y="304646"/>
                  </a:cubicBezTo>
                  <a:cubicBezTo>
                    <a:pt x="473393" y="306027"/>
                    <a:pt x="466185" y="305743"/>
                    <a:pt x="457058" y="305369"/>
                  </a:cubicBezTo>
                  <a:cubicBezTo>
                    <a:pt x="452688" y="305191"/>
                    <a:pt x="447908" y="304995"/>
                    <a:pt x="443116" y="304995"/>
                  </a:cubicBezTo>
                  <a:cubicBezTo>
                    <a:pt x="435246" y="304995"/>
                    <a:pt x="427336" y="305520"/>
                    <a:pt x="421127" y="307509"/>
                  </a:cubicBezTo>
                  <a:cubicBezTo>
                    <a:pt x="414932" y="309494"/>
                    <a:pt x="408966" y="314447"/>
                    <a:pt x="405164" y="320759"/>
                  </a:cubicBezTo>
                  <a:lnTo>
                    <a:pt x="402964" y="350234"/>
                  </a:lnTo>
                  <a:lnTo>
                    <a:pt x="422016" y="370856"/>
                  </a:lnTo>
                  <a:cubicBezTo>
                    <a:pt x="429653" y="373519"/>
                    <a:pt x="438462" y="374783"/>
                    <a:pt x="448301" y="374543"/>
                  </a:cubicBezTo>
                  <a:cubicBezTo>
                    <a:pt x="457206" y="374349"/>
                    <a:pt x="465481" y="373175"/>
                    <a:pt x="472897" y="371056"/>
                  </a:cubicBezTo>
                  <a:cubicBezTo>
                    <a:pt x="478767" y="369368"/>
                    <a:pt x="483803" y="366083"/>
                    <a:pt x="487570" y="361756"/>
                  </a:cubicBezTo>
                  <a:cubicBezTo>
                    <a:pt x="487856" y="361182"/>
                    <a:pt x="488239" y="360677"/>
                    <a:pt x="488753" y="360318"/>
                  </a:cubicBezTo>
                  <a:cubicBezTo>
                    <a:pt x="490820" y="357610"/>
                    <a:pt x="492435" y="354564"/>
                    <a:pt x="493435" y="351238"/>
                  </a:cubicBezTo>
                  <a:cubicBezTo>
                    <a:pt x="500605" y="327283"/>
                    <a:pt x="491575" y="308397"/>
                    <a:pt x="485218" y="298930"/>
                  </a:cubicBezTo>
                  <a:close/>
                  <a:moveTo>
                    <a:pt x="567891" y="283083"/>
                  </a:moveTo>
                  <a:cubicBezTo>
                    <a:pt x="563417" y="284465"/>
                    <a:pt x="559810" y="287451"/>
                    <a:pt x="557750" y="291491"/>
                  </a:cubicBezTo>
                  <a:lnTo>
                    <a:pt x="548905" y="308820"/>
                  </a:lnTo>
                  <a:cubicBezTo>
                    <a:pt x="562378" y="324874"/>
                    <a:pt x="579257" y="322938"/>
                    <a:pt x="579448" y="322922"/>
                  </a:cubicBezTo>
                  <a:cubicBezTo>
                    <a:pt x="579838" y="322873"/>
                    <a:pt x="580217" y="322940"/>
                    <a:pt x="580591" y="323011"/>
                  </a:cubicBezTo>
                  <a:lnTo>
                    <a:pt x="588858" y="305300"/>
                  </a:lnTo>
                  <a:cubicBezTo>
                    <a:pt x="592458" y="297599"/>
                    <a:pt x="589384" y="288634"/>
                    <a:pt x="581709" y="284447"/>
                  </a:cubicBezTo>
                  <a:cubicBezTo>
                    <a:pt x="577515" y="282157"/>
                    <a:pt x="572492" y="281661"/>
                    <a:pt x="567891" y="283083"/>
                  </a:cubicBezTo>
                  <a:close/>
                  <a:moveTo>
                    <a:pt x="325003" y="283081"/>
                  </a:moveTo>
                  <a:cubicBezTo>
                    <a:pt x="320410" y="281659"/>
                    <a:pt x="315380" y="282155"/>
                    <a:pt x="311194" y="284445"/>
                  </a:cubicBezTo>
                  <a:cubicBezTo>
                    <a:pt x="303517" y="288634"/>
                    <a:pt x="300443" y="297599"/>
                    <a:pt x="304040" y="305300"/>
                  </a:cubicBezTo>
                  <a:lnTo>
                    <a:pt x="312285" y="322962"/>
                  </a:lnTo>
                  <a:cubicBezTo>
                    <a:pt x="315288" y="323194"/>
                    <a:pt x="330807" y="323470"/>
                    <a:pt x="343831" y="308511"/>
                  </a:cubicBezTo>
                  <a:lnTo>
                    <a:pt x="335142" y="291489"/>
                  </a:lnTo>
                  <a:cubicBezTo>
                    <a:pt x="333082" y="287448"/>
                    <a:pt x="329482" y="284462"/>
                    <a:pt x="325003" y="283081"/>
                  </a:cubicBezTo>
                  <a:close/>
                  <a:moveTo>
                    <a:pt x="327251" y="275834"/>
                  </a:moveTo>
                  <a:cubicBezTo>
                    <a:pt x="333705" y="277825"/>
                    <a:pt x="338909" y="282164"/>
                    <a:pt x="341907" y="288042"/>
                  </a:cubicBezTo>
                  <a:lnTo>
                    <a:pt x="403704" y="409118"/>
                  </a:lnTo>
                  <a:lnTo>
                    <a:pt x="423728" y="409118"/>
                  </a:lnTo>
                  <a:lnTo>
                    <a:pt x="423435" y="395231"/>
                  </a:lnTo>
                  <a:cubicBezTo>
                    <a:pt x="413320" y="389142"/>
                    <a:pt x="405634" y="379503"/>
                    <a:pt x="402641" y="367674"/>
                  </a:cubicBezTo>
                  <a:cubicBezTo>
                    <a:pt x="402492" y="367089"/>
                    <a:pt x="396999" y="357303"/>
                    <a:pt x="395639" y="352186"/>
                  </a:cubicBezTo>
                  <a:cubicBezTo>
                    <a:pt x="393085" y="342600"/>
                    <a:pt x="391538" y="328683"/>
                    <a:pt x="398672" y="316843"/>
                  </a:cubicBezTo>
                  <a:cubicBezTo>
                    <a:pt x="403392" y="309005"/>
                    <a:pt x="410923" y="302810"/>
                    <a:pt x="418821" y="300285"/>
                  </a:cubicBezTo>
                  <a:cubicBezTo>
                    <a:pt x="430081" y="296673"/>
                    <a:pt x="445225" y="297296"/>
                    <a:pt x="457366" y="297788"/>
                  </a:cubicBezTo>
                  <a:cubicBezTo>
                    <a:pt x="465066" y="298095"/>
                    <a:pt x="472347" y="298391"/>
                    <a:pt x="475408" y="297421"/>
                  </a:cubicBezTo>
                  <a:cubicBezTo>
                    <a:pt x="477080" y="296885"/>
                    <a:pt x="478162" y="296099"/>
                    <a:pt x="478719" y="295025"/>
                  </a:cubicBezTo>
                  <a:cubicBezTo>
                    <a:pt x="479504" y="293483"/>
                    <a:pt x="479126" y="291442"/>
                    <a:pt x="478919" y="290786"/>
                  </a:cubicBezTo>
                  <a:cubicBezTo>
                    <a:pt x="478274" y="288806"/>
                    <a:pt x="479339" y="286663"/>
                    <a:pt x="481311" y="286004"/>
                  </a:cubicBezTo>
                  <a:cubicBezTo>
                    <a:pt x="481593" y="285906"/>
                    <a:pt x="481880" y="285849"/>
                    <a:pt x="482162" y="285822"/>
                  </a:cubicBezTo>
                  <a:cubicBezTo>
                    <a:pt x="483311" y="285651"/>
                    <a:pt x="484487" y="286024"/>
                    <a:pt x="485363" y="286892"/>
                  </a:cubicBezTo>
                  <a:cubicBezTo>
                    <a:pt x="486466" y="288000"/>
                    <a:pt x="512375" y="314440"/>
                    <a:pt x="500697" y="353414"/>
                  </a:cubicBezTo>
                  <a:cubicBezTo>
                    <a:pt x="499339" y="357949"/>
                    <a:pt x="497124" y="362096"/>
                    <a:pt x="494223" y="365699"/>
                  </a:cubicBezTo>
                  <a:cubicBezTo>
                    <a:pt x="491499" y="379013"/>
                    <a:pt x="483055" y="389965"/>
                    <a:pt x="471489" y="396282"/>
                  </a:cubicBezTo>
                  <a:lnTo>
                    <a:pt x="471405" y="409118"/>
                  </a:lnTo>
                  <a:lnTo>
                    <a:pt x="489147" y="409118"/>
                  </a:lnTo>
                  <a:lnTo>
                    <a:pt x="550995" y="288040"/>
                  </a:lnTo>
                  <a:cubicBezTo>
                    <a:pt x="553993" y="282162"/>
                    <a:pt x="559203" y="277827"/>
                    <a:pt x="565655" y="275834"/>
                  </a:cubicBezTo>
                  <a:cubicBezTo>
                    <a:pt x="572175" y="273818"/>
                    <a:pt x="579361" y="274519"/>
                    <a:pt x="585339" y="277785"/>
                  </a:cubicBezTo>
                  <a:cubicBezTo>
                    <a:pt x="596586" y="283919"/>
                    <a:pt x="601052" y="297129"/>
                    <a:pt x="595744" y="308508"/>
                  </a:cubicBezTo>
                  <a:lnTo>
                    <a:pt x="527867" y="453932"/>
                  </a:lnTo>
                  <a:cubicBezTo>
                    <a:pt x="527874" y="453961"/>
                    <a:pt x="527874" y="571577"/>
                    <a:pt x="527874" y="571577"/>
                  </a:cubicBezTo>
                  <a:cubicBezTo>
                    <a:pt x="527874" y="573675"/>
                    <a:pt x="526179" y="575371"/>
                    <a:pt x="524081" y="575371"/>
                  </a:cubicBezTo>
                  <a:cubicBezTo>
                    <a:pt x="521982" y="575371"/>
                    <a:pt x="520287" y="573673"/>
                    <a:pt x="520287" y="571577"/>
                  </a:cubicBezTo>
                  <a:cubicBezTo>
                    <a:pt x="520280" y="552119"/>
                    <a:pt x="520276" y="532663"/>
                    <a:pt x="520269" y="513208"/>
                  </a:cubicBezTo>
                  <a:cubicBezTo>
                    <a:pt x="520265" y="499828"/>
                    <a:pt x="520229" y="486449"/>
                    <a:pt x="520256" y="473072"/>
                  </a:cubicBezTo>
                  <a:cubicBezTo>
                    <a:pt x="520291" y="455074"/>
                    <a:pt x="524461" y="443297"/>
                    <a:pt x="532062" y="427009"/>
                  </a:cubicBezTo>
                  <a:cubicBezTo>
                    <a:pt x="538434" y="413357"/>
                    <a:pt x="544807" y="399702"/>
                    <a:pt x="551179" y="386049"/>
                  </a:cubicBezTo>
                  <a:cubicBezTo>
                    <a:pt x="559810" y="367559"/>
                    <a:pt x="568438" y="349066"/>
                    <a:pt x="577070" y="330576"/>
                  </a:cubicBezTo>
                  <a:cubicBezTo>
                    <a:pt x="570895" y="330512"/>
                    <a:pt x="557258" y="328645"/>
                    <a:pt x="545265" y="315971"/>
                  </a:cubicBezTo>
                  <a:lnTo>
                    <a:pt x="495179" y="414102"/>
                  </a:lnTo>
                  <a:cubicBezTo>
                    <a:pt x="495001" y="414456"/>
                    <a:pt x="494766" y="414776"/>
                    <a:pt x="494482" y="415059"/>
                  </a:cubicBezTo>
                  <a:cubicBezTo>
                    <a:pt x="493771" y="415769"/>
                    <a:pt x="492276" y="416703"/>
                    <a:pt x="491268" y="416703"/>
                  </a:cubicBezTo>
                  <a:lnTo>
                    <a:pt x="470611" y="416703"/>
                  </a:lnTo>
                  <a:cubicBezTo>
                    <a:pt x="468052" y="424353"/>
                    <a:pt x="458896" y="429902"/>
                    <a:pt x="447585" y="429902"/>
                  </a:cubicBezTo>
                  <a:cubicBezTo>
                    <a:pt x="436293" y="429902"/>
                    <a:pt x="427148" y="424359"/>
                    <a:pt x="424585" y="416703"/>
                  </a:cubicBezTo>
                  <a:lnTo>
                    <a:pt x="401363" y="416703"/>
                  </a:lnTo>
                  <a:cubicBezTo>
                    <a:pt x="399911" y="416703"/>
                    <a:pt x="398587" y="415878"/>
                    <a:pt x="397951" y="414574"/>
                  </a:cubicBezTo>
                  <a:lnTo>
                    <a:pt x="397455" y="413555"/>
                  </a:lnTo>
                  <a:lnTo>
                    <a:pt x="347482" y="315646"/>
                  </a:lnTo>
                  <a:cubicBezTo>
                    <a:pt x="335778" y="327693"/>
                    <a:pt x="322776" y="330196"/>
                    <a:pt x="315821" y="330521"/>
                  </a:cubicBezTo>
                  <a:cubicBezTo>
                    <a:pt x="315931" y="330754"/>
                    <a:pt x="316040" y="330988"/>
                    <a:pt x="316148" y="331222"/>
                  </a:cubicBezTo>
                  <a:cubicBezTo>
                    <a:pt x="317922" y="335024"/>
                    <a:pt x="319701" y="338829"/>
                    <a:pt x="321475" y="342634"/>
                  </a:cubicBezTo>
                  <a:cubicBezTo>
                    <a:pt x="324822" y="349807"/>
                    <a:pt x="328168" y="356979"/>
                    <a:pt x="331518" y="364152"/>
                  </a:cubicBezTo>
                  <a:cubicBezTo>
                    <a:pt x="335656" y="373019"/>
                    <a:pt x="339793" y="381883"/>
                    <a:pt x="343931" y="390750"/>
                  </a:cubicBezTo>
                  <a:cubicBezTo>
                    <a:pt x="348076" y="399633"/>
                    <a:pt x="352224" y="408515"/>
                    <a:pt x="356369" y="417400"/>
                  </a:cubicBezTo>
                  <a:cubicBezTo>
                    <a:pt x="359740" y="424626"/>
                    <a:pt x="363113" y="431851"/>
                    <a:pt x="366487" y="439076"/>
                  </a:cubicBezTo>
                  <a:cubicBezTo>
                    <a:pt x="367635" y="441543"/>
                    <a:pt x="368787" y="444011"/>
                    <a:pt x="369940" y="446479"/>
                  </a:cubicBezTo>
                  <a:cubicBezTo>
                    <a:pt x="371088" y="448939"/>
                    <a:pt x="372594" y="451463"/>
                    <a:pt x="372743" y="454204"/>
                  </a:cubicBezTo>
                  <a:cubicBezTo>
                    <a:pt x="373128" y="461300"/>
                    <a:pt x="372726" y="468564"/>
                    <a:pt x="372726" y="475678"/>
                  </a:cubicBezTo>
                  <a:cubicBezTo>
                    <a:pt x="372726" y="485437"/>
                    <a:pt x="372726" y="495196"/>
                    <a:pt x="372726" y="504955"/>
                  </a:cubicBezTo>
                  <a:cubicBezTo>
                    <a:pt x="372726" y="515384"/>
                    <a:pt x="372726" y="525815"/>
                    <a:pt x="372726" y="536243"/>
                  </a:cubicBezTo>
                  <a:cubicBezTo>
                    <a:pt x="372726" y="544552"/>
                    <a:pt x="372726" y="552860"/>
                    <a:pt x="372726" y="561168"/>
                  </a:cubicBezTo>
                  <a:cubicBezTo>
                    <a:pt x="372726" y="564561"/>
                    <a:pt x="372726" y="567957"/>
                    <a:pt x="372726" y="571350"/>
                  </a:cubicBezTo>
                  <a:cubicBezTo>
                    <a:pt x="372726" y="573448"/>
                    <a:pt x="371028" y="575144"/>
                    <a:pt x="368932" y="575144"/>
                  </a:cubicBezTo>
                  <a:cubicBezTo>
                    <a:pt x="366835" y="575144"/>
                    <a:pt x="365138" y="573446"/>
                    <a:pt x="365138" y="571350"/>
                  </a:cubicBezTo>
                  <a:lnTo>
                    <a:pt x="365138" y="454128"/>
                  </a:lnTo>
                  <a:lnTo>
                    <a:pt x="297171" y="308508"/>
                  </a:lnTo>
                  <a:cubicBezTo>
                    <a:pt x="291856" y="297129"/>
                    <a:pt x="296323" y="283919"/>
                    <a:pt x="307563" y="277785"/>
                  </a:cubicBezTo>
                  <a:cubicBezTo>
                    <a:pt x="313539" y="274525"/>
                    <a:pt x="320711" y="273816"/>
                    <a:pt x="327251" y="275834"/>
                  </a:cubicBezTo>
                  <a:close/>
                  <a:moveTo>
                    <a:pt x="106666" y="196052"/>
                  </a:moveTo>
                  <a:cubicBezTo>
                    <a:pt x="102981" y="196372"/>
                    <a:pt x="100224" y="197351"/>
                    <a:pt x="98748" y="198015"/>
                  </a:cubicBezTo>
                  <a:lnTo>
                    <a:pt x="98748" y="208404"/>
                  </a:lnTo>
                  <a:cubicBezTo>
                    <a:pt x="98748" y="214004"/>
                    <a:pt x="103548" y="218561"/>
                    <a:pt x="109454" y="218561"/>
                  </a:cubicBezTo>
                  <a:cubicBezTo>
                    <a:pt x="115363" y="218561"/>
                    <a:pt x="120167" y="214004"/>
                    <a:pt x="120167" y="208404"/>
                  </a:cubicBezTo>
                  <a:lnTo>
                    <a:pt x="120167" y="198042"/>
                  </a:lnTo>
                  <a:cubicBezTo>
                    <a:pt x="114972" y="196070"/>
                    <a:pt x="110354" y="195731"/>
                    <a:pt x="106666" y="196052"/>
                  </a:cubicBezTo>
                  <a:close/>
                  <a:moveTo>
                    <a:pt x="325142" y="187288"/>
                  </a:moveTo>
                  <a:cubicBezTo>
                    <a:pt x="321791" y="193450"/>
                    <a:pt x="317166" y="198587"/>
                    <a:pt x="311645" y="202281"/>
                  </a:cubicBezTo>
                  <a:cubicBezTo>
                    <a:pt x="317166" y="205972"/>
                    <a:pt x="321791" y="211112"/>
                    <a:pt x="325139" y="217274"/>
                  </a:cubicBezTo>
                  <a:cubicBezTo>
                    <a:pt x="328487" y="211112"/>
                    <a:pt x="333110" y="205974"/>
                    <a:pt x="338641" y="202281"/>
                  </a:cubicBezTo>
                  <a:cubicBezTo>
                    <a:pt x="333114" y="198587"/>
                    <a:pt x="328485" y="193450"/>
                    <a:pt x="325142" y="187288"/>
                  </a:cubicBezTo>
                  <a:close/>
                  <a:moveTo>
                    <a:pt x="187862" y="184999"/>
                  </a:moveTo>
                  <a:cubicBezTo>
                    <a:pt x="176521" y="187035"/>
                    <a:pt x="166006" y="187822"/>
                    <a:pt x="156945" y="187822"/>
                  </a:cubicBezTo>
                  <a:cubicBezTo>
                    <a:pt x="143575" y="187822"/>
                    <a:pt x="133365" y="186294"/>
                    <a:pt x="127756" y="185210"/>
                  </a:cubicBezTo>
                  <a:lnTo>
                    <a:pt x="127756" y="296745"/>
                  </a:lnTo>
                  <a:cubicBezTo>
                    <a:pt x="130369" y="295868"/>
                    <a:pt x="133130" y="295292"/>
                    <a:pt x="136053" y="295292"/>
                  </a:cubicBezTo>
                  <a:cubicBezTo>
                    <a:pt x="143052" y="295292"/>
                    <a:pt x="149397" y="298037"/>
                    <a:pt x="154016" y="302465"/>
                  </a:cubicBezTo>
                  <a:lnTo>
                    <a:pt x="154016" y="213056"/>
                  </a:lnTo>
                  <a:cubicBezTo>
                    <a:pt x="154016" y="210958"/>
                    <a:pt x="155714" y="209263"/>
                    <a:pt x="157810" y="209263"/>
                  </a:cubicBezTo>
                  <a:cubicBezTo>
                    <a:pt x="159909" y="209263"/>
                    <a:pt x="161604" y="210960"/>
                    <a:pt x="161604" y="213056"/>
                  </a:cubicBezTo>
                  <a:lnTo>
                    <a:pt x="161604" y="302463"/>
                  </a:lnTo>
                  <a:cubicBezTo>
                    <a:pt x="166223" y="298037"/>
                    <a:pt x="172568" y="295292"/>
                    <a:pt x="179569" y="295292"/>
                  </a:cubicBezTo>
                  <a:cubicBezTo>
                    <a:pt x="182486" y="295292"/>
                    <a:pt x="185246" y="295866"/>
                    <a:pt x="187862" y="296740"/>
                  </a:cubicBezTo>
                  <a:close/>
                  <a:moveTo>
                    <a:pt x="325142" y="173763"/>
                  </a:moveTo>
                  <a:cubicBezTo>
                    <a:pt x="326803" y="173763"/>
                    <a:pt x="328272" y="174844"/>
                    <a:pt x="328764" y="176433"/>
                  </a:cubicBezTo>
                  <a:cubicBezTo>
                    <a:pt x="332012" y="186884"/>
                    <a:pt x="339051" y="195029"/>
                    <a:pt x="348087" y="198774"/>
                  </a:cubicBezTo>
                  <a:cubicBezTo>
                    <a:pt x="349504" y="199364"/>
                    <a:pt x="350427" y="200746"/>
                    <a:pt x="350427" y="202279"/>
                  </a:cubicBezTo>
                  <a:cubicBezTo>
                    <a:pt x="350427" y="203812"/>
                    <a:pt x="349504" y="205193"/>
                    <a:pt x="348089" y="205783"/>
                  </a:cubicBezTo>
                  <a:cubicBezTo>
                    <a:pt x="339051" y="209537"/>
                    <a:pt x="332006" y="217684"/>
                    <a:pt x="328764" y="228132"/>
                  </a:cubicBezTo>
                  <a:cubicBezTo>
                    <a:pt x="328272" y="229721"/>
                    <a:pt x="326803" y="230802"/>
                    <a:pt x="325142" y="230802"/>
                  </a:cubicBezTo>
                  <a:cubicBezTo>
                    <a:pt x="323482" y="230802"/>
                    <a:pt x="322011" y="229721"/>
                    <a:pt x="321518" y="228135"/>
                  </a:cubicBezTo>
                  <a:cubicBezTo>
                    <a:pt x="318270" y="217679"/>
                    <a:pt x="311225" y="209530"/>
                    <a:pt x="302194" y="205781"/>
                  </a:cubicBezTo>
                  <a:cubicBezTo>
                    <a:pt x="300779" y="205191"/>
                    <a:pt x="299856" y="203809"/>
                    <a:pt x="299856" y="202279"/>
                  </a:cubicBezTo>
                  <a:cubicBezTo>
                    <a:pt x="299856" y="200746"/>
                    <a:pt x="300777" y="199364"/>
                    <a:pt x="302196" y="198774"/>
                  </a:cubicBezTo>
                  <a:cubicBezTo>
                    <a:pt x="311224" y="195029"/>
                    <a:pt x="318265" y="186888"/>
                    <a:pt x="321518" y="176430"/>
                  </a:cubicBezTo>
                  <a:cubicBezTo>
                    <a:pt x="322011" y="174844"/>
                    <a:pt x="323482" y="173763"/>
                    <a:pt x="325142" y="173763"/>
                  </a:cubicBezTo>
                  <a:close/>
                  <a:moveTo>
                    <a:pt x="444954" y="165292"/>
                  </a:moveTo>
                  <a:cubicBezTo>
                    <a:pt x="437910" y="166453"/>
                    <a:pt x="430300" y="167212"/>
                    <a:pt x="422220" y="167212"/>
                  </a:cubicBezTo>
                  <a:cubicBezTo>
                    <a:pt x="416368" y="167212"/>
                    <a:pt x="410268" y="166765"/>
                    <a:pt x="404024" y="165877"/>
                  </a:cubicBezTo>
                  <a:cubicBezTo>
                    <a:pt x="406499" y="175307"/>
                    <a:pt x="410395" y="184999"/>
                    <a:pt x="416326" y="194740"/>
                  </a:cubicBezTo>
                  <a:cubicBezTo>
                    <a:pt x="418977" y="195076"/>
                    <a:pt x="421658" y="195310"/>
                    <a:pt x="424404" y="195310"/>
                  </a:cubicBezTo>
                  <a:cubicBezTo>
                    <a:pt x="427150" y="195310"/>
                    <a:pt x="429835" y="195076"/>
                    <a:pt x="432488" y="194738"/>
                  </a:cubicBezTo>
                  <a:cubicBezTo>
                    <a:pt x="438539" y="184797"/>
                    <a:pt x="442491" y="174902"/>
                    <a:pt x="444954" y="165292"/>
                  </a:cubicBezTo>
                  <a:close/>
                  <a:moveTo>
                    <a:pt x="365701" y="153866"/>
                  </a:moveTo>
                  <a:cubicBezTo>
                    <a:pt x="371726" y="172397"/>
                    <a:pt x="387048" y="187017"/>
                    <a:pt x="406399" y="192716"/>
                  </a:cubicBezTo>
                  <a:cubicBezTo>
                    <a:pt x="401277" y="183132"/>
                    <a:pt x="397838" y="173625"/>
                    <a:pt x="395725" y="164402"/>
                  </a:cubicBezTo>
                  <a:cubicBezTo>
                    <a:pt x="385945" y="162331"/>
                    <a:pt x="375867" y="158966"/>
                    <a:pt x="365701" y="153866"/>
                  </a:cubicBezTo>
                  <a:close/>
                  <a:moveTo>
                    <a:pt x="483163" y="153673"/>
                  </a:moveTo>
                  <a:cubicBezTo>
                    <a:pt x="476904" y="156568"/>
                    <a:pt x="466468" y="160737"/>
                    <a:pt x="453228" y="163694"/>
                  </a:cubicBezTo>
                  <a:cubicBezTo>
                    <a:pt x="451129" y="173138"/>
                    <a:pt x="447667" y="182885"/>
                    <a:pt x="442413" y="192716"/>
                  </a:cubicBezTo>
                  <a:cubicBezTo>
                    <a:pt x="461831" y="186995"/>
                    <a:pt x="477183" y="172290"/>
                    <a:pt x="483163" y="153673"/>
                  </a:cubicBezTo>
                  <a:close/>
                  <a:moveTo>
                    <a:pt x="454128" y="117738"/>
                  </a:moveTo>
                  <a:cubicBezTo>
                    <a:pt x="456063" y="129034"/>
                    <a:pt x="456712" y="141908"/>
                    <a:pt x="454710" y="155593"/>
                  </a:cubicBezTo>
                  <a:cubicBezTo>
                    <a:pt x="471580" y="151428"/>
                    <a:pt x="482956" y="145448"/>
                    <a:pt x="485279" y="144160"/>
                  </a:cubicBezTo>
                  <a:cubicBezTo>
                    <a:pt x="485638" y="141590"/>
                    <a:pt x="485886" y="138987"/>
                    <a:pt x="485886" y="136325"/>
                  </a:cubicBezTo>
                  <a:cubicBezTo>
                    <a:pt x="485886" y="133971"/>
                    <a:pt x="485702" y="131662"/>
                    <a:pt x="485422" y="129379"/>
                  </a:cubicBezTo>
                  <a:cubicBezTo>
                    <a:pt x="483537" y="128322"/>
                    <a:pt x="471775" y="122021"/>
                    <a:pt x="454128" y="117738"/>
                  </a:cubicBezTo>
                  <a:close/>
                  <a:moveTo>
                    <a:pt x="394808" y="117061"/>
                  </a:moveTo>
                  <a:cubicBezTo>
                    <a:pt x="384557" y="119473"/>
                    <a:pt x="373995" y="123362"/>
                    <a:pt x="363383" y="129406"/>
                  </a:cubicBezTo>
                  <a:cubicBezTo>
                    <a:pt x="363105" y="131680"/>
                    <a:pt x="362923" y="133980"/>
                    <a:pt x="362923" y="136325"/>
                  </a:cubicBezTo>
                  <a:cubicBezTo>
                    <a:pt x="362923" y="138975"/>
                    <a:pt x="363171" y="141565"/>
                    <a:pt x="363525" y="144126"/>
                  </a:cubicBezTo>
                  <a:cubicBezTo>
                    <a:pt x="373880" y="150003"/>
                    <a:pt x="384182" y="153820"/>
                    <a:pt x="394195" y="156232"/>
                  </a:cubicBezTo>
                  <a:cubicBezTo>
                    <a:pt x="392034" y="142030"/>
                    <a:pt x="392751" y="128698"/>
                    <a:pt x="394808" y="117061"/>
                  </a:cubicBezTo>
                  <a:close/>
                  <a:moveTo>
                    <a:pt x="402808" y="115506"/>
                  </a:moveTo>
                  <a:cubicBezTo>
                    <a:pt x="400342" y="127797"/>
                    <a:pt x="399469" y="142331"/>
                    <a:pt x="402267" y="157860"/>
                  </a:cubicBezTo>
                  <a:cubicBezTo>
                    <a:pt x="418541" y="160586"/>
                    <a:pt x="433770" y="159736"/>
                    <a:pt x="446637" y="157342"/>
                  </a:cubicBezTo>
                  <a:cubicBezTo>
                    <a:pt x="449278" y="142220"/>
                    <a:pt x="448453" y="128075"/>
                    <a:pt x="446091" y="116029"/>
                  </a:cubicBezTo>
                  <a:cubicBezTo>
                    <a:pt x="433482" y="113732"/>
                    <a:pt x="418657" y="112929"/>
                    <a:pt x="402808" y="115506"/>
                  </a:cubicBezTo>
                  <a:close/>
                  <a:moveTo>
                    <a:pt x="144746" y="84489"/>
                  </a:moveTo>
                  <a:lnTo>
                    <a:pt x="144923" y="92688"/>
                  </a:lnTo>
                  <a:cubicBezTo>
                    <a:pt x="144923" y="98365"/>
                    <a:pt x="149721" y="102913"/>
                    <a:pt x="155615" y="102913"/>
                  </a:cubicBezTo>
                  <a:cubicBezTo>
                    <a:pt x="161513" y="102913"/>
                    <a:pt x="166314" y="98365"/>
                    <a:pt x="166314" y="92771"/>
                  </a:cubicBezTo>
                  <a:lnTo>
                    <a:pt x="166370" y="84807"/>
                  </a:lnTo>
                  <a:cubicBezTo>
                    <a:pt x="163127" y="85813"/>
                    <a:pt x="159706" y="86443"/>
                    <a:pt x="156124" y="86443"/>
                  </a:cubicBezTo>
                  <a:cubicBezTo>
                    <a:pt x="152144" y="86443"/>
                    <a:pt x="148316" y="85742"/>
                    <a:pt x="144746" y="84489"/>
                  </a:cubicBezTo>
                  <a:close/>
                  <a:moveTo>
                    <a:pt x="441702" y="79758"/>
                  </a:moveTo>
                  <a:cubicBezTo>
                    <a:pt x="444776" y="85875"/>
                    <a:pt x="449328" y="96310"/>
                    <a:pt x="452460" y="109576"/>
                  </a:cubicBezTo>
                  <a:cubicBezTo>
                    <a:pt x="466218" y="112573"/>
                    <a:pt x="477051" y="116934"/>
                    <a:pt x="483412" y="119891"/>
                  </a:cubicBezTo>
                  <a:cubicBezTo>
                    <a:pt x="477567" y="100622"/>
                    <a:pt x="461762" y="85417"/>
                    <a:pt x="441702" y="79758"/>
                  </a:cubicBezTo>
                  <a:close/>
                  <a:moveTo>
                    <a:pt x="407113" y="79758"/>
                  </a:moveTo>
                  <a:cubicBezTo>
                    <a:pt x="387130" y="85390"/>
                    <a:pt x="371361" y="100496"/>
                    <a:pt x="365464" y="119655"/>
                  </a:cubicBezTo>
                  <a:cubicBezTo>
                    <a:pt x="375985" y="114351"/>
                    <a:pt x="386420" y="110913"/>
                    <a:pt x="396519" y="108842"/>
                  </a:cubicBezTo>
                  <a:cubicBezTo>
                    <a:pt x="399646" y="95919"/>
                    <a:pt x="404092" y="85761"/>
                    <a:pt x="407113" y="79758"/>
                  </a:cubicBezTo>
                  <a:close/>
                  <a:moveTo>
                    <a:pt x="424404" y="77342"/>
                  </a:moveTo>
                  <a:cubicBezTo>
                    <a:pt x="421821" y="77342"/>
                    <a:pt x="419293" y="77544"/>
                    <a:pt x="416797" y="77840"/>
                  </a:cubicBezTo>
                  <a:cubicBezTo>
                    <a:pt x="416558" y="78221"/>
                    <a:pt x="409461" y="89700"/>
                    <a:pt x="404688" y="107458"/>
                  </a:cubicBezTo>
                  <a:cubicBezTo>
                    <a:pt x="419004" y="105500"/>
                    <a:pt x="432463" y="106136"/>
                    <a:pt x="444260" y="108021"/>
                  </a:cubicBezTo>
                  <a:cubicBezTo>
                    <a:pt x="439496" y="89971"/>
                    <a:pt x="432279" y="78247"/>
                    <a:pt x="432025" y="77845"/>
                  </a:cubicBezTo>
                  <a:cubicBezTo>
                    <a:pt x="429519" y="77547"/>
                    <a:pt x="426989" y="77342"/>
                    <a:pt x="424404" y="77342"/>
                  </a:cubicBezTo>
                  <a:close/>
                  <a:moveTo>
                    <a:pt x="239638" y="71522"/>
                  </a:moveTo>
                  <a:lnTo>
                    <a:pt x="198654" y="99920"/>
                  </a:lnTo>
                  <a:cubicBezTo>
                    <a:pt x="198019" y="100356"/>
                    <a:pt x="197264" y="100594"/>
                    <a:pt x="196494" y="100594"/>
                  </a:cubicBezTo>
                  <a:lnTo>
                    <a:pt x="171947" y="100594"/>
                  </a:lnTo>
                  <a:cubicBezTo>
                    <a:pt x="168957" y="106433"/>
                    <a:pt x="162794" y="110500"/>
                    <a:pt x="155615" y="110500"/>
                  </a:cubicBezTo>
                  <a:cubicBezTo>
                    <a:pt x="148445" y="110500"/>
                    <a:pt x="142289" y="106437"/>
                    <a:pt x="139296" y="100594"/>
                  </a:cubicBezTo>
                  <a:lnTo>
                    <a:pt x="128747" y="100594"/>
                  </a:lnTo>
                  <a:cubicBezTo>
                    <a:pt x="112206" y="100594"/>
                    <a:pt x="98748" y="113470"/>
                    <a:pt x="98748" y="129299"/>
                  </a:cubicBezTo>
                  <a:lnTo>
                    <a:pt x="98748" y="189943"/>
                  </a:lnTo>
                  <a:cubicBezTo>
                    <a:pt x="103476" y="188430"/>
                    <a:pt x="111064" y="187253"/>
                    <a:pt x="120167" y="189998"/>
                  </a:cubicBezTo>
                  <a:lnTo>
                    <a:pt x="120167" y="147950"/>
                  </a:lnTo>
                  <a:cubicBezTo>
                    <a:pt x="120167" y="145851"/>
                    <a:pt x="121863" y="144156"/>
                    <a:pt x="123961" y="144156"/>
                  </a:cubicBezTo>
                  <a:cubicBezTo>
                    <a:pt x="126060" y="144156"/>
                    <a:pt x="127756" y="145854"/>
                    <a:pt x="127756" y="147950"/>
                  </a:cubicBezTo>
                  <a:lnTo>
                    <a:pt x="127756" y="177465"/>
                  </a:lnTo>
                  <a:cubicBezTo>
                    <a:pt x="135573" y="179053"/>
                    <a:pt x="159054" y="182729"/>
                    <a:pt x="187860" y="177316"/>
                  </a:cubicBezTo>
                  <a:lnTo>
                    <a:pt x="187860" y="138651"/>
                  </a:lnTo>
                  <a:cubicBezTo>
                    <a:pt x="187860" y="137459"/>
                    <a:pt x="188419" y="136337"/>
                    <a:pt x="189376" y="135618"/>
                  </a:cubicBezTo>
                  <a:lnTo>
                    <a:pt x="252704" y="88018"/>
                  </a:lnTo>
                  <a:cubicBezTo>
                    <a:pt x="248573" y="85706"/>
                    <a:pt x="242612" y="80811"/>
                    <a:pt x="239638" y="71522"/>
                  </a:cubicBezTo>
                  <a:close/>
                  <a:moveTo>
                    <a:pt x="262094" y="60230"/>
                  </a:moveTo>
                  <a:cubicBezTo>
                    <a:pt x="259153" y="59589"/>
                    <a:pt x="256174" y="60143"/>
                    <a:pt x="253704" y="61774"/>
                  </a:cubicBezTo>
                  <a:cubicBezTo>
                    <a:pt x="252124" y="62868"/>
                    <a:pt x="250542" y="63963"/>
                    <a:pt x="248960" y="65060"/>
                  </a:cubicBezTo>
                  <a:cubicBezTo>
                    <a:pt x="246010" y="67105"/>
                    <a:pt x="245948" y="67425"/>
                    <a:pt x="247487" y="70819"/>
                  </a:cubicBezTo>
                  <a:cubicBezTo>
                    <a:pt x="249243" y="74690"/>
                    <a:pt x="254930" y="84698"/>
                    <a:pt x="260635" y="82055"/>
                  </a:cubicBezTo>
                  <a:cubicBezTo>
                    <a:pt x="262549" y="81169"/>
                    <a:pt x="264361" y="79256"/>
                    <a:pt x="266058" y="77981"/>
                  </a:cubicBezTo>
                  <a:cubicBezTo>
                    <a:pt x="270378" y="74861"/>
                    <a:pt x="271540" y="69245"/>
                    <a:pt x="268814" y="64882"/>
                  </a:cubicBezTo>
                  <a:cubicBezTo>
                    <a:pt x="267328" y="62504"/>
                    <a:pt x="264940" y="60848"/>
                    <a:pt x="262094" y="60230"/>
                  </a:cubicBezTo>
                  <a:close/>
                  <a:moveTo>
                    <a:pt x="518546" y="52435"/>
                  </a:moveTo>
                  <a:cubicBezTo>
                    <a:pt x="515197" y="58593"/>
                    <a:pt x="510573" y="63731"/>
                    <a:pt x="505046" y="67427"/>
                  </a:cubicBezTo>
                  <a:cubicBezTo>
                    <a:pt x="510572" y="71116"/>
                    <a:pt x="515197" y="76254"/>
                    <a:pt x="518546" y="82415"/>
                  </a:cubicBezTo>
                  <a:cubicBezTo>
                    <a:pt x="521895" y="76254"/>
                    <a:pt x="526518" y="71116"/>
                    <a:pt x="532045" y="67427"/>
                  </a:cubicBezTo>
                  <a:cubicBezTo>
                    <a:pt x="526518" y="63733"/>
                    <a:pt x="521887" y="58596"/>
                    <a:pt x="518546" y="52435"/>
                  </a:cubicBezTo>
                  <a:close/>
                  <a:moveTo>
                    <a:pt x="160492" y="42229"/>
                  </a:moveTo>
                  <a:cubicBezTo>
                    <a:pt x="152306" y="41343"/>
                    <a:pt x="143835" y="40440"/>
                    <a:pt x="138193" y="44381"/>
                  </a:cubicBezTo>
                  <a:cubicBezTo>
                    <a:pt x="135364" y="46359"/>
                    <a:pt x="132583" y="54618"/>
                    <a:pt x="131312" y="60434"/>
                  </a:cubicBezTo>
                  <a:cubicBezTo>
                    <a:pt x="134225" y="71295"/>
                    <a:pt x="144358" y="78858"/>
                    <a:pt x="156122" y="78855"/>
                  </a:cubicBezTo>
                  <a:cubicBezTo>
                    <a:pt x="166969" y="78855"/>
                    <a:pt x="177116" y="72129"/>
                    <a:pt x="180579" y="61711"/>
                  </a:cubicBezTo>
                  <a:cubicBezTo>
                    <a:pt x="182705" y="55321"/>
                    <a:pt x="179253" y="47843"/>
                    <a:pt x="175827" y="42503"/>
                  </a:cubicBezTo>
                  <a:cubicBezTo>
                    <a:pt x="171272" y="43399"/>
                    <a:pt x="166014" y="42825"/>
                    <a:pt x="160492" y="42229"/>
                  </a:cubicBezTo>
                  <a:close/>
                  <a:moveTo>
                    <a:pt x="518546" y="38909"/>
                  </a:moveTo>
                  <a:cubicBezTo>
                    <a:pt x="520205" y="38909"/>
                    <a:pt x="521679" y="39990"/>
                    <a:pt x="522168" y="41579"/>
                  </a:cubicBezTo>
                  <a:cubicBezTo>
                    <a:pt x="525406" y="52023"/>
                    <a:pt x="532452" y="60169"/>
                    <a:pt x="541490" y="63920"/>
                  </a:cubicBezTo>
                  <a:cubicBezTo>
                    <a:pt x="542912" y="64510"/>
                    <a:pt x="543831" y="65892"/>
                    <a:pt x="543831" y="67425"/>
                  </a:cubicBezTo>
                  <a:cubicBezTo>
                    <a:pt x="543831" y="68958"/>
                    <a:pt x="542905" y="70339"/>
                    <a:pt x="541490" y="70929"/>
                  </a:cubicBezTo>
                  <a:cubicBezTo>
                    <a:pt x="532452" y="74676"/>
                    <a:pt x="525412" y="82822"/>
                    <a:pt x="522168" y="93271"/>
                  </a:cubicBezTo>
                  <a:cubicBezTo>
                    <a:pt x="521679" y="94859"/>
                    <a:pt x="520205" y="95941"/>
                    <a:pt x="518546" y="95941"/>
                  </a:cubicBezTo>
                  <a:cubicBezTo>
                    <a:pt x="516886" y="95941"/>
                    <a:pt x="515419" y="94859"/>
                    <a:pt x="514922" y="93273"/>
                  </a:cubicBezTo>
                  <a:cubicBezTo>
                    <a:pt x="511668" y="82820"/>
                    <a:pt x="504632" y="74674"/>
                    <a:pt x="495600" y="70929"/>
                  </a:cubicBezTo>
                  <a:cubicBezTo>
                    <a:pt x="494185" y="70339"/>
                    <a:pt x="493260" y="68958"/>
                    <a:pt x="493260" y="67425"/>
                  </a:cubicBezTo>
                  <a:cubicBezTo>
                    <a:pt x="493260" y="65892"/>
                    <a:pt x="494178" y="64510"/>
                    <a:pt x="495600" y="63920"/>
                  </a:cubicBezTo>
                  <a:cubicBezTo>
                    <a:pt x="504632" y="60169"/>
                    <a:pt x="511678" y="52023"/>
                    <a:pt x="514922" y="41576"/>
                  </a:cubicBezTo>
                  <a:cubicBezTo>
                    <a:pt x="515419" y="39990"/>
                    <a:pt x="516886" y="38909"/>
                    <a:pt x="518546" y="38909"/>
                  </a:cubicBezTo>
                  <a:close/>
                  <a:moveTo>
                    <a:pt x="181535" y="16585"/>
                  </a:moveTo>
                  <a:cubicBezTo>
                    <a:pt x="180536" y="17818"/>
                    <a:pt x="179015" y="19080"/>
                    <a:pt x="176581" y="19863"/>
                  </a:cubicBezTo>
                  <a:cubicBezTo>
                    <a:pt x="173424" y="20878"/>
                    <a:pt x="168415" y="20671"/>
                    <a:pt x="162057" y="20419"/>
                  </a:cubicBezTo>
                  <a:cubicBezTo>
                    <a:pt x="154284" y="20101"/>
                    <a:pt x="144600" y="19716"/>
                    <a:pt x="137992" y="21823"/>
                  </a:cubicBezTo>
                  <a:cubicBezTo>
                    <a:pt x="134045" y="23083"/>
                    <a:pt x="130224" y="26260"/>
                    <a:pt x="127772" y="30327"/>
                  </a:cubicBezTo>
                  <a:cubicBezTo>
                    <a:pt x="124486" y="35788"/>
                    <a:pt x="125082" y="43088"/>
                    <a:pt x="126689" y="49191"/>
                  </a:cubicBezTo>
                  <a:cubicBezTo>
                    <a:pt x="128344" y="44812"/>
                    <a:pt x="130692" y="40369"/>
                    <a:pt x="133844" y="38164"/>
                  </a:cubicBezTo>
                  <a:cubicBezTo>
                    <a:pt x="141819" y="32590"/>
                    <a:pt x="152174" y="33707"/>
                    <a:pt x="161309" y="34686"/>
                  </a:cubicBezTo>
                  <a:cubicBezTo>
                    <a:pt x="167111" y="35309"/>
                    <a:pt x="172605" y="35901"/>
                    <a:pt x="176026" y="34590"/>
                  </a:cubicBezTo>
                  <a:cubicBezTo>
                    <a:pt x="177580" y="33994"/>
                    <a:pt x="179335" y="34473"/>
                    <a:pt x="180367" y="35783"/>
                  </a:cubicBezTo>
                  <a:cubicBezTo>
                    <a:pt x="180577" y="36050"/>
                    <a:pt x="183664" y="40046"/>
                    <a:pt x="186054" y="45749"/>
                  </a:cubicBezTo>
                  <a:cubicBezTo>
                    <a:pt x="189477" y="32110"/>
                    <a:pt x="185268" y="22173"/>
                    <a:pt x="181535" y="16585"/>
                  </a:cubicBezTo>
                  <a:close/>
                  <a:moveTo>
                    <a:pt x="177750" y="5171"/>
                  </a:moveTo>
                  <a:cubicBezTo>
                    <a:pt x="179037" y="4475"/>
                    <a:pt x="180892" y="4575"/>
                    <a:pt x="182034" y="5540"/>
                  </a:cubicBezTo>
                  <a:cubicBezTo>
                    <a:pt x="182277" y="5745"/>
                    <a:pt x="205625" y="26002"/>
                    <a:pt x="188870" y="59713"/>
                  </a:cubicBezTo>
                  <a:cubicBezTo>
                    <a:pt x="187250" y="68978"/>
                    <a:pt x="181675" y="76659"/>
                    <a:pt x="173980" y="81383"/>
                  </a:cubicBezTo>
                  <a:lnTo>
                    <a:pt x="173903" y="92795"/>
                  </a:lnTo>
                  <a:cubicBezTo>
                    <a:pt x="173880" y="93007"/>
                    <a:pt x="195310" y="93007"/>
                    <a:pt x="195310" y="93007"/>
                  </a:cubicBezTo>
                  <a:lnTo>
                    <a:pt x="249454" y="55492"/>
                  </a:lnTo>
                  <a:cubicBezTo>
                    <a:pt x="253655" y="52713"/>
                    <a:pt x="258817" y="51763"/>
                    <a:pt x="263708" y="52818"/>
                  </a:cubicBezTo>
                  <a:cubicBezTo>
                    <a:pt x="268572" y="53873"/>
                    <a:pt x="272671" y="56734"/>
                    <a:pt x="275252" y="60864"/>
                  </a:cubicBezTo>
                  <a:cubicBezTo>
                    <a:pt x="280118" y="68656"/>
                    <a:pt x="278100" y="78644"/>
                    <a:pt x="270562" y="84089"/>
                  </a:cubicBezTo>
                  <a:lnTo>
                    <a:pt x="195448" y="140549"/>
                  </a:lnTo>
                  <a:lnTo>
                    <a:pt x="195448" y="300799"/>
                  </a:lnTo>
                  <a:cubicBezTo>
                    <a:pt x="201293" y="305331"/>
                    <a:pt x="205113" y="312209"/>
                    <a:pt x="205113" y="320003"/>
                  </a:cubicBezTo>
                  <a:lnTo>
                    <a:pt x="205113" y="324600"/>
                  </a:lnTo>
                  <a:cubicBezTo>
                    <a:pt x="205113" y="326698"/>
                    <a:pt x="203416" y="328394"/>
                    <a:pt x="201320" y="328394"/>
                  </a:cubicBezTo>
                  <a:lnTo>
                    <a:pt x="192818" y="328394"/>
                  </a:lnTo>
                  <a:cubicBezTo>
                    <a:pt x="180015" y="328394"/>
                    <a:pt x="167212" y="328407"/>
                    <a:pt x="154409" y="328402"/>
                  </a:cubicBezTo>
                  <a:cubicBezTo>
                    <a:pt x="146310" y="328400"/>
                    <a:pt x="138209" y="328394"/>
                    <a:pt x="130109" y="328394"/>
                  </a:cubicBezTo>
                  <a:lnTo>
                    <a:pt x="114293" y="328394"/>
                  </a:lnTo>
                  <a:cubicBezTo>
                    <a:pt x="112194" y="328394"/>
                    <a:pt x="110498" y="326696"/>
                    <a:pt x="110498" y="324600"/>
                  </a:cubicBezTo>
                  <a:lnTo>
                    <a:pt x="110498" y="320003"/>
                  </a:lnTo>
                  <a:cubicBezTo>
                    <a:pt x="110498" y="311973"/>
                    <a:pt x="114542" y="304897"/>
                    <a:pt x="120692" y="300380"/>
                  </a:cubicBezTo>
                  <a:cubicBezTo>
                    <a:pt x="120387" y="299835"/>
                    <a:pt x="120167" y="222720"/>
                    <a:pt x="120167" y="222720"/>
                  </a:cubicBezTo>
                  <a:cubicBezTo>
                    <a:pt x="117148" y="224851"/>
                    <a:pt x="113465" y="226146"/>
                    <a:pt x="109454" y="226146"/>
                  </a:cubicBezTo>
                  <a:cubicBezTo>
                    <a:pt x="99367" y="226146"/>
                    <a:pt x="91161" y="218187"/>
                    <a:pt x="91167" y="208399"/>
                  </a:cubicBezTo>
                  <a:lnTo>
                    <a:pt x="91167" y="129295"/>
                  </a:lnTo>
                  <a:cubicBezTo>
                    <a:pt x="91167" y="109285"/>
                    <a:pt x="108025" y="93004"/>
                    <a:pt x="128751" y="93004"/>
                  </a:cubicBezTo>
                  <a:lnTo>
                    <a:pt x="137367" y="93004"/>
                  </a:lnTo>
                  <a:cubicBezTo>
                    <a:pt x="137367" y="92922"/>
                    <a:pt x="137342" y="92849"/>
                    <a:pt x="137342" y="92766"/>
                  </a:cubicBezTo>
                  <a:cubicBezTo>
                    <a:pt x="137342" y="92766"/>
                    <a:pt x="137077" y="80553"/>
                    <a:pt x="137077" y="80553"/>
                  </a:cubicBezTo>
                  <a:cubicBezTo>
                    <a:pt x="137064" y="79939"/>
                    <a:pt x="132104" y="76441"/>
                    <a:pt x="131412" y="75694"/>
                  </a:cubicBezTo>
                  <a:cubicBezTo>
                    <a:pt x="129818" y="73974"/>
                    <a:pt x="128325" y="72049"/>
                    <a:pt x="127188" y="69989"/>
                  </a:cubicBezTo>
                  <a:cubicBezTo>
                    <a:pt x="124773" y="65612"/>
                    <a:pt x="122826" y="60728"/>
                    <a:pt x="121086" y="56049"/>
                  </a:cubicBezTo>
                  <a:cubicBezTo>
                    <a:pt x="117515" y="46450"/>
                    <a:pt x="115719" y="35650"/>
                    <a:pt x="121277" y="26409"/>
                  </a:cubicBezTo>
                  <a:cubicBezTo>
                    <a:pt x="124704" y="20726"/>
                    <a:pt x="129957" y="16419"/>
                    <a:pt x="135688" y="14592"/>
                  </a:cubicBezTo>
                  <a:cubicBezTo>
                    <a:pt x="143561" y="12069"/>
                    <a:pt x="153983" y="12496"/>
                    <a:pt x="162366" y="12832"/>
                  </a:cubicBezTo>
                  <a:cubicBezTo>
                    <a:pt x="167294" y="13032"/>
                    <a:pt x="172390" y="13243"/>
                    <a:pt x="174262" y="12636"/>
                  </a:cubicBezTo>
                  <a:cubicBezTo>
                    <a:pt x="175015" y="12396"/>
                    <a:pt x="176580" y="11893"/>
                    <a:pt x="175882" y="9632"/>
                  </a:cubicBezTo>
                  <a:cubicBezTo>
                    <a:pt x="175359" y="7943"/>
                    <a:pt x="176207" y="6005"/>
                    <a:pt x="177750" y="5171"/>
                  </a:cubicBezTo>
                  <a:close/>
                  <a:moveTo>
                    <a:pt x="424404" y="0"/>
                  </a:moveTo>
                  <a:cubicBezTo>
                    <a:pt x="426501" y="0"/>
                    <a:pt x="428198" y="1697"/>
                    <a:pt x="428198" y="3793"/>
                  </a:cubicBezTo>
                  <a:lnTo>
                    <a:pt x="428198" y="69939"/>
                  </a:lnTo>
                  <a:cubicBezTo>
                    <a:pt x="464516" y="71853"/>
                    <a:pt x="493474" y="100852"/>
                    <a:pt x="493474" y="136323"/>
                  </a:cubicBezTo>
                  <a:cubicBezTo>
                    <a:pt x="493474" y="173031"/>
                    <a:pt x="462492" y="202895"/>
                    <a:pt x="424404" y="202895"/>
                  </a:cubicBezTo>
                  <a:cubicBezTo>
                    <a:pt x="386320" y="202895"/>
                    <a:pt x="355337" y="173031"/>
                    <a:pt x="355337" y="136325"/>
                  </a:cubicBezTo>
                  <a:cubicBezTo>
                    <a:pt x="355337" y="100854"/>
                    <a:pt x="384293" y="71857"/>
                    <a:pt x="420610" y="69941"/>
                  </a:cubicBezTo>
                  <a:lnTo>
                    <a:pt x="420610" y="3793"/>
                  </a:lnTo>
                  <a:cubicBezTo>
                    <a:pt x="420610" y="1695"/>
                    <a:pt x="422306" y="0"/>
                    <a:pt x="424404"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7" name="Freeform: Shape 26">
              <a:extLst>
                <a:ext uri="{FF2B5EF4-FFF2-40B4-BE49-F238E27FC236}">
                  <a16:creationId xmlns:a16="http://schemas.microsoft.com/office/drawing/2014/main" id="{A3650CEF-C1B2-0F9F-96C1-A920D27A8BBE}"/>
                </a:ext>
              </a:extLst>
            </p:cNvPr>
            <p:cNvSpPr/>
            <p:nvPr/>
          </p:nvSpPr>
          <p:spPr>
            <a:xfrm>
              <a:off x="5655552" y="4232630"/>
              <a:ext cx="589111" cy="554150"/>
            </a:xfrm>
            <a:custGeom>
              <a:avLst/>
              <a:gdLst>
                <a:gd name="connsiteX0" fmla="*/ 175522 w 589111"/>
                <a:gd name="connsiteY0" fmla="*/ 437551 h 554150"/>
                <a:gd name="connsiteX1" fmla="*/ 181002 w 589111"/>
                <a:gd name="connsiteY1" fmla="*/ 445581 h 554150"/>
                <a:gd name="connsiteX2" fmla="*/ 161533 w 589111"/>
                <a:gd name="connsiteY2" fmla="*/ 548547 h 554150"/>
                <a:gd name="connsiteX3" fmla="*/ 154784 w 589111"/>
                <a:gd name="connsiteY3" fmla="*/ 554148 h 554150"/>
                <a:gd name="connsiteX4" fmla="*/ 153503 w 589111"/>
                <a:gd name="connsiteY4" fmla="*/ 554027 h 554150"/>
                <a:gd name="connsiteX5" fmla="*/ 148022 w 589111"/>
                <a:gd name="connsiteY5" fmla="*/ 545997 h 554150"/>
                <a:gd name="connsiteX6" fmla="*/ 167492 w 589111"/>
                <a:gd name="connsiteY6" fmla="*/ 443031 h 554150"/>
                <a:gd name="connsiteX7" fmla="*/ 175522 w 589111"/>
                <a:gd name="connsiteY7" fmla="*/ 437551 h 554150"/>
                <a:gd name="connsiteX8" fmla="*/ 416307 w 589111"/>
                <a:gd name="connsiteY8" fmla="*/ 437550 h 554150"/>
                <a:gd name="connsiteX9" fmla="*/ 424337 w 589111"/>
                <a:gd name="connsiteY9" fmla="*/ 443031 h 554150"/>
                <a:gd name="connsiteX10" fmla="*/ 443800 w 589111"/>
                <a:gd name="connsiteY10" fmla="*/ 545996 h 554150"/>
                <a:gd name="connsiteX11" fmla="*/ 438320 w 589111"/>
                <a:gd name="connsiteY11" fmla="*/ 554027 h 554150"/>
                <a:gd name="connsiteX12" fmla="*/ 437038 w 589111"/>
                <a:gd name="connsiteY12" fmla="*/ 554147 h 554150"/>
                <a:gd name="connsiteX13" fmla="*/ 430289 w 589111"/>
                <a:gd name="connsiteY13" fmla="*/ 548546 h 554150"/>
                <a:gd name="connsiteX14" fmla="*/ 410826 w 589111"/>
                <a:gd name="connsiteY14" fmla="*/ 445580 h 554150"/>
                <a:gd name="connsiteX15" fmla="*/ 416307 w 589111"/>
                <a:gd name="connsiteY15" fmla="*/ 437550 h 554150"/>
                <a:gd name="connsiteX16" fmla="*/ 213758 w 589111"/>
                <a:gd name="connsiteY16" fmla="*/ 273319 h 554150"/>
                <a:gd name="connsiteX17" fmla="*/ 205768 w 589111"/>
                <a:gd name="connsiteY17" fmla="*/ 273677 h 554150"/>
                <a:gd name="connsiteX18" fmla="*/ 223243 w 589111"/>
                <a:gd name="connsiteY18" fmla="*/ 433359 h 554150"/>
                <a:gd name="connsiteX19" fmla="*/ 254160 w 589111"/>
                <a:gd name="connsiteY19" fmla="*/ 400324 h 554150"/>
                <a:gd name="connsiteX20" fmla="*/ 217730 w 589111"/>
                <a:gd name="connsiteY20" fmla="*/ 273319 h 554150"/>
                <a:gd name="connsiteX21" fmla="*/ 374090 w 589111"/>
                <a:gd name="connsiteY21" fmla="*/ 273316 h 554150"/>
                <a:gd name="connsiteX22" fmla="*/ 337650 w 589111"/>
                <a:gd name="connsiteY22" fmla="*/ 400324 h 554150"/>
                <a:gd name="connsiteX23" fmla="*/ 368574 w 589111"/>
                <a:gd name="connsiteY23" fmla="*/ 433366 h 554150"/>
                <a:gd name="connsiteX24" fmla="*/ 386058 w 589111"/>
                <a:gd name="connsiteY24" fmla="*/ 273675 h 554150"/>
                <a:gd name="connsiteX25" fmla="*/ 378062 w 589111"/>
                <a:gd name="connsiteY25" fmla="*/ 273316 h 554150"/>
                <a:gd name="connsiteX26" fmla="*/ 268716 w 589111"/>
                <a:gd name="connsiteY26" fmla="*/ 236250 h 554150"/>
                <a:gd name="connsiteX27" fmla="*/ 268716 w 589111"/>
                <a:gd name="connsiteY27" fmla="*/ 261760 h 554150"/>
                <a:gd name="connsiteX28" fmla="*/ 295904 w 589111"/>
                <a:gd name="connsiteY28" fmla="*/ 287650 h 554150"/>
                <a:gd name="connsiteX29" fmla="*/ 323099 w 589111"/>
                <a:gd name="connsiteY29" fmla="*/ 261760 h 554150"/>
                <a:gd name="connsiteX30" fmla="*/ 323099 w 589111"/>
                <a:gd name="connsiteY30" fmla="*/ 236279 h 554150"/>
                <a:gd name="connsiteX31" fmla="*/ 295911 w 589111"/>
                <a:gd name="connsiteY31" fmla="*/ 240553 h 554150"/>
                <a:gd name="connsiteX32" fmla="*/ 268716 w 589111"/>
                <a:gd name="connsiteY32" fmla="*/ 236250 h 554150"/>
                <a:gd name="connsiteX33" fmla="*/ 460029 w 589111"/>
                <a:gd name="connsiteY33" fmla="*/ 173955 h 554150"/>
                <a:gd name="connsiteX34" fmla="*/ 454920 w 589111"/>
                <a:gd name="connsiteY34" fmla="*/ 189070 h 554150"/>
                <a:gd name="connsiteX35" fmla="*/ 448409 w 589111"/>
                <a:gd name="connsiteY35" fmla="*/ 193744 h 554150"/>
                <a:gd name="connsiteX36" fmla="*/ 432638 w 589111"/>
                <a:gd name="connsiteY36" fmla="*/ 193744 h 554150"/>
                <a:gd name="connsiteX37" fmla="*/ 445165 w 589111"/>
                <a:gd name="connsiteY37" fmla="*/ 202500 h 554150"/>
                <a:gd name="connsiteX38" fmla="*/ 447737 w 589111"/>
                <a:gd name="connsiteY38" fmla="*/ 210330 h 554150"/>
                <a:gd name="connsiteX39" fmla="*/ 442816 w 589111"/>
                <a:gd name="connsiteY39" fmla="*/ 224909 h 554150"/>
                <a:gd name="connsiteX40" fmla="*/ 456088 w 589111"/>
                <a:gd name="connsiteY40" fmla="*/ 215632 h 554150"/>
                <a:gd name="connsiteX41" fmla="*/ 460026 w 589111"/>
                <a:gd name="connsiteY41" fmla="*/ 214386 h 554150"/>
                <a:gd name="connsiteX42" fmla="*/ 463965 w 589111"/>
                <a:gd name="connsiteY42" fmla="*/ 215632 h 554150"/>
                <a:gd name="connsiteX43" fmla="*/ 477237 w 589111"/>
                <a:gd name="connsiteY43" fmla="*/ 224909 h 554150"/>
                <a:gd name="connsiteX44" fmla="*/ 472315 w 589111"/>
                <a:gd name="connsiteY44" fmla="*/ 210330 h 554150"/>
                <a:gd name="connsiteX45" fmla="*/ 474887 w 589111"/>
                <a:gd name="connsiteY45" fmla="*/ 202500 h 554150"/>
                <a:gd name="connsiteX46" fmla="*/ 487410 w 589111"/>
                <a:gd name="connsiteY46" fmla="*/ 193744 h 554150"/>
                <a:gd name="connsiteX47" fmla="*/ 471639 w 589111"/>
                <a:gd name="connsiteY47" fmla="*/ 193744 h 554150"/>
                <a:gd name="connsiteX48" fmla="*/ 465128 w 589111"/>
                <a:gd name="connsiteY48" fmla="*/ 189070 h 554150"/>
                <a:gd name="connsiteX49" fmla="*/ 129093 w 589111"/>
                <a:gd name="connsiteY49" fmla="*/ 173955 h 554150"/>
                <a:gd name="connsiteX50" fmla="*/ 123985 w 589111"/>
                <a:gd name="connsiteY50" fmla="*/ 189070 h 554150"/>
                <a:gd name="connsiteX51" fmla="*/ 117474 w 589111"/>
                <a:gd name="connsiteY51" fmla="*/ 193744 h 554150"/>
                <a:gd name="connsiteX52" fmla="*/ 101703 w 589111"/>
                <a:gd name="connsiteY52" fmla="*/ 193744 h 554150"/>
                <a:gd name="connsiteX53" fmla="*/ 114228 w 589111"/>
                <a:gd name="connsiteY53" fmla="*/ 202500 h 554150"/>
                <a:gd name="connsiteX54" fmla="*/ 116800 w 589111"/>
                <a:gd name="connsiteY54" fmla="*/ 210330 h 554150"/>
                <a:gd name="connsiteX55" fmla="*/ 111878 w 589111"/>
                <a:gd name="connsiteY55" fmla="*/ 224916 h 554150"/>
                <a:gd name="connsiteX56" fmla="*/ 125160 w 589111"/>
                <a:gd name="connsiteY56" fmla="*/ 215632 h 554150"/>
                <a:gd name="connsiteX57" fmla="*/ 133034 w 589111"/>
                <a:gd name="connsiteY57" fmla="*/ 215632 h 554150"/>
                <a:gd name="connsiteX58" fmla="*/ 146306 w 589111"/>
                <a:gd name="connsiteY58" fmla="*/ 224909 h 554150"/>
                <a:gd name="connsiteX59" fmla="*/ 141385 w 589111"/>
                <a:gd name="connsiteY59" fmla="*/ 210330 h 554150"/>
                <a:gd name="connsiteX60" fmla="*/ 143957 w 589111"/>
                <a:gd name="connsiteY60" fmla="*/ 202500 h 554150"/>
                <a:gd name="connsiteX61" fmla="*/ 156484 w 589111"/>
                <a:gd name="connsiteY61" fmla="*/ 193744 h 554150"/>
                <a:gd name="connsiteX62" fmla="*/ 140713 w 589111"/>
                <a:gd name="connsiteY62" fmla="*/ 193744 h 554150"/>
                <a:gd name="connsiteX63" fmla="*/ 134202 w 589111"/>
                <a:gd name="connsiteY63" fmla="*/ 189070 h 554150"/>
                <a:gd name="connsiteX64" fmla="*/ 375801 w 589111"/>
                <a:gd name="connsiteY64" fmla="*/ 148603 h 554150"/>
                <a:gd name="connsiteX65" fmla="*/ 360829 w 589111"/>
                <a:gd name="connsiteY65" fmla="*/ 162149 h 554150"/>
                <a:gd name="connsiteX66" fmla="*/ 329965 w 589111"/>
                <a:gd name="connsiteY66" fmla="*/ 189072 h 554150"/>
                <a:gd name="connsiteX67" fmla="*/ 299651 w 589111"/>
                <a:gd name="connsiteY67" fmla="*/ 165665 h 554150"/>
                <a:gd name="connsiteX68" fmla="*/ 292168 w 589111"/>
                <a:gd name="connsiteY68" fmla="*/ 165665 h 554150"/>
                <a:gd name="connsiteX69" fmla="*/ 261832 w 589111"/>
                <a:gd name="connsiteY69" fmla="*/ 189072 h 554150"/>
                <a:gd name="connsiteX70" fmla="*/ 230786 w 589111"/>
                <a:gd name="connsiteY70" fmla="*/ 160247 h 554150"/>
                <a:gd name="connsiteX71" fmla="*/ 219407 w 589111"/>
                <a:gd name="connsiteY71" fmla="*/ 149951 h 554150"/>
                <a:gd name="connsiteX72" fmla="*/ 216041 w 589111"/>
                <a:gd name="connsiteY72" fmla="*/ 155476 h 554150"/>
                <a:gd name="connsiteX73" fmla="*/ 215816 w 589111"/>
                <a:gd name="connsiteY73" fmla="*/ 155692 h 554150"/>
                <a:gd name="connsiteX74" fmla="*/ 295909 w 589111"/>
                <a:gd name="connsiteY74" fmla="*/ 226804 h 554150"/>
                <a:gd name="connsiteX75" fmla="*/ 376907 w 589111"/>
                <a:gd name="connsiteY75" fmla="*/ 149916 h 554150"/>
                <a:gd name="connsiteX76" fmla="*/ 375801 w 589111"/>
                <a:gd name="connsiteY76" fmla="*/ 148603 h 554150"/>
                <a:gd name="connsiteX77" fmla="*/ 460026 w 589111"/>
                <a:gd name="connsiteY77" fmla="*/ 145604 h 554150"/>
                <a:gd name="connsiteX78" fmla="*/ 466537 w 589111"/>
                <a:gd name="connsiteY78" fmla="*/ 150278 h 554150"/>
                <a:gd name="connsiteX79" fmla="*/ 476574 w 589111"/>
                <a:gd name="connsiteY79" fmla="*/ 179994 h 554150"/>
                <a:gd name="connsiteX80" fmla="*/ 509236 w 589111"/>
                <a:gd name="connsiteY80" fmla="*/ 179994 h 554150"/>
                <a:gd name="connsiteX81" fmla="*/ 515787 w 589111"/>
                <a:gd name="connsiteY81" fmla="*/ 184804 h 554150"/>
                <a:gd name="connsiteX82" fmla="*/ 513170 w 589111"/>
                <a:gd name="connsiteY82" fmla="*/ 192501 h 554150"/>
                <a:gd name="connsiteX83" fmla="*/ 486981 w 589111"/>
                <a:gd name="connsiteY83" fmla="*/ 210815 h 554150"/>
                <a:gd name="connsiteX84" fmla="*/ 496952 w 589111"/>
                <a:gd name="connsiteY84" fmla="*/ 240322 h 554150"/>
                <a:gd name="connsiteX85" fmla="*/ 494567 w 589111"/>
                <a:gd name="connsiteY85" fmla="*/ 248019 h 554150"/>
                <a:gd name="connsiteX86" fmla="*/ 490444 w 589111"/>
                <a:gd name="connsiteY86" fmla="*/ 249398 h 554150"/>
                <a:gd name="connsiteX87" fmla="*/ 486504 w 589111"/>
                <a:gd name="connsiteY87" fmla="*/ 248152 h 554150"/>
                <a:gd name="connsiteX88" fmla="*/ 460024 w 589111"/>
                <a:gd name="connsiteY88" fmla="*/ 229644 h 554150"/>
                <a:gd name="connsiteX89" fmla="*/ 433544 w 589111"/>
                <a:gd name="connsiteY89" fmla="*/ 248152 h 554150"/>
                <a:gd name="connsiteX90" fmla="*/ 425483 w 589111"/>
                <a:gd name="connsiteY90" fmla="*/ 248019 h 554150"/>
                <a:gd name="connsiteX91" fmla="*/ 423097 w 589111"/>
                <a:gd name="connsiteY91" fmla="*/ 240322 h 554150"/>
                <a:gd name="connsiteX92" fmla="*/ 433068 w 589111"/>
                <a:gd name="connsiteY92" fmla="*/ 210815 h 554150"/>
                <a:gd name="connsiteX93" fmla="*/ 406864 w 589111"/>
                <a:gd name="connsiteY93" fmla="*/ 192501 h 554150"/>
                <a:gd name="connsiteX94" fmla="*/ 404247 w 589111"/>
                <a:gd name="connsiteY94" fmla="*/ 184804 h 554150"/>
                <a:gd name="connsiteX95" fmla="*/ 410802 w 589111"/>
                <a:gd name="connsiteY95" fmla="*/ 179994 h 554150"/>
                <a:gd name="connsiteX96" fmla="*/ 443479 w 589111"/>
                <a:gd name="connsiteY96" fmla="*/ 179994 h 554150"/>
                <a:gd name="connsiteX97" fmla="*/ 453516 w 589111"/>
                <a:gd name="connsiteY97" fmla="*/ 150278 h 554150"/>
                <a:gd name="connsiteX98" fmla="*/ 460026 w 589111"/>
                <a:gd name="connsiteY98" fmla="*/ 145604 h 554150"/>
                <a:gd name="connsiteX99" fmla="*/ 129093 w 589111"/>
                <a:gd name="connsiteY99" fmla="*/ 145604 h 554150"/>
                <a:gd name="connsiteX100" fmla="*/ 135604 w 589111"/>
                <a:gd name="connsiteY100" fmla="*/ 150278 h 554150"/>
                <a:gd name="connsiteX101" fmla="*/ 145641 w 589111"/>
                <a:gd name="connsiteY101" fmla="*/ 179994 h 554150"/>
                <a:gd name="connsiteX102" fmla="*/ 178308 w 589111"/>
                <a:gd name="connsiteY102" fmla="*/ 179994 h 554150"/>
                <a:gd name="connsiteX103" fmla="*/ 184863 w 589111"/>
                <a:gd name="connsiteY103" fmla="*/ 184804 h 554150"/>
                <a:gd name="connsiteX104" fmla="*/ 182246 w 589111"/>
                <a:gd name="connsiteY104" fmla="*/ 192501 h 554150"/>
                <a:gd name="connsiteX105" fmla="*/ 156050 w 589111"/>
                <a:gd name="connsiteY105" fmla="*/ 210815 h 554150"/>
                <a:gd name="connsiteX106" fmla="*/ 166012 w 589111"/>
                <a:gd name="connsiteY106" fmla="*/ 240322 h 554150"/>
                <a:gd name="connsiteX107" fmla="*/ 163627 w 589111"/>
                <a:gd name="connsiteY107" fmla="*/ 248019 h 554150"/>
                <a:gd name="connsiteX108" fmla="*/ 155565 w 589111"/>
                <a:gd name="connsiteY108" fmla="*/ 248152 h 554150"/>
                <a:gd name="connsiteX109" fmla="*/ 129093 w 589111"/>
                <a:gd name="connsiteY109" fmla="*/ 229644 h 554150"/>
                <a:gd name="connsiteX110" fmla="*/ 102613 w 589111"/>
                <a:gd name="connsiteY110" fmla="*/ 248152 h 554150"/>
                <a:gd name="connsiteX111" fmla="*/ 98675 w 589111"/>
                <a:gd name="connsiteY111" fmla="*/ 249398 h 554150"/>
                <a:gd name="connsiteX112" fmla="*/ 94552 w 589111"/>
                <a:gd name="connsiteY112" fmla="*/ 248019 h 554150"/>
                <a:gd name="connsiteX113" fmla="*/ 92167 w 589111"/>
                <a:gd name="connsiteY113" fmla="*/ 240322 h 554150"/>
                <a:gd name="connsiteX114" fmla="*/ 102128 w 589111"/>
                <a:gd name="connsiteY114" fmla="*/ 210815 h 554150"/>
                <a:gd name="connsiteX115" fmla="*/ 75940 w 589111"/>
                <a:gd name="connsiteY115" fmla="*/ 192501 h 554150"/>
                <a:gd name="connsiteX116" fmla="*/ 73323 w 589111"/>
                <a:gd name="connsiteY116" fmla="*/ 184804 h 554150"/>
                <a:gd name="connsiteX117" fmla="*/ 79878 w 589111"/>
                <a:gd name="connsiteY117" fmla="*/ 179994 h 554150"/>
                <a:gd name="connsiteX118" fmla="*/ 112546 w 589111"/>
                <a:gd name="connsiteY118" fmla="*/ 179994 h 554150"/>
                <a:gd name="connsiteX119" fmla="*/ 122583 w 589111"/>
                <a:gd name="connsiteY119" fmla="*/ 150278 h 554150"/>
                <a:gd name="connsiteX120" fmla="*/ 129093 w 589111"/>
                <a:gd name="connsiteY120" fmla="*/ 145604 h 554150"/>
                <a:gd name="connsiteX121" fmla="*/ 329967 w 589111"/>
                <a:gd name="connsiteY121" fmla="*/ 142255 h 554150"/>
                <a:gd name="connsiteX122" fmla="*/ 312519 w 589111"/>
                <a:gd name="connsiteY122" fmla="*/ 158787 h 554150"/>
                <a:gd name="connsiteX123" fmla="*/ 329967 w 589111"/>
                <a:gd name="connsiteY123" fmla="*/ 175319 h 554150"/>
                <a:gd name="connsiteX124" fmla="*/ 347432 w 589111"/>
                <a:gd name="connsiteY124" fmla="*/ 158787 h 554150"/>
                <a:gd name="connsiteX125" fmla="*/ 329967 w 589111"/>
                <a:gd name="connsiteY125" fmla="*/ 142255 h 554150"/>
                <a:gd name="connsiteX126" fmla="*/ 261834 w 589111"/>
                <a:gd name="connsiteY126" fmla="*/ 142255 h 554150"/>
                <a:gd name="connsiteX127" fmla="*/ 244386 w 589111"/>
                <a:gd name="connsiteY127" fmla="*/ 158787 h 554150"/>
                <a:gd name="connsiteX128" fmla="*/ 261834 w 589111"/>
                <a:gd name="connsiteY128" fmla="*/ 175319 h 554150"/>
                <a:gd name="connsiteX129" fmla="*/ 279305 w 589111"/>
                <a:gd name="connsiteY129" fmla="*/ 158787 h 554150"/>
                <a:gd name="connsiteX130" fmla="*/ 261834 w 589111"/>
                <a:gd name="connsiteY130" fmla="*/ 142255 h 554150"/>
                <a:gd name="connsiteX131" fmla="*/ 353786 w 589111"/>
                <a:gd name="connsiteY131" fmla="*/ 109458 h 554150"/>
                <a:gd name="connsiteX132" fmla="*/ 238592 w 589111"/>
                <a:gd name="connsiteY132" fmla="*/ 109496 h 554150"/>
                <a:gd name="connsiteX133" fmla="*/ 233536 w 589111"/>
                <a:gd name="connsiteY133" fmla="*/ 113203 h 554150"/>
                <a:gd name="connsiteX134" fmla="*/ 225635 w 589111"/>
                <a:gd name="connsiteY134" fmla="*/ 137059 h 554150"/>
                <a:gd name="connsiteX135" fmla="*/ 234282 w 589111"/>
                <a:gd name="connsiteY135" fmla="*/ 144883 h 554150"/>
                <a:gd name="connsiteX136" fmla="*/ 261834 w 589111"/>
                <a:gd name="connsiteY136" fmla="*/ 128504 h 554150"/>
                <a:gd name="connsiteX137" fmla="*/ 292171 w 589111"/>
                <a:gd name="connsiteY137" fmla="*/ 151912 h 554150"/>
                <a:gd name="connsiteX138" fmla="*/ 299653 w 589111"/>
                <a:gd name="connsiteY138" fmla="*/ 151912 h 554150"/>
                <a:gd name="connsiteX139" fmla="*/ 329967 w 589111"/>
                <a:gd name="connsiteY139" fmla="*/ 128504 h 554150"/>
                <a:gd name="connsiteX140" fmla="*/ 358174 w 589111"/>
                <a:gd name="connsiteY140" fmla="*/ 146026 h 554150"/>
                <a:gd name="connsiteX141" fmla="*/ 368051 w 589111"/>
                <a:gd name="connsiteY141" fmla="*/ 137088 h 554150"/>
                <a:gd name="connsiteX142" fmla="*/ 358813 w 589111"/>
                <a:gd name="connsiteY142" fmla="*/ 112962 h 554150"/>
                <a:gd name="connsiteX143" fmla="*/ 353786 w 589111"/>
                <a:gd name="connsiteY143" fmla="*/ 109458 h 554150"/>
                <a:gd name="connsiteX144" fmla="*/ 533025 w 589111"/>
                <a:gd name="connsiteY144" fmla="*/ 52263 h 554150"/>
                <a:gd name="connsiteX145" fmla="*/ 527916 w 589111"/>
                <a:gd name="connsiteY145" fmla="*/ 67377 h 554150"/>
                <a:gd name="connsiteX146" fmla="*/ 521406 w 589111"/>
                <a:gd name="connsiteY146" fmla="*/ 72052 h 554150"/>
                <a:gd name="connsiteX147" fmla="*/ 505641 w 589111"/>
                <a:gd name="connsiteY147" fmla="*/ 72052 h 554150"/>
                <a:gd name="connsiteX148" fmla="*/ 518155 w 589111"/>
                <a:gd name="connsiteY148" fmla="*/ 80799 h 554150"/>
                <a:gd name="connsiteX149" fmla="*/ 520727 w 589111"/>
                <a:gd name="connsiteY149" fmla="*/ 88629 h 554150"/>
                <a:gd name="connsiteX150" fmla="*/ 515805 w 589111"/>
                <a:gd name="connsiteY150" fmla="*/ 103224 h 554150"/>
                <a:gd name="connsiteX151" fmla="*/ 529086 w 589111"/>
                <a:gd name="connsiteY151" fmla="*/ 93940 h 554150"/>
                <a:gd name="connsiteX152" fmla="*/ 536961 w 589111"/>
                <a:gd name="connsiteY152" fmla="*/ 93940 h 554150"/>
                <a:gd name="connsiteX153" fmla="*/ 550233 w 589111"/>
                <a:gd name="connsiteY153" fmla="*/ 103217 h 554150"/>
                <a:gd name="connsiteX154" fmla="*/ 545311 w 589111"/>
                <a:gd name="connsiteY154" fmla="*/ 88631 h 554150"/>
                <a:gd name="connsiteX155" fmla="*/ 547884 w 589111"/>
                <a:gd name="connsiteY155" fmla="*/ 80801 h 554150"/>
                <a:gd name="connsiteX156" fmla="*/ 560408 w 589111"/>
                <a:gd name="connsiteY156" fmla="*/ 72052 h 554150"/>
                <a:gd name="connsiteX157" fmla="*/ 544644 w 589111"/>
                <a:gd name="connsiteY157" fmla="*/ 72052 h 554150"/>
                <a:gd name="connsiteX158" fmla="*/ 538133 w 589111"/>
                <a:gd name="connsiteY158" fmla="*/ 67377 h 554150"/>
                <a:gd name="connsiteX159" fmla="*/ 56092 w 589111"/>
                <a:gd name="connsiteY159" fmla="*/ 52262 h 554150"/>
                <a:gd name="connsiteX160" fmla="*/ 50983 w 589111"/>
                <a:gd name="connsiteY160" fmla="*/ 67377 h 554150"/>
                <a:gd name="connsiteX161" fmla="*/ 44473 w 589111"/>
                <a:gd name="connsiteY161" fmla="*/ 72052 h 554150"/>
                <a:gd name="connsiteX162" fmla="*/ 28708 w 589111"/>
                <a:gd name="connsiteY162" fmla="*/ 72052 h 554150"/>
                <a:gd name="connsiteX163" fmla="*/ 41222 w 589111"/>
                <a:gd name="connsiteY163" fmla="*/ 80798 h 554150"/>
                <a:gd name="connsiteX164" fmla="*/ 43794 w 589111"/>
                <a:gd name="connsiteY164" fmla="*/ 88628 h 554150"/>
                <a:gd name="connsiteX165" fmla="*/ 38872 w 589111"/>
                <a:gd name="connsiteY165" fmla="*/ 103222 h 554150"/>
                <a:gd name="connsiteX166" fmla="*/ 52153 w 589111"/>
                <a:gd name="connsiteY166" fmla="*/ 93939 h 554150"/>
                <a:gd name="connsiteX167" fmla="*/ 60028 w 589111"/>
                <a:gd name="connsiteY167" fmla="*/ 93939 h 554150"/>
                <a:gd name="connsiteX168" fmla="*/ 73311 w 589111"/>
                <a:gd name="connsiteY168" fmla="*/ 103213 h 554150"/>
                <a:gd name="connsiteX169" fmla="*/ 68383 w 589111"/>
                <a:gd name="connsiteY169" fmla="*/ 88628 h 554150"/>
                <a:gd name="connsiteX170" fmla="*/ 70955 w 589111"/>
                <a:gd name="connsiteY170" fmla="*/ 80798 h 554150"/>
                <a:gd name="connsiteX171" fmla="*/ 83475 w 589111"/>
                <a:gd name="connsiteY171" fmla="*/ 72052 h 554150"/>
                <a:gd name="connsiteX172" fmla="*/ 67711 w 589111"/>
                <a:gd name="connsiteY172" fmla="*/ 72052 h 554150"/>
                <a:gd name="connsiteX173" fmla="*/ 61200 w 589111"/>
                <a:gd name="connsiteY173" fmla="*/ 67377 h 554150"/>
                <a:gd name="connsiteX174" fmla="*/ 533023 w 589111"/>
                <a:gd name="connsiteY174" fmla="*/ 23914 h 554150"/>
                <a:gd name="connsiteX175" fmla="*/ 539533 w 589111"/>
                <a:gd name="connsiteY175" fmla="*/ 28588 h 554150"/>
                <a:gd name="connsiteX176" fmla="*/ 549570 w 589111"/>
                <a:gd name="connsiteY176" fmla="*/ 58304 h 554150"/>
                <a:gd name="connsiteX177" fmla="*/ 582239 w 589111"/>
                <a:gd name="connsiteY177" fmla="*/ 58304 h 554150"/>
                <a:gd name="connsiteX178" fmla="*/ 588794 w 589111"/>
                <a:gd name="connsiteY178" fmla="*/ 63114 h 554150"/>
                <a:gd name="connsiteX179" fmla="*/ 586175 w 589111"/>
                <a:gd name="connsiteY179" fmla="*/ 70811 h 554150"/>
                <a:gd name="connsiteX180" fmla="*/ 559979 w 589111"/>
                <a:gd name="connsiteY180" fmla="*/ 89118 h 554150"/>
                <a:gd name="connsiteX181" fmla="*/ 569941 w 589111"/>
                <a:gd name="connsiteY181" fmla="*/ 118634 h 554150"/>
                <a:gd name="connsiteX182" fmla="*/ 567556 w 589111"/>
                <a:gd name="connsiteY182" fmla="*/ 126338 h 554150"/>
                <a:gd name="connsiteX183" fmla="*/ 559494 w 589111"/>
                <a:gd name="connsiteY183" fmla="*/ 126464 h 554150"/>
                <a:gd name="connsiteX184" fmla="*/ 533023 w 589111"/>
                <a:gd name="connsiteY184" fmla="*/ 107956 h 554150"/>
                <a:gd name="connsiteX185" fmla="*/ 506542 w 589111"/>
                <a:gd name="connsiteY185" fmla="*/ 126464 h 554150"/>
                <a:gd name="connsiteX186" fmla="*/ 502604 w 589111"/>
                <a:gd name="connsiteY186" fmla="*/ 127710 h 554150"/>
                <a:gd name="connsiteX187" fmla="*/ 498481 w 589111"/>
                <a:gd name="connsiteY187" fmla="*/ 126331 h 554150"/>
                <a:gd name="connsiteX188" fmla="*/ 496096 w 589111"/>
                <a:gd name="connsiteY188" fmla="*/ 118634 h 554150"/>
                <a:gd name="connsiteX189" fmla="*/ 506057 w 589111"/>
                <a:gd name="connsiteY189" fmla="*/ 89118 h 554150"/>
                <a:gd name="connsiteX190" fmla="*/ 479869 w 589111"/>
                <a:gd name="connsiteY190" fmla="*/ 70811 h 554150"/>
                <a:gd name="connsiteX191" fmla="*/ 477252 w 589111"/>
                <a:gd name="connsiteY191" fmla="*/ 63114 h 554150"/>
                <a:gd name="connsiteX192" fmla="*/ 483807 w 589111"/>
                <a:gd name="connsiteY192" fmla="*/ 58304 h 554150"/>
                <a:gd name="connsiteX193" fmla="*/ 516475 w 589111"/>
                <a:gd name="connsiteY193" fmla="*/ 58304 h 554150"/>
                <a:gd name="connsiteX194" fmla="*/ 526512 w 589111"/>
                <a:gd name="connsiteY194" fmla="*/ 28588 h 554150"/>
                <a:gd name="connsiteX195" fmla="*/ 533023 w 589111"/>
                <a:gd name="connsiteY195" fmla="*/ 23914 h 554150"/>
                <a:gd name="connsiteX196" fmla="*/ 56089 w 589111"/>
                <a:gd name="connsiteY196" fmla="*/ 23909 h 554150"/>
                <a:gd name="connsiteX197" fmla="*/ 62600 w 589111"/>
                <a:gd name="connsiteY197" fmla="*/ 28583 h 554150"/>
                <a:gd name="connsiteX198" fmla="*/ 72637 w 589111"/>
                <a:gd name="connsiteY198" fmla="*/ 58299 h 554150"/>
                <a:gd name="connsiteX199" fmla="*/ 105304 w 589111"/>
                <a:gd name="connsiteY199" fmla="*/ 58299 h 554150"/>
                <a:gd name="connsiteX200" fmla="*/ 111859 w 589111"/>
                <a:gd name="connsiteY200" fmla="*/ 63109 h 554150"/>
                <a:gd name="connsiteX201" fmla="*/ 109242 w 589111"/>
                <a:gd name="connsiteY201" fmla="*/ 70806 h 554150"/>
                <a:gd name="connsiteX202" fmla="*/ 83046 w 589111"/>
                <a:gd name="connsiteY202" fmla="*/ 89113 h 554150"/>
                <a:gd name="connsiteX203" fmla="*/ 93024 w 589111"/>
                <a:gd name="connsiteY203" fmla="*/ 118628 h 554150"/>
                <a:gd name="connsiteX204" fmla="*/ 90639 w 589111"/>
                <a:gd name="connsiteY204" fmla="*/ 126325 h 554150"/>
                <a:gd name="connsiteX205" fmla="*/ 86516 w 589111"/>
                <a:gd name="connsiteY205" fmla="*/ 127704 h 554150"/>
                <a:gd name="connsiteX206" fmla="*/ 82576 w 589111"/>
                <a:gd name="connsiteY206" fmla="*/ 126463 h 554150"/>
                <a:gd name="connsiteX207" fmla="*/ 56089 w 589111"/>
                <a:gd name="connsiteY207" fmla="*/ 107955 h 554150"/>
                <a:gd name="connsiteX208" fmla="*/ 29609 w 589111"/>
                <a:gd name="connsiteY208" fmla="*/ 126463 h 554150"/>
                <a:gd name="connsiteX209" fmla="*/ 21548 w 589111"/>
                <a:gd name="connsiteY209" fmla="*/ 126329 h 554150"/>
                <a:gd name="connsiteX210" fmla="*/ 19163 w 589111"/>
                <a:gd name="connsiteY210" fmla="*/ 118633 h 554150"/>
                <a:gd name="connsiteX211" fmla="*/ 29124 w 589111"/>
                <a:gd name="connsiteY211" fmla="*/ 89118 h 554150"/>
                <a:gd name="connsiteX212" fmla="*/ 2936 w 589111"/>
                <a:gd name="connsiteY212" fmla="*/ 70810 h 554150"/>
                <a:gd name="connsiteX213" fmla="*/ 319 w 589111"/>
                <a:gd name="connsiteY213" fmla="*/ 63114 h 554150"/>
                <a:gd name="connsiteX214" fmla="*/ 6874 w 589111"/>
                <a:gd name="connsiteY214" fmla="*/ 58303 h 554150"/>
                <a:gd name="connsiteX215" fmla="*/ 39542 w 589111"/>
                <a:gd name="connsiteY215" fmla="*/ 58303 h 554150"/>
                <a:gd name="connsiteX216" fmla="*/ 49579 w 589111"/>
                <a:gd name="connsiteY216" fmla="*/ 28583 h 554150"/>
                <a:gd name="connsiteX217" fmla="*/ 56089 w 589111"/>
                <a:gd name="connsiteY217" fmla="*/ 23909 h 554150"/>
                <a:gd name="connsiteX218" fmla="*/ 340937 w 589111"/>
                <a:gd name="connsiteY218" fmla="*/ 19160 h 554150"/>
                <a:gd name="connsiteX219" fmla="*/ 288515 w 589111"/>
                <a:gd name="connsiteY219" fmla="*/ 27396 h 554150"/>
                <a:gd name="connsiteX220" fmla="*/ 175394 w 589111"/>
                <a:gd name="connsiteY220" fmla="*/ 20074 h 554150"/>
                <a:gd name="connsiteX221" fmla="*/ 211128 w 589111"/>
                <a:gd name="connsiteY221" fmla="*/ 92443 h 554150"/>
                <a:gd name="connsiteX222" fmla="*/ 214632 w 589111"/>
                <a:gd name="connsiteY222" fmla="*/ 101510 h 554150"/>
                <a:gd name="connsiteX223" fmla="*/ 205565 w 589111"/>
                <a:gd name="connsiteY223" fmla="*/ 105014 h 554150"/>
                <a:gd name="connsiteX224" fmla="*/ 198236 w 589111"/>
                <a:gd name="connsiteY224" fmla="*/ 101241 h 554150"/>
                <a:gd name="connsiteX225" fmla="*/ 209450 w 589111"/>
                <a:gd name="connsiteY225" fmla="*/ 139442 h 554150"/>
                <a:gd name="connsiteX226" fmla="*/ 220226 w 589111"/>
                <a:gd name="connsiteY226" fmla="*/ 109778 h 554150"/>
                <a:gd name="connsiteX227" fmla="*/ 238592 w 589111"/>
                <a:gd name="connsiteY227" fmla="*/ 95745 h 554150"/>
                <a:gd name="connsiteX228" fmla="*/ 353786 w 589111"/>
                <a:gd name="connsiteY228" fmla="*/ 95707 h 554150"/>
                <a:gd name="connsiteX229" fmla="*/ 372234 w 589111"/>
                <a:gd name="connsiteY229" fmla="*/ 110025 h 554150"/>
                <a:gd name="connsiteX230" fmla="*/ 382040 w 589111"/>
                <a:gd name="connsiteY230" fmla="*/ 133829 h 554150"/>
                <a:gd name="connsiteX231" fmla="*/ 392965 w 589111"/>
                <a:gd name="connsiteY231" fmla="*/ 69937 h 554150"/>
                <a:gd name="connsiteX232" fmla="*/ 371346 w 589111"/>
                <a:gd name="connsiteY232" fmla="*/ 29946 h 554150"/>
                <a:gd name="connsiteX233" fmla="*/ 340937 w 589111"/>
                <a:gd name="connsiteY233" fmla="*/ 19160 h 554150"/>
                <a:gd name="connsiteX234" fmla="*/ 167199 w 589111"/>
                <a:gd name="connsiteY234" fmla="*/ 360 h 554150"/>
                <a:gd name="connsiteX235" fmla="*/ 174208 w 589111"/>
                <a:gd name="connsiteY235" fmla="*/ 1986 h 554150"/>
                <a:gd name="connsiteX236" fmla="*/ 283847 w 589111"/>
                <a:gd name="connsiteY236" fmla="*/ 14462 h 554150"/>
                <a:gd name="connsiteX237" fmla="*/ 379252 w 589111"/>
                <a:gd name="connsiteY237" fmla="*/ 18698 h 554150"/>
                <a:gd name="connsiteX238" fmla="*/ 406678 w 589111"/>
                <a:gd name="connsiteY238" fmla="*/ 69249 h 554150"/>
                <a:gd name="connsiteX239" fmla="*/ 390653 w 589111"/>
                <a:gd name="connsiteY239" fmla="*/ 148249 h 554150"/>
                <a:gd name="connsiteX240" fmla="*/ 390802 w 589111"/>
                <a:gd name="connsiteY240" fmla="*/ 149911 h 554150"/>
                <a:gd name="connsiteX241" fmla="*/ 336852 w 589111"/>
                <a:gd name="connsiteY241" fmla="*/ 230589 h 554150"/>
                <a:gd name="connsiteX242" fmla="*/ 336852 w 589111"/>
                <a:gd name="connsiteY242" fmla="*/ 259568 h 554150"/>
                <a:gd name="connsiteX243" fmla="*/ 378059 w 589111"/>
                <a:gd name="connsiteY243" fmla="*/ 259568 h 554150"/>
                <a:gd name="connsiteX244" fmla="*/ 476183 w 589111"/>
                <a:gd name="connsiteY244" fmla="*/ 339683 h 554150"/>
                <a:gd name="connsiteX245" fmla="*/ 511955 w 589111"/>
                <a:gd name="connsiteY245" fmla="*/ 546100 h 554150"/>
                <a:gd name="connsiteX246" fmla="*/ 506355 w 589111"/>
                <a:gd name="connsiteY246" fmla="*/ 554041 h 554150"/>
                <a:gd name="connsiteX247" fmla="*/ 505176 w 589111"/>
                <a:gd name="connsiteY247" fmla="*/ 554145 h 554150"/>
                <a:gd name="connsiteX248" fmla="*/ 498412 w 589111"/>
                <a:gd name="connsiteY248" fmla="*/ 548440 h 554150"/>
                <a:gd name="connsiteX249" fmla="*/ 462640 w 589111"/>
                <a:gd name="connsiteY249" fmla="*/ 342032 h 554150"/>
                <a:gd name="connsiteX250" fmla="*/ 399633 w 589111"/>
                <a:gd name="connsiteY250" fmla="*/ 275969 h 554150"/>
                <a:gd name="connsiteX251" fmla="*/ 380611 w 589111"/>
                <a:gd name="connsiteY251" fmla="*/ 449724 h 554150"/>
                <a:gd name="connsiteX252" fmla="*/ 375950 w 589111"/>
                <a:gd name="connsiteY252" fmla="*/ 455496 h 554150"/>
                <a:gd name="connsiteX253" fmla="*/ 373780 w 589111"/>
                <a:gd name="connsiteY253" fmla="*/ 455854 h 554150"/>
                <a:gd name="connsiteX254" fmla="*/ 368763 w 589111"/>
                <a:gd name="connsiteY254" fmla="*/ 453676 h 554150"/>
                <a:gd name="connsiteX255" fmla="*/ 336854 w 589111"/>
                <a:gd name="connsiteY255" fmla="*/ 419584 h 554150"/>
                <a:gd name="connsiteX256" fmla="*/ 336854 w 589111"/>
                <a:gd name="connsiteY256" fmla="*/ 547275 h 554150"/>
                <a:gd name="connsiteX257" fmla="*/ 329978 w 589111"/>
                <a:gd name="connsiteY257" fmla="*/ 554150 h 554150"/>
                <a:gd name="connsiteX258" fmla="*/ 323103 w 589111"/>
                <a:gd name="connsiteY258" fmla="*/ 547275 h 554150"/>
                <a:gd name="connsiteX259" fmla="*/ 323103 w 589111"/>
                <a:gd name="connsiteY259" fmla="*/ 402171 h 554150"/>
                <a:gd name="connsiteX260" fmla="*/ 323110 w 589111"/>
                <a:gd name="connsiteY260" fmla="*/ 402131 h 554150"/>
                <a:gd name="connsiteX261" fmla="*/ 323363 w 589111"/>
                <a:gd name="connsiteY261" fmla="*/ 400275 h 554150"/>
                <a:gd name="connsiteX262" fmla="*/ 359787 w 589111"/>
                <a:gd name="connsiteY262" fmla="*/ 273312 h 554150"/>
                <a:gd name="connsiteX263" fmla="*/ 334869 w 589111"/>
                <a:gd name="connsiteY263" fmla="*/ 273312 h 554150"/>
                <a:gd name="connsiteX264" fmla="*/ 295906 w 589111"/>
                <a:gd name="connsiteY264" fmla="*/ 301394 h 554150"/>
                <a:gd name="connsiteX265" fmla="*/ 256950 w 589111"/>
                <a:gd name="connsiteY265" fmla="*/ 273312 h 554150"/>
                <a:gd name="connsiteX266" fmla="*/ 232032 w 589111"/>
                <a:gd name="connsiteY266" fmla="*/ 273312 h 554150"/>
                <a:gd name="connsiteX267" fmla="*/ 268449 w 589111"/>
                <a:gd name="connsiteY267" fmla="*/ 400275 h 554150"/>
                <a:gd name="connsiteX268" fmla="*/ 268705 w 589111"/>
                <a:gd name="connsiteY268" fmla="*/ 402108 h 554150"/>
                <a:gd name="connsiteX269" fmla="*/ 268719 w 589111"/>
                <a:gd name="connsiteY269" fmla="*/ 402171 h 554150"/>
                <a:gd name="connsiteX270" fmla="*/ 268719 w 589111"/>
                <a:gd name="connsiteY270" fmla="*/ 547274 h 554150"/>
                <a:gd name="connsiteX271" fmla="*/ 261843 w 589111"/>
                <a:gd name="connsiteY271" fmla="*/ 554150 h 554150"/>
                <a:gd name="connsiteX272" fmla="*/ 254968 w 589111"/>
                <a:gd name="connsiteY272" fmla="*/ 547274 h 554150"/>
                <a:gd name="connsiteX273" fmla="*/ 254968 w 589111"/>
                <a:gd name="connsiteY273" fmla="*/ 419577 h 554150"/>
                <a:gd name="connsiteX274" fmla="*/ 223059 w 589111"/>
                <a:gd name="connsiteY274" fmla="*/ 453674 h 554150"/>
                <a:gd name="connsiteX275" fmla="*/ 218041 w 589111"/>
                <a:gd name="connsiteY275" fmla="*/ 455852 h 554150"/>
                <a:gd name="connsiteX276" fmla="*/ 215872 w 589111"/>
                <a:gd name="connsiteY276" fmla="*/ 455494 h 554150"/>
                <a:gd name="connsiteX277" fmla="*/ 211210 w 589111"/>
                <a:gd name="connsiteY277" fmla="*/ 449722 h 554150"/>
                <a:gd name="connsiteX278" fmla="*/ 192197 w 589111"/>
                <a:gd name="connsiteY278" fmla="*/ 275964 h 554150"/>
                <a:gd name="connsiteX279" fmla="*/ 129184 w 589111"/>
                <a:gd name="connsiteY279" fmla="*/ 342037 h 554150"/>
                <a:gd name="connsiteX280" fmla="*/ 93421 w 589111"/>
                <a:gd name="connsiteY280" fmla="*/ 548438 h 554150"/>
                <a:gd name="connsiteX281" fmla="*/ 86657 w 589111"/>
                <a:gd name="connsiteY281" fmla="*/ 554143 h 554150"/>
                <a:gd name="connsiteX282" fmla="*/ 85478 w 589111"/>
                <a:gd name="connsiteY282" fmla="*/ 554039 h 554150"/>
                <a:gd name="connsiteX283" fmla="*/ 79877 w 589111"/>
                <a:gd name="connsiteY283" fmla="*/ 546097 h 554150"/>
                <a:gd name="connsiteX284" fmla="*/ 115640 w 589111"/>
                <a:gd name="connsiteY284" fmla="*/ 339689 h 554150"/>
                <a:gd name="connsiteX285" fmla="*/ 213758 w 589111"/>
                <a:gd name="connsiteY285" fmla="*/ 259564 h 554150"/>
                <a:gd name="connsiteX286" fmla="*/ 254966 w 589111"/>
                <a:gd name="connsiteY286" fmla="*/ 259564 h 554150"/>
                <a:gd name="connsiteX287" fmla="*/ 254966 w 589111"/>
                <a:gd name="connsiteY287" fmla="*/ 230558 h 554150"/>
                <a:gd name="connsiteX288" fmla="*/ 201271 w 589111"/>
                <a:gd name="connsiteY288" fmla="*/ 151676 h 554150"/>
                <a:gd name="connsiteX289" fmla="*/ 184857 w 589111"/>
                <a:gd name="connsiteY289" fmla="*/ 90783 h 554150"/>
                <a:gd name="connsiteX290" fmla="*/ 162575 w 589111"/>
                <a:gd name="connsiteY290" fmla="*/ 5871 h 554150"/>
                <a:gd name="connsiteX291" fmla="*/ 167199 w 589111"/>
                <a:gd name="connsiteY291" fmla="*/ 360 h 55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Lst>
              <a:rect l="l" t="t" r="r" b="b"/>
              <a:pathLst>
                <a:path w="589111" h="554150">
                  <a:moveTo>
                    <a:pt x="175522" y="437551"/>
                  </a:moveTo>
                  <a:cubicBezTo>
                    <a:pt x="179249" y="438259"/>
                    <a:pt x="181703" y="441852"/>
                    <a:pt x="181002" y="445581"/>
                  </a:cubicBezTo>
                  <a:lnTo>
                    <a:pt x="161533" y="548547"/>
                  </a:lnTo>
                  <a:cubicBezTo>
                    <a:pt x="160905" y="551842"/>
                    <a:pt x="158020" y="554148"/>
                    <a:pt x="154784" y="554148"/>
                  </a:cubicBezTo>
                  <a:cubicBezTo>
                    <a:pt x="154359" y="554148"/>
                    <a:pt x="153934" y="554103"/>
                    <a:pt x="153503" y="554027"/>
                  </a:cubicBezTo>
                  <a:cubicBezTo>
                    <a:pt x="149776" y="553320"/>
                    <a:pt x="147322" y="549726"/>
                    <a:pt x="148022" y="545997"/>
                  </a:cubicBezTo>
                  <a:lnTo>
                    <a:pt x="167492" y="443031"/>
                  </a:lnTo>
                  <a:cubicBezTo>
                    <a:pt x="168199" y="439304"/>
                    <a:pt x="171801" y="436924"/>
                    <a:pt x="175522" y="437551"/>
                  </a:cubicBezTo>
                  <a:close/>
                  <a:moveTo>
                    <a:pt x="416307" y="437550"/>
                  </a:moveTo>
                  <a:cubicBezTo>
                    <a:pt x="420034" y="436930"/>
                    <a:pt x="423629" y="439301"/>
                    <a:pt x="424337" y="443031"/>
                  </a:cubicBezTo>
                  <a:lnTo>
                    <a:pt x="443800" y="545996"/>
                  </a:lnTo>
                  <a:cubicBezTo>
                    <a:pt x="444501" y="549723"/>
                    <a:pt x="442049" y="553319"/>
                    <a:pt x="438320" y="554027"/>
                  </a:cubicBezTo>
                  <a:cubicBezTo>
                    <a:pt x="437888" y="554102"/>
                    <a:pt x="437463" y="554147"/>
                    <a:pt x="437038" y="554147"/>
                  </a:cubicBezTo>
                  <a:cubicBezTo>
                    <a:pt x="433802" y="554147"/>
                    <a:pt x="430916" y="551842"/>
                    <a:pt x="430289" y="548546"/>
                  </a:cubicBezTo>
                  <a:lnTo>
                    <a:pt x="410826" y="445580"/>
                  </a:lnTo>
                  <a:cubicBezTo>
                    <a:pt x="410126" y="441853"/>
                    <a:pt x="412577" y="438258"/>
                    <a:pt x="416307" y="437550"/>
                  </a:cubicBezTo>
                  <a:close/>
                  <a:moveTo>
                    <a:pt x="213758" y="273319"/>
                  </a:moveTo>
                  <a:cubicBezTo>
                    <a:pt x="211066" y="273319"/>
                    <a:pt x="208402" y="273446"/>
                    <a:pt x="205768" y="273677"/>
                  </a:cubicBezTo>
                  <a:lnTo>
                    <a:pt x="223243" y="433359"/>
                  </a:lnTo>
                  <a:lnTo>
                    <a:pt x="254160" y="400324"/>
                  </a:lnTo>
                  <a:lnTo>
                    <a:pt x="217730" y="273319"/>
                  </a:lnTo>
                  <a:close/>
                  <a:moveTo>
                    <a:pt x="374090" y="273316"/>
                  </a:moveTo>
                  <a:lnTo>
                    <a:pt x="337650" y="400324"/>
                  </a:lnTo>
                  <a:lnTo>
                    <a:pt x="368574" y="433366"/>
                  </a:lnTo>
                  <a:lnTo>
                    <a:pt x="386058" y="273675"/>
                  </a:lnTo>
                  <a:cubicBezTo>
                    <a:pt x="383424" y="273443"/>
                    <a:pt x="380758" y="273316"/>
                    <a:pt x="378062" y="273316"/>
                  </a:cubicBezTo>
                  <a:close/>
                  <a:moveTo>
                    <a:pt x="268716" y="236250"/>
                  </a:moveTo>
                  <a:lnTo>
                    <a:pt x="268716" y="261760"/>
                  </a:lnTo>
                  <a:cubicBezTo>
                    <a:pt x="268716" y="276040"/>
                    <a:pt x="280907" y="287650"/>
                    <a:pt x="295904" y="287650"/>
                  </a:cubicBezTo>
                  <a:cubicBezTo>
                    <a:pt x="310901" y="287650"/>
                    <a:pt x="323101" y="276040"/>
                    <a:pt x="323099" y="261760"/>
                  </a:cubicBezTo>
                  <a:lnTo>
                    <a:pt x="323099" y="236279"/>
                  </a:lnTo>
                  <a:cubicBezTo>
                    <a:pt x="314454" y="239038"/>
                    <a:pt x="305336" y="240553"/>
                    <a:pt x="295911" y="240553"/>
                  </a:cubicBezTo>
                  <a:cubicBezTo>
                    <a:pt x="286490" y="240553"/>
                    <a:pt x="277367" y="239024"/>
                    <a:pt x="268716" y="236250"/>
                  </a:cubicBezTo>
                  <a:close/>
                  <a:moveTo>
                    <a:pt x="460029" y="173955"/>
                  </a:moveTo>
                  <a:lnTo>
                    <a:pt x="454920" y="189070"/>
                  </a:lnTo>
                  <a:cubicBezTo>
                    <a:pt x="453979" y="191858"/>
                    <a:pt x="451355" y="193744"/>
                    <a:pt x="448409" y="193744"/>
                  </a:cubicBezTo>
                  <a:lnTo>
                    <a:pt x="432638" y="193744"/>
                  </a:lnTo>
                  <a:lnTo>
                    <a:pt x="445165" y="202500"/>
                  </a:lnTo>
                  <a:cubicBezTo>
                    <a:pt x="447671" y="204244"/>
                    <a:pt x="448714" y="207437"/>
                    <a:pt x="447737" y="210330"/>
                  </a:cubicBezTo>
                  <a:lnTo>
                    <a:pt x="442816" y="224909"/>
                  </a:lnTo>
                  <a:lnTo>
                    <a:pt x="456088" y="215632"/>
                  </a:lnTo>
                  <a:cubicBezTo>
                    <a:pt x="457274" y="214805"/>
                    <a:pt x="458647" y="214386"/>
                    <a:pt x="460026" y="214386"/>
                  </a:cubicBezTo>
                  <a:cubicBezTo>
                    <a:pt x="461406" y="214386"/>
                    <a:pt x="462779" y="214805"/>
                    <a:pt x="463965" y="215632"/>
                  </a:cubicBezTo>
                  <a:lnTo>
                    <a:pt x="477237" y="224909"/>
                  </a:lnTo>
                  <a:lnTo>
                    <a:pt x="472315" y="210330"/>
                  </a:lnTo>
                  <a:cubicBezTo>
                    <a:pt x="471339" y="207437"/>
                    <a:pt x="472382" y="204244"/>
                    <a:pt x="474887" y="202500"/>
                  </a:cubicBezTo>
                  <a:lnTo>
                    <a:pt x="487410" y="193744"/>
                  </a:lnTo>
                  <a:lnTo>
                    <a:pt x="471639" y="193744"/>
                  </a:lnTo>
                  <a:cubicBezTo>
                    <a:pt x="468693" y="193744"/>
                    <a:pt x="466067" y="191858"/>
                    <a:pt x="465128" y="189070"/>
                  </a:cubicBezTo>
                  <a:close/>
                  <a:moveTo>
                    <a:pt x="129093" y="173955"/>
                  </a:moveTo>
                  <a:lnTo>
                    <a:pt x="123985" y="189070"/>
                  </a:lnTo>
                  <a:cubicBezTo>
                    <a:pt x="123044" y="191858"/>
                    <a:pt x="120420" y="193744"/>
                    <a:pt x="117474" y="193744"/>
                  </a:cubicBezTo>
                  <a:lnTo>
                    <a:pt x="101703" y="193744"/>
                  </a:lnTo>
                  <a:lnTo>
                    <a:pt x="114228" y="202500"/>
                  </a:lnTo>
                  <a:cubicBezTo>
                    <a:pt x="116733" y="204244"/>
                    <a:pt x="117777" y="207437"/>
                    <a:pt x="116800" y="210330"/>
                  </a:cubicBezTo>
                  <a:lnTo>
                    <a:pt x="111878" y="224916"/>
                  </a:lnTo>
                  <a:lnTo>
                    <a:pt x="125160" y="215632"/>
                  </a:lnTo>
                  <a:cubicBezTo>
                    <a:pt x="127532" y="213977"/>
                    <a:pt x="130662" y="213977"/>
                    <a:pt x="133034" y="215632"/>
                  </a:cubicBezTo>
                  <a:lnTo>
                    <a:pt x="146306" y="224909"/>
                  </a:lnTo>
                  <a:lnTo>
                    <a:pt x="141385" y="210330"/>
                  </a:lnTo>
                  <a:cubicBezTo>
                    <a:pt x="140408" y="207437"/>
                    <a:pt x="141451" y="204244"/>
                    <a:pt x="143957" y="202500"/>
                  </a:cubicBezTo>
                  <a:lnTo>
                    <a:pt x="156484" y="193744"/>
                  </a:lnTo>
                  <a:lnTo>
                    <a:pt x="140713" y="193744"/>
                  </a:lnTo>
                  <a:cubicBezTo>
                    <a:pt x="137767" y="193744"/>
                    <a:pt x="135141" y="191858"/>
                    <a:pt x="134202" y="189070"/>
                  </a:cubicBezTo>
                  <a:close/>
                  <a:moveTo>
                    <a:pt x="375801" y="148603"/>
                  </a:moveTo>
                  <a:lnTo>
                    <a:pt x="360829" y="162149"/>
                  </a:lnTo>
                  <a:cubicBezTo>
                    <a:pt x="359080" y="177248"/>
                    <a:pt x="345990" y="189072"/>
                    <a:pt x="329965" y="189072"/>
                  </a:cubicBezTo>
                  <a:cubicBezTo>
                    <a:pt x="315209" y="189072"/>
                    <a:pt x="302878" y="179046"/>
                    <a:pt x="299651" y="165665"/>
                  </a:cubicBezTo>
                  <a:lnTo>
                    <a:pt x="292168" y="165665"/>
                  </a:lnTo>
                  <a:cubicBezTo>
                    <a:pt x="288940" y="179046"/>
                    <a:pt x="276602" y="189072"/>
                    <a:pt x="261832" y="189072"/>
                  </a:cubicBezTo>
                  <a:cubicBezTo>
                    <a:pt x="245144" y="189072"/>
                    <a:pt x="231587" y="176256"/>
                    <a:pt x="230786" y="160247"/>
                  </a:cubicBezTo>
                  <a:lnTo>
                    <a:pt x="219407" y="149951"/>
                  </a:lnTo>
                  <a:cubicBezTo>
                    <a:pt x="218342" y="151838"/>
                    <a:pt x="217227" y="153689"/>
                    <a:pt x="216041" y="155476"/>
                  </a:cubicBezTo>
                  <a:cubicBezTo>
                    <a:pt x="215983" y="155565"/>
                    <a:pt x="215878" y="155605"/>
                    <a:pt x="215816" y="155692"/>
                  </a:cubicBezTo>
                  <a:cubicBezTo>
                    <a:pt x="223526" y="196664"/>
                    <a:pt x="256895" y="226802"/>
                    <a:pt x="295909" y="226804"/>
                  </a:cubicBezTo>
                  <a:cubicBezTo>
                    <a:pt x="336829" y="226804"/>
                    <a:pt x="371373" y="193851"/>
                    <a:pt x="376907" y="149916"/>
                  </a:cubicBezTo>
                  <a:cubicBezTo>
                    <a:pt x="376555" y="149513"/>
                    <a:pt x="376230" y="149126"/>
                    <a:pt x="375801" y="148603"/>
                  </a:cubicBezTo>
                  <a:close/>
                  <a:moveTo>
                    <a:pt x="460026" y="145604"/>
                  </a:moveTo>
                  <a:cubicBezTo>
                    <a:pt x="462972" y="145604"/>
                    <a:pt x="465598" y="147490"/>
                    <a:pt x="466537" y="150278"/>
                  </a:cubicBezTo>
                  <a:lnTo>
                    <a:pt x="476574" y="179994"/>
                  </a:lnTo>
                  <a:lnTo>
                    <a:pt x="509236" y="179994"/>
                  </a:lnTo>
                  <a:cubicBezTo>
                    <a:pt x="512234" y="179994"/>
                    <a:pt x="514888" y="181941"/>
                    <a:pt x="515787" y="184804"/>
                  </a:cubicBezTo>
                  <a:cubicBezTo>
                    <a:pt x="516690" y="187668"/>
                    <a:pt x="515631" y="190785"/>
                    <a:pt x="513170" y="192501"/>
                  </a:cubicBezTo>
                  <a:lnTo>
                    <a:pt x="486981" y="210815"/>
                  </a:lnTo>
                  <a:lnTo>
                    <a:pt x="496952" y="240322"/>
                  </a:lnTo>
                  <a:cubicBezTo>
                    <a:pt x="497907" y="243135"/>
                    <a:pt x="496939" y="246243"/>
                    <a:pt x="494567" y="248019"/>
                  </a:cubicBezTo>
                  <a:cubicBezTo>
                    <a:pt x="493345" y="248935"/>
                    <a:pt x="491899" y="249398"/>
                    <a:pt x="490444" y="249398"/>
                  </a:cubicBezTo>
                  <a:cubicBezTo>
                    <a:pt x="489064" y="249398"/>
                    <a:pt x="487690" y="248980"/>
                    <a:pt x="486504" y="248152"/>
                  </a:cubicBezTo>
                  <a:lnTo>
                    <a:pt x="460024" y="229644"/>
                  </a:lnTo>
                  <a:lnTo>
                    <a:pt x="433544" y="248152"/>
                  </a:lnTo>
                  <a:cubicBezTo>
                    <a:pt x="431105" y="249852"/>
                    <a:pt x="427868" y="249808"/>
                    <a:pt x="425483" y="248019"/>
                  </a:cubicBezTo>
                  <a:cubicBezTo>
                    <a:pt x="423113" y="246243"/>
                    <a:pt x="422143" y="243132"/>
                    <a:pt x="423097" y="240322"/>
                  </a:cubicBezTo>
                  <a:lnTo>
                    <a:pt x="433068" y="210815"/>
                  </a:lnTo>
                  <a:lnTo>
                    <a:pt x="406864" y="192501"/>
                  </a:lnTo>
                  <a:cubicBezTo>
                    <a:pt x="404403" y="190785"/>
                    <a:pt x="403344" y="187668"/>
                    <a:pt x="404247" y="184804"/>
                  </a:cubicBezTo>
                  <a:cubicBezTo>
                    <a:pt x="405150" y="181941"/>
                    <a:pt x="407805" y="179994"/>
                    <a:pt x="410802" y="179994"/>
                  </a:cubicBezTo>
                  <a:lnTo>
                    <a:pt x="443479" y="179994"/>
                  </a:lnTo>
                  <a:lnTo>
                    <a:pt x="453516" y="150278"/>
                  </a:lnTo>
                  <a:cubicBezTo>
                    <a:pt x="454457" y="147490"/>
                    <a:pt x="457080" y="145604"/>
                    <a:pt x="460026" y="145604"/>
                  </a:cubicBezTo>
                  <a:close/>
                  <a:moveTo>
                    <a:pt x="129093" y="145604"/>
                  </a:moveTo>
                  <a:cubicBezTo>
                    <a:pt x="132039" y="145604"/>
                    <a:pt x="134665" y="147490"/>
                    <a:pt x="135604" y="150278"/>
                  </a:cubicBezTo>
                  <a:lnTo>
                    <a:pt x="145641" y="179994"/>
                  </a:lnTo>
                  <a:lnTo>
                    <a:pt x="178308" y="179994"/>
                  </a:lnTo>
                  <a:cubicBezTo>
                    <a:pt x="181305" y="179994"/>
                    <a:pt x="183960" y="181941"/>
                    <a:pt x="184863" y="184804"/>
                  </a:cubicBezTo>
                  <a:cubicBezTo>
                    <a:pt x="185766" y="187668"/>
                    <a:pt x="184707" y="190785"/>
                    <a:pt x="182246" y="192501"/>
                  </a:cubicBezTo>
                  <a:lnTo>
                    <a:pt x="156050" y="210815"/>
                  </a:lnTo>
                  <a:lnTo>
                    <a:pt x="166012" y="240322"/>
                  </a:lnTo>
                  <a:cubicBezTo>
                    <a:pt x="166967" y="243135"/>
                    <a:pt x="165999" y="246243"/>
                    <a:pt x="163627" y="248019"/>
                  </a:cubicBezTo>
                  <a:cubicBezTo>
                    <a:pt x="161249" y="249808"/>
                    <a:pt x="158004" y="249852"/>
                    <a:pt x="155565" y="248152"/>
                  </a:cubicBezTo>
                  <a:lnTo>
                    <a:pt x="129093" y="229644"/>
                  </a:lnTo>
                  <a:lnTo>
                    <a:pt x="102613" y="248152"/>
                  </a:lnTo>
                  <a:cubicBezTo>
                    <a:pt x="101427" y="248980"/>
                    <a:pt x="100055" y="249398"/>
                    <a:pt x="98675" y="249398"/>
                  </a:cubicBezTo>
                  <a:cubicBezTo>
                    <a:pt x="97222" y="249398"/>
                    <a:pt x="95776" y="248935"/>
                    <a:pt x="94552" y="248019"/>
                  </a:cubicBezTo>
                  <a:cubicBezTo>
                    <a:pt x="92182" y="246243"/>
                    <a:pt x="91212" y="243132"/>
                    <a:pt x="92167" y="240322"/>
                  </a:cubicBezTo>
                  <a:lnTo>
                    <a:pt x="102128" y="210815"/>
                  </a:lnTo>
                  <a:lnTo>
                    <a:pt x="75940" y="192501"/>
                  </a:lnTo>
                  <a:cubicBezTo>
                    <a:pt x="73479" y="190785"/>
                    <a:pt x="72420" y="187668"/>
                    <a:pt x="73323" y="184804"/>
                  </a:cubicBezTo>
                  <a:cubicBezTo>
                    <a:pt x="74226" y="181941"/>
                    <a:pt x="76881" y="179994"/>
                    <a:pt x="79878" y="179994"/>
                  </a:cubicBezTo>
                  <a:lnTo>
                    <a:pt x="112546" y="179994"/>
                  </a:lnTo>
                  <a:lnTo>
                    <a:pt x="122583" y="150278"/>
                  </a:lnTo>
                  <a:cubicBezTo>
                    <a:pt x="123524" y="147490"/>
                    <a:pt x="126148" y="145604"/>
                    <a:pt x="129093" y="145604"/>
                  </a:cubicBezTo>
                  <a:close/>
                  <a:moveTo>
                    <a:pt x="329967" y="142255"/>
                  </a:moveTo>
                  <a:cubicBezTo>
                    <a:pt x="320348" y="142255"/>
                    <a:pt x="312519" y="149667"/>
                    <a:pt x="312519" y="158787"/>
                  </a:cubicBezTo>
                  <a:cubicBezTo>
                    <a:pt x="312519" y="167907"/>
                    <a:pt x="320348" y="175319"/>
                    <a:pt x="329967" y="175319"/>
                  </a:cubicBezTo>
                  <a:cubicBezTo>
                    <a:pt x="339602" y="175319"/>
                    <a:pt x="347432" y="167907"/>
                    <a:pt x="347432" y="158787"/>
                  </a:cubicBezTo>
                  <a:cubicBezTo>
                    <a:pt x="347432" y="149667"/>
                    <a:pt x="339604" y="142255"/>
                    <a:pt x="329967" y="142255"/>
                  </a:cubicBezTo>
                  <a:close/>
                  <a:moveTo>
                    <a:pt x="261834" y="142255"/>
                  </a:moveTo>
                  <a:cubicBezTo>
                    <a:pt x="252216" y="142255"/>
                    <a:pt x="244386" y="149667"/>
                    <a:pt x="244386" y="158787"/>
                  </a:cubicBezTo>
                  <a:cubicBezTo>
                    <a:pt x="244386" y="167907"/>
                    <a:pt x="252216" y="175319"/>
                    <a:pt x="261834" y="175319"/>
                  </a:cubicBezTo>
                  <a:cubicBezTo>
                    <a:pt x="271469" y="175319"/>
                    <a:pt x="279305" y="167907"/>
                    <a:pt x="279305" y="158787"/>
                  </a:cubicBezTo>
                  <a:cubicBezTo>
                    <a:pt x="279305" y="149667"/>
                    <a:pt x="271469" y="142255"/>
                    <a:pt x="261834" y="142255"/>
                  </a:cubicBezTo>
                  <a:close/>
                  <a:moveTo>
                    <a:pt x="353786" y="109458"/>
                  </a:moveTo>
                  <a:lnTo>
                    <a:pt x="238592" y="109496"/>
                  </a:lnTo>
                  <a:cubicBezTo>
                    <a:pt x="236184" y="109496"/>
                    <a:pt x="234104" y="111018"/>
                    <a:pt x="233536" y="113203"/>
                  </a:cubicBezTo>
                  <a:cubicBezTo>
                    <a:pt x="231801" y="119993"/>
                    <a:pt x="229211" y="128489"/>
                    <a:pt x="225635" y="137059"/>
                  </a:cubicBezTo>
                  <a:lnTo>
                    <a:pt x="234282" y="144883"/>
                  </a:lnTo>
                  <a:cubicBezTo>
                    <a:pt x="239493" y="135202"/>
                    <a:pt x="249821" y="128504"/>
                    <a:pt x="261834" y="128504"/>
                  </a:cubicBezTo>
                  <a:cubicBezTo>
                    <a:pt x="276604" y="128504"/>
                    <a:pt x="288942" y="138530"/>
                    <a:pt x="292171" y="151912"/>
                  </a:cubicBezTo>
                  <a:lnTo>
                    <a:pt x="299653" y="151912"/>
                  </a:lnTo>
                  <a:cubicBezTo>
                    <a:pt x="302880" y="138530"/>
                    <a:pt x="315211" y="128504"/>
                    <a:pt x="329967" y="128504"/>
                  </a:cubicBezTo>
                  <a:cubicBezTo>
                    <a:pt x="342463" y="128504"/>
                    <a:pt x="353192" y="135711"/>
                    <a:pt x="358174" y="146026"/>
                  </a:cubicBezTo>
                  <a:lnTo>
                    <a:pt x="368051" y="137088"/>
                  </a:lnTo>
                  <a:cubicBezTo>
                    <a:pt x="364518" y="130818"/>
                    <a:pt x="360955" y="122766"/>
                    <a:pt x="358813" y="112962"/>
                  </a:cubicBezTo>
                  <a:cubicBezTo>
                    <a:pt x="358372" y="110964"/>
                    <a:pt x="356209" y="109458"/>
                    <a:pt x="353786" y="109458"/>
                  </a:cubicBezTo>
                  <a:close/>
                  <a:moveTo>
                    <a:pt x="533025" y="52263"/>
                  </a:moveTo>
                  <a:lnTo>
                    <a:pt x="527916" y="67377"/>
                  </a:lnTo>
                  <a:cubicBezTo>
                    <a:pt x="526975" y="70165"/>
                    <a:pt x="524352" y="72052"/>
                    <a:pt x="521406" y="72052"/>
                  </a:cubicBezTo>
                  <a:lnTo>
                    <a:pt x="505641" y="72052"/>
                  </a:lnTo>
                  <a:lnTo>
                    <a:pt x="518155" y="80799"/>
                  </a:lnTo>
                  <a:cubicBezTo>
                    <a:pt x="520651" y="82543"/>
                    <a:pt x="521704" y="85736"/>
                    <a:pt x="520727" y="88629"/>
                  </a:cubicBezTo>
                  <a:lnTo>
                    <a:pt x="515805" y="103224"/>
                  </a:lnTo>
                  <a:lnTo>
                    <a:pt x="529086" y="93940"/>
                  </a:lnTo>
                  <a:cubicBezTo>
                    <a:pt x="531458" y="92285"/>
                    <a:pt x="534589" y="92285"/>
                    <a:pt x="536961" y="93940"/>
                  </a:cubicBezTo>
                  <a:lnTo>
                    <a:pt x="550233" y="103217"/>
                  </a:lnTo>
                  <a:lnTo>
                    <a:pt x="545311" y="88631"/>
                  </a:lnTo>
                  <a:cubicBezTo>
                    <a:pt x="544335" y="85738"/>
                    <a:pt x="545385" y="82546"/>
                    <a:pt x="547884" y="80801"/>
                  </a:cubicBezTo>
                  <a:lnTo>
                    <a:pt x="560408" y="72052"/>
                  </a:lnTo>
                  <a:lnTo>
                    <a:pt x="544644" y="72052"/>
                  </a:lnTo>
                  <a:cubicBezTo>
                    <a:pt x="541698" y="72052"/>
                    <a:pt x="539072" y="70165"/>
                    <a:pt x="538133" y="67377"/>
                  </a:cubicBezTo>
                  <a:close/>
                  <a:moveTo>
                    <a:pt x="56092" y="52262"/>
                  </a:moveTo>
                  <a:lnTo>
                    <a:pt x="50983" y="67377"/>
                  </a:lnTo>
                  <a:cubicBezTo>
                    <a:pt x="50042" y="70165"/>
                    <a:pt x="47418" y="72052"/>
                    <a:pt x="44473" y="72052"/>
                  </a:cubicBezTo>
                  <a:lnTo>
                    <a:pt x="28708" y="72052"/>
                  </a:lnTo>
                  <a:lnTo>
                    <a:pt x="41222" y="80798"/>
                  </a:lnTo>
                  <a:cubicBezTo>
                    <a:pt x="43718" y="82543"/>
                    <a:pt x="44771" y="85736"/>
                    <a:pt x="43794" y="88628"/>
                  </a:cubicBezTo>
                  <a:lnTo>
                    <a:pt x="38872" y="103222"/>
                  </a:lnTo>
                  <a:lnTo>
                    <a:pt x="52153" y="93939"/>
                  </a:lnTo>
                  <a:cubicBezTo>
                    <a:pt x="54525" y="92284"/>
                    <a:pt x="57656" y="92284"/>
                    <a:pt x="60028" y="93939"/>
                  </a:cubicBezTo>
                  <a:lnTo>
                    <a:pt x="73311" y="103213"/>
                  </a:lnTo>
                  <a:lnTo>
                    <a:pt x="68383" y="88628"/>
                  </a:lnTo>
                  <a:cubicBezTo>
                    <a:pt x="67406" y="85736"/>
                    <a:pt x="68450" y="82543"/>
                    <a:pt x="70955" y="80798"/>
                  </a:cubicBezTo>
                  <a:lnTo>
                    <a:pt x="83475" y="72052"/>
                  </a:lnTo>
                  <a:lnTo>
                    <a:pt x="67711" y="72052"/>
                  </a:lnTo>
                  <a:cubicBezTo>
                    <a:pt x="64765" y="72052"/>
                    <a:pt x="62139" y="70165"/>
                    <a:pt x="61200" y="67377"/>
                  </a:cubicBezTo>
                  <a:close/>
                  <a:moveTo>
                    <a:pt x="533023" y="23914"/>
                  </a:moveTo>
                  <a:cubicBezTo>
                    <a:pt x="535969" y="23914"/>
                    <a:pt x="538594" y="25800"/>
                    <a:pt x="539533" y="28588"/>
                  </a:cubicBezTo>
                  <a:lnTo>
                    <a:pt x="549570" y="58304"/>
                  </a:lnTo>
                  <a:lnTo>
                    <a:pt x="582239" y="58304"/>
                  </a:lnTo>
                  <a:cubicBezTo>
                    <a:pt x="585236" y="58304"/>
                    <a:pt x="587891" y="60251"/>
                    <a:pt x="588794" y="63114"/>
                  </a:cubicBezTo>
                  <a:cubicBezTo>
                    <a:pt x="589695" y="65978"/>
                    <a:pt x="588636" y="69095"/>
                    <a:pt x="586175" y="70811"/>
                  </a:cubicBezTo>
                  <a:lnTo>
                    <a:pt x="559979" y="89118"/>
                  </a:lnTo>
                  <a:lnTo>
                    <a:pt x="569941" y="118634"/>
                  </a:lnTo>
                  <a:cubicBezTo>
                    <a:pt x="570896" y="121445"/>
                    <a:pt x="569928" y="124555"/>
                    <a:pt x="567556" y="126338"/>
                  </a:cubicBezTo>
                  <a:cubicBezTo>
                    <a:pt x="565169" y="128113"/>
                    <a:pt x="561927" y="128164"/>
                    <a:pt x="559494" y="126464"/>
                  </a:cubicBezTo>
                  <a:lnTo>
                    <a:pt x="533023" y="107956"/>
                  </a:lnTo>
                  <a:lnTo>
                    <a:pt x="506542" y="126464"/>
                  </a:lnTo>
                  <a:cubicBezTo>
                    <a:pt x="505356" y="127292"/>
                    <a:pt x="503983" y="127710"/>
                    <a:pt x="502604" y="127710"/>
                  </a:cubicBezTo>
                  <a:cubicBezTo>
                    <a:pt x="501151" y="127710"/>
                    <a:pt x="499705" y="127248"/>
                    <a:pt x="498481" y="126331"/>
                  </a:cubicBezTo>
                  <a:cubicBezTo>
                    <a:pt x="496111" y="124555"/>
                    <a:pt x="495141" y="121445"/>
                    <a:pt x="496096" y="118634"/>
                  </a:cubicBezTo>
                  <a:lnTo>
                    <a:pt x="506057" y="89118"/>
                  </a:lnTo>
                  <a:lnTo>
                    <a:pt x="479869" y="70811"/>
                  </a:lnTo>
                  <a:cubicBezTo>
                    <a:pt x="477408" y="69095"/>
                    <a:pt x="476349" y="65978"/>
                    <a:pt x="477252" y="63114"/>
                  </a:cubicBezTo>
                  <a:cubicBezTo>
                    <a:pt x="478155" y="60251"/>
                    <a:pt x="480810" y="58304"/>
                    <a:pt x="483807" y="58304"/>
                  </a:cubicBezTo>
                  <a:lnTo>
                    <a:pt x="516475" y="58304"/>
                  </a:lnTo>
                  <a:lnTo>
                    <a:pt x="526512" y="28588"/>
                  </a:lnTo>
                  <a:cubicBezTo>
                    <a:pt x="527453" y="25800"/>
                    <a:pt x="530077" y="23914"/>
                    <a:pt x="533023" y="23914"/>
                  </a:cubicBezTo>
                  <a:close/>
                  <a:moveTo>
                    <a:pt x="56089" y="23909"/>
                  </a:moveTo>
                  <a:cubicBezTo>
                    <a:pt x="59035" y="23909"/>
                    <a:pt x="61661" y="25795"/>
                    <a:pt x="62600" y="28583"/>
                  </a:cubicBezTo>
                  <a:lnTo>
                    <a:pt x="72637" y="58299"/>
                  </a:lnTo>
                  <a:lnTo>
                    <a:pt x="105304" y="58299"/>
                  </a:lnTo>
                  <a:cubicBezTo>
                    <a:pt x="108301" y="58299"/>
                    <a:pt x="110956" y="60246"/>
                    <a:pt x="111859" y="63109"/>
                  </a:cubicBezTo>
                  <a:cubicBezTo>
                    <a:pt x="112762" y="65973"/>
                    <a:pt x="111703" y="69090"/>
                    <a:pt x="109242" y="70806"/>
                  </a:cubicBezTo>
                  <a:lnTo>
                    <a:pt x="83046" y="89113"/>
                  </a:lnTo>
                  <a:lnTo>
                    <a:pt x="93024" y="118628"/>
                  </a:lnTo>
                  <a:cubicBezTo>
                    <a:pt x="93978" y="121441"/>
                    <a:pt x="93011" y="124543"/>
                    <a:pt x="90639" y="126325"/>
                  </a:cubicBezTo>
                  <a:cubicBezTo>
                    <a:pt x="89417" y="127242"/>
                    <a:pt x="87971" y="127704"/>
                    <a:pt x="86516" y="127704"/>
                  </a:cubicBezTo>
                  <a:cubicBezTo>
                    <a:pt x="85136" y="127704"/>
                    <a:pt x="83762" y="127288"/>
                    <a:pt x="82576" y="126463"/>
                  </a:cubicBezTo>
                  <a:lnTo>
                    <a:pt x="56089" y="107955"/>
                  </a:lnTo>
                  <a:lnTo>
                    <a:pt x="29609" y="126463"/>
                  </a:lnTo>
                  <a:cubicBezTo>
                    <a:pt x="27171" y="128163"/>
                    <a:pt x="23927" y="128118"/>
                    <a:pt x="21548" y="126329"/>
                  </a:cubicBezTo>
                  <a:cubicBezTo>
                    <a:pt x="19178" y="124554"/>
                    <a:pt x="18208" y="121443"/>
                    <a:pt x="19163" y="118633"/>
                  </a:cubicBezTo>
                  <a:lnTo>
                    <a:pt x="29124" y="89118"/>
                  </a:lnTo>
                  <a:lnTo>
                    <a:pt x="2936" y="70810"/>
                  </a:lnTo>
                  <a:cubicBezTo>
                    <a:pt x="475" y="69095"/>
                    <a:pt x="-584" y="65977"/>
                    <a:pt x="319" y="63114"/>
                  </a:cubicBezTo>
                  <a:cubicBezTo>
                    <a:pt x="1222" y="60250"/>
                    <a:pt x="3877" y="58303"/>
                    <a:pt x="6874" y="58303"/>
                  </a:cubicBezTo>
                  <a:lnTo>
                    <a:pt x="39542" y="58303"/>
                  </a:lnTo>
                  <a:lnTo>
                    <a:pt x="49579" y="28583"/>
                  </a:lnTo>
                  <a:cubicBezTo>
                    <a:pt x="50520" y="25795"/>
                    <a:pt x="53144" y="23909"/>
                    <a:pt x="56089" y="23909"/>
                  </a:cubicBezTo>
                  <a:close/>
                  <a:moveTo>
                    <a:pt x="340937" y="19160"/>
                  </a:moveTo>
                  <a:cubicBezTo>
                    <a:pt x="327373" y="17795"/>
                    <a:pt x="310140" y="19599"/>
                    <a:pt x="288515" y="27396"/>
                  </a:cubicBezTo>
                  <a:cubicBezTo>
                    <a:pt x="231656" y="47889"/>
                    <a:pt x="193029" y="31370"/>
                    <a:pt x="175394" y="20074"/>
                  </a:cubicBezTo>
                  <a:cubicBezTo>
                    <a:pt x="175118" y="39863"/>
                    <a:pt x="178981" y="78201"/>
                    <a:pt x="211128" y="92443"/>
                  </a:cubicBezTo>
                  <a:cubicBezTo>
                    <a:pt x="214601" y="93985"/>
                    <a:pt x="216168" y="98043"/>
                    <a:pt x="214632" y="101510"/>
                  </a:cubicBezTo>
                  <a:cubicBezTo>
                    <a:pt x="213097" y="104977"/>
                    <a:pt x="209054" y="106543"/>
                    <a:pt x="205565" y="105014"/>
                  </a:cubicBezTo>
                  <a:cubicBezTo>
                    <a:pt x="202978" y="103866"/>
                    <a:pt x="200532" y="102605"/>
                    <a:pt x="198236" y="101241"/>
                  </a:cubicBezTo>
                  <a:cubicBezTo>
                    <a:pt x="198601" y="119181"/>
                    <a:pt x="204693" y="132066"/>
                    <a:pt x="209450" y="139442"/>
                  </a:cubicBezTo>
                  <a:cubicBezTo>
                    <a:pt x="214940" y="128569"/>
                    <a:pt x="218444" y="116736"/>
                    <a:pt x="220226" y="109778"/>
                  </a:cubicBezTo>
                  <a:cubicBezTo>
                    <a:pt x="222364" y="101517"/>
                    <a:pt x="229912" y="95745"/>
                    <a:pt x="238592" y="95745"/>
                  </a:cubicBezTo>
                  <a:lnTo>
                    <a:pt x="353786" y="95707"/>
                  </a:lnTo>
                  <a:cubicBezTo>
                    <a:pt x="362667" y="95707"/>
                    <a:pt x="370423" y="101733"/>
                    <a:pt x="372234" y="110025"/>
                  </a:cubicBezTo>
                  <a:cubicBezTo>
                    <a:pt x="374479" y="120280"/>
                    <a:pt x="378542" y="128340"/>
                    <a:pt x="382040" y="133829"/>
                  </a:cubicBezTo>
                  <a:cubicBezTo>
                    <a:pt x="395702" y="99944"/>
                    <a:pt x="392994" y="70257"/>
                    <a:pt x="392965" y="69937"/>
                  </a:cubicBezTo>
                  <a:cubicBezTo>
                    <a:pt x="392927" y="57574"/>
                    <a:pt x="387260" y="41116"/>
                    <a:pt x="371346" y="29946"/>
                  </a:cubicBezTo>
                  <a:cubicBezTo>
                    <a:pt x="364396" y="25062"/>
                    <a:pt x="354501" y="20526"/>
                    <a:pt x="340937" y="19160"/>
                  </a:cubicBezTo>
                  <a:close/>
                  <a:moveTo>
                    <a:pt x="167199" y="360"/>
                  </a:moveTo>
                  <a:cubicBezTo>
                    <a:pt x="169651" y="-468"/>
                    <a:pt x="172359" y="159"/>
                    <a:pt x="174208" y="1986"/>
                  </a:cubicBezTo>
                  <a:cubicBezTo>
                    <a:pt x="175781" y="3524"/>
                    <a:pt x="214027" y="39636"/>
                    <a:pt x="283847" y="14462"/>
                  </a:cubicBezTo>
                  <a:cubicBezTo>
                    <a:pt x="332653" y="-3142"/>
                    <a:pt x="362669" y="7044"/>
                    <a:pt x="379252" y="18698"/>
                  </a:cubicBezTo>
                  <a:cubicBezTo>
                    <a:pt x="396164" y="30578"/>
                    <a:pt x="406678" y="49951"/>
                    <a:pt x="406678" y="69249"/>
                  </a:cubicBezTo>
                  <a:cubicBezTo>
                    <a:pt x="406802" y="70150"/>
                    <a:pt x="410253" y="107395"/>
                    <a:pt x="390653" y="148249"/>
                  </a:cubicBezTo>
                  <a:cubicBezTo>
                    <a:pt x="390729" y="148801"/>
                    <a:pt x="390864" y="149335"/>
                    <a:pt x="390802" y="149911"/>
                  </a:cubicBezTo>
                  <a:cubicBezTo>
                    <a:pt x="386833" y="185999"/>
                    <a:pt x="365710" y="215844"/>
                    <a:pt x="336852" y="230589"/>
                  </a:cubicBezTo>
                  <a:lnTo>
                    <a:pt x="336852" y="259568"/>
                  </a:lnTo>
                  <a:lnTo>
                    <a:pt x="378059" y="259568"/>
                  </a:lnTo>
                  <a:cubicBezTo>
                    <a:pt x="426857" y="259568"/>
                    <a:pt x="468124" y="293266"/>
                    <a:pt x="476183" y="339683"/>
                  </a:cubicBezTo>
                  <a:lnTo>
                    <a:pt x="511955" y="546100"/>
                  </a:lnTo>
                  <a:cubicBezTo>
                    <a:pt x="512603" y="549836"/>
                    <a:pt x="510098" y="553391"/>
                    <a:pt x="506355" y="554041"/>
                  </a:cubicBezTo>
                  <a:cubicBezTo>
                    <a:pt x="505959" y="554108"/>
                    <a:pt x="505563" y="554145"/>
                    <a:pt x="505176" y="554145"/>
                  </a:cubicBezTo>
                  <a:cubicBezTo>
                    <a:pt x="501894" y="554145"/>
                    <a:pt x="498992" y="551789"/>
                    <a:pt x="498412" y="548440"/>
                  </a:cubicBezTo>
                  <a:lnTo>
                    <a:pt x="462640" y="342032"/>
                  </a:lnTo>
                  <a:cubicBezTo>
                    <a:pt x="456950" y="309251"/>
                    <a:pt x="431818" y="283917"/>
                    <a:pt x="399633" y="275969"/>
                  </a:cubicBezTo>
                  <a:lnTo>
                    <a:pt x="380611" y="449724"/>
                  </a:lnTo>
                  <a:cubicBezTo>
                    <a:pt x="380320" y="452394"/>
                    <a:pt x="378500" y="454653"/>
                    <a:pt x="375950" y="455496"/>
                  </a:cubicBezTo>
                  <a:cubicBezTo>
                    <a:pt x="375242" y="455734"/>
                    <a:pt x="374510" y="455854"/>
                    <a:pt x="373780" y="455854"/>
                  </a:cubicBezTo>
                  <a:cubicBezTo>
                    <a:pt x="371909" y="455854"/>
                    <a:pt x="370082" y="455084"/>
                    <a:pt x="368763" y="453676"/>
                  </a:cubicBezTo>
                  <a:lnTo>
                    <a:pt x="336854" y="419584"/>
                  </a:lnTo>
                  <a:lnTo>
                    <a:pt x="336854" y="547275"/>
                  </a:lnTo>
                  <a:cubicBezTo>
                    <a:pt x="336854" y="551070"/>
                    <a:pt x="333774" y="554150"/>
                    <a:pt x="329978" y="554150"/>
                  </a:cubicBezTo>
                  <a:cubicBezTo>
                    <a:pt x="326182" y="554150"/>
                    <a:pt x="323103" y="551070"/>
                    <a:pt x="323103" y="547275"/>
                  </a:cubicBezTo>
                  <a:lnTo>
                    <a:pt x="323103" y="402171"/>
                  </a:lnTo>
                  <a:cubicBezTo>
                    <a:pt x="323103" y="402155"/>
                    <a:pt x="323110" y="402144"/>
                    <a:pt x="323110" y="402131"/>
                  </a:cubicBezTo>
                  <a:cubicBezTo>
                    <a:pt x="323114" y="401510"/>
                    <a:pt x="323188" y="400887"/>
                    <a:pt x="323363" y="400275"/>
                  </a:cubicBezTo>
                  <a:lnTo>
                    <a:pt x="359787" y="273312"/>
                  </a:lnTo>
                  <a:lnTo>
                    <a:pt x="334869" y="273312"/>
                  </a:lnTo>
                  <a:cubicBezTo>
                    <a:pt x="329722" y="289508"/>
                    <a:pt x="314305" y="301394"/>
                    <a:pt x="295906" y="301394"/>
                  </a:cubicBezTo>
                  <a:cubicBezTo>
                    <a:pt x="277512" y="301394"/>
                    <a:pt x="262097" y="289508"/>
                    <a:pt x="256950" y="273312"/>
                  </a:cubicBezTo>
                  <a:lnTo>
                    <a:pt x="232032" y="273312"/>
                  </a:lnTo>
                  <a:lnTo>
                    <a:pt x="268449" y="400275"/>
                  </a:lnTo>
                  <a:cubicBezTo>
                    <a:pt x="268623" y="400880"/>
                    <a:pt x="268699" y="401494"/>
                    <a:pt x="268705" y="402108"/>
                  </a:cubicBezTo>
                  <a:cubicBezTo>
                    <a:pt x="268705" y="402131"/>
                    <a:pt x="268719" y="402148"/>
                    <a:pt x="268719" y="402171"/>
                  </a:cubicBezTo>
                  <a:lnTo>
                    <a:pt x="268719" y="547274"/>
                  </a:lnTo>
                  <a:cubicBezTo>
                    <a:pt x="268719" y="551070"/>
                    <a:pt x="265639" y="554150"/>
                    <a:pt x="261843" y="554150"/>
                  </a:cubicBezTo>
                  <a:cubicBezTo>
                    <a:pt x="258047" y="554150"/>
                    <a:pt x="254968" y="551070"/>
                    <a:pt x="254968" y="547274"/>
                  </a:cubicBezTo>
                  <a:lnTo>
                    <a:pt x="254968" y="419577"/>
                  </a:lnTo>
                  <a:lnTo>
                    <a:pt x="223059" y="453674"/>
                  </a:lnTo>
                  <a:cubicBezTo>
                    <a:pt x="221739" y="455084"/>
                    <a:pt x="219912" y="455852"/>
                    <a:pt x="218041" y="455852"/>
                  </a:cubicBezTo>
                  <a:cubicBezTo>
                    <a:pt x="217311" y="455852"/>
                    <a:pt x="216579" y="455732"/>
                    <a:pt x="215872" y="455494"/>
                  </a:cubicBezTo>
                  <a:cubicBezTo>
                    <a:pt x="213320" y="454651"/>
                    <a:pt x="211502" y="452392"/>
                    <a:pt x="211210" y="449722"/>
                  </a:cubicBezTo>
                  <a:lnTo>
                    <a:pt x="192197" y="275964"/>
                  </a:lnTo>
                  <a:cubicBezTo>
                    <a:pt x="160008" y="283910"/>
                    <a:pt x="134876" y="309246"/>
                    <a:pt x="129184" y="342037"/>
                  </a:cubicBezTo>
                  <a:lnTo>
                    <a:pt x="93421" y="548438"/>
                  </a:lnTo>
                  <a:cubicBezTo>
                    <a:pt x="92838" y="551787"/>
                    <a:pt x="89939" y="554143"/>
                    <a:pt x="86657" y="554143"/>
                  </a:cubicBezTo>
                  <a:cubicBezTo>
                    <a:pt x="86268" y="554143"/>
                    <a:pt x="85874" y="554105"/>
                    <a:pt x="85478" y="554039"/>
                  </a:cubicBezTo>
                  <a:cubicBezTo>
                    <a:pt x="81733" y="553391"/>
                    <a:pt x="79228" y="549833"/>
                    <a:pt x="79877" y="546097"/>
                  </a:cubicBezTo>
                  <a:lnTo>
                    <a:pt x="115640" y="339689"/>
                  </a:lnTo>
                  <a:cubicBezTo>
                    <a:pt x="123693" y="293262"/>
                    <a:pt x="164961" y="259564"/>
                    <a:pt x="213758" y="259564"/>
                  </a:cubicBezTo>
                  <a:lnTo>
                    <a:pt x="254966" y="259564"/>
                  </a:lnTo>
                  <a:lnTo>
                    <a:pt x="254966" y="230558"/>
                  </a:lnTo>
                  <a:cubicBezTo>
                    <a:pt x="226610" y="216035"/>
                    <a:pt x="205717" y="186912"/>
                    <a:pt x="201271" y="151676"/>
                  </a:cubicBezTo>
                  <a:cubicBezTo>
                    <a:pt x="194429" y="142765"/>
                    <a:pt x="182124" y="122043"/>
                    <a:pt x="184857" y="90783"/>
                  </a:cubicBezTo>
                  <a:cubicBezTo>
                    <a:pt x="154955" y="60382"/>
                    <a:pt x="162195" y="8459"/>
                    <a:pt x="162575" y="5871"/>
                  </a:cubicBezTo>
                  <a:cubicBezTo>
                    <a:pt x="162956" y="3306"/>
                    <a:pt x="164745" y="1181"/>
                    <a:pt x="167199" y="36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8" name="Freeform: Shape 27">
              <a:extLst>
                <a:ext uri="{FF2B5EF4-FFF2-40B4-BE49-F238E27FC236}">
                  <a16:creationId xmlns:a16="http://schemas.microsoft.com/office/drawing/2014/main" id="{77C19720-973D-F887-B465-4DA4BB793494}"/>
                </a:ext>
              </a:extLst>
            </p:cNvPr>
            <p:cNvSpPr/>
            <p:nvPr/>
          </p:nvSpPr>
          <p:spPr>
            <a:xfrm>
              <a:off x="8044729" y="4205790"/>
              <a:ext cx="580701" cy="620674"/>
            </a:xfrm>
            <a:custGeom>
              <a:avLst/>
              <a:gdLst>
                <a:gd name="connsiteX0" fmla="*/ 295497 w 580701"/>
                <a:gd name="connsiteY0" fmla="*/ 493418 h 620674"/>
                <a:gd name="connsiteX1" fmla="*/ 291309 w 580701"/>
                <a:gd name="connsiteY1" fmla="*/ 505813 h 620674"/>
                <a:gd name="connsiteX2" fmla="*/ 284438 w 580701"/>
                <a:gd name="connsiteY2" fmla="*/ 510748 h 620674"/>
                <a:gd name="connsiteX3" fmla="*/ 271704 w 580701"/>
                <a:gd name="connsiteY3" fmla="*/ 510748 h 620674"/>
                <a:gd name="connsiteX4" fmla="*/ 281762 w 580701"/>
                <a:gd name="connsiteY4" fmla="*/ 517775 h 620674"/>
                <a:gd name="connsiteX5" fmla="*/ 284476 w 580701"/>
                <a:gd name="connsiteY5" fmla="*/ 526039 h 620674"/>
                <a:gd name="connsiteX6" fmla="*/ 280478 w 580701"/>
                <a:gd name="connsiteY6" fmla="*/ 537858 h 620674"/>
                <a:gd name="connsiteX7" fmla="*/ 291338 w 580701"/>
                <a:gd name="connsiteY7" fmla="*/ 530271 h 620674"/>
                <a:gd name="connsiteX8" fmla="*/ 295492 w 580701"/>
                <a:gd name="connsiteY8" fmla="*/ 528956 h 620674"/>
                <a:gd name="connsiteX9" fmla="*/ 299646 w 580701"/>
                <a:gd name="connsiteY9" fmla="*/ 530271 h 620674"/>
                <a:gd name="connsiteX10" fmla="*/ 310507 w 580701"/>
                <a:gd name="connsiteY10" fmla="*/ 537858 h 620674"/>
                <a:gd name="connsiteX11" fmla="*/ 306517 w 580701"/>
                <a:gd name="connsiteY11" fmla="*/ 526039 h 620674"/>
                <a:gd name="connsiteX12" fmla="*/ 309239 w 580701"/>
                <a:gd name="connsiteY12" fmla="*/ 517775 h 620674"/>
                <a:gd name="connsiteX13" fmla="*/ 319296 w 580701"/>
                <a:gd name="connsiteY13" fmla="*/ 510748 h 620674"/>
                <a:gd name="connsiteX14" fmla="*/ 306555 w 580701"/>
                <a:gd name="connsiteY14" fmla="*/ 510748 h 620674"/>
                <a:gd name="connsiteX15" fmla="*/ 299684 w 580701"/>
                <a:gd name="connsiteY15" fmla="*/ 505813 h 620674"/>
                <a:gd name="connsiteX16" fmla="*/ 295492 w 580701"/>
                <a:gd name="connsiteY16" fmla="*/ 463498 h 620674"/>
                <a:gd name="connsiteX17" fmla="*/ 302363 w 580701"/>
                <a:gd name="connsiteY17" fmla="*/ 468433 h 620674"/>
                <a:gd name="connsiteX18" fmla="*/ 311751 w 580701"/>
                <a:gd name="connsiteY18" fmla="*/ 496237 h 620674"/>
                <a:gd name="connsiteX19" fmla="*/ 342325 w 580701"/>
                <a:gd name="connsiteY19" fmla="*/ 496237 h 620674"/>
                <a:gd name="connsiteX20" fmla="*/ 349238 w 580701"/>
                <a:gd name="connsiteY20" fmla="*/ 501310 h 620674"/>
                <a:gd name="connsiteX21" fmla="*/ 346477 w 580701"/>
                <a:gd name="connsiteY21" fmla="*/ 509431 h 620674"/>
                <a:gd name="connsiteX22" fmla="*/ 321995 w 580701"/>
                <a:gd name="connsiteY22" fmla="*/ 526548 h 620674"/>
                <a:gd name="connsiteX23" fmla="*/ 331313 w 580701"/>
                <a:gd name="connsiteY23" fmla="*/ 554123 h 620674"/>
                <a:gd name="connsiteX24" fmla="*/ 328795 w 580701"/>
                <a:gd name="connsiteY24" fmla="*/ 562245 h 620674"/>
                <a:gd name="connsiteX25" fmla="*/ 320288 w 580701"/>
                <a:gd name="connsiteY25" fmla="*/ 562387 h 620674"/>
                <a:gd name="connsiteX26" fmla="*/ 295490 w 580701"/>
                <a:gd name="connsiteY26" fmla="*/ 545059 h 620674"/>
                <a:gd name="connsiteX27" fmla="*/ 270692 w 580701"/>
                <a:gd name="connsiteY27" fmla="*/ 562387 h 620674"/>
                <a:gd name="connsiteX28" fmla="*/ 266538 w 580701"/>
                <a:gd name="connsiteY28" fmla="*/ 563702 h 620674"/>
                <a:gd name="connsiteX29" fmla="*/ 262186 w 580701"/>
                <a:gd name="connsiteY29" fmla="*/ 562247 h 620674"/>
                <a:gd name="connsiteX30" fmla="*/ 259667 w 580701"/>
                <a:gd name="connsiteY30" fmla="*/ 554126 h 620674"/>
                <a:gd name="connsiteX31" fmla="*/ 268992 w 580701"/>
                <a:gd name="connsiteY31" fmla="*/ 526551 h 620674"/>
                <a:gd name="connsiteX32" fmla="*/ 244501 w 580701"/>
                <a:gd name="connsiteY32" fmla="*/ 509433 h 620674"/>
                <a:gd name="connsiteX33" fmla="*/ 241740 w 580701"/>
                <a:gd name="connsiteY33" fmla="*/ 501312 h 620674"/>
                <a:gd name="connsiteX34" fmla="*/ 248657 w 580701"/>
                <a:gd name="connsiteY34" fmla="*/ 496237 h 620674"/>
                <a:gd name="connsiteX35" fmla="*/ 279232 w 580701"/>
                <a:gd name="connsiteY35" fmla="*/ 496237 h 620674"/>
                <a:gd name="connsiteX36" fmla="*/ 288621 w 580701"/>
                <a:gd name="connsiteY36" fmla="*/ 468433 h 620674"/>
                <a:gd name="connsiteX37" fmla="*/ 295492 w 580701"/>
                <a:gd name="connsiteY37" fmla="*/ 463498 h 620674"/>
                <a:gd name="connsiteX38" fmla="*/ 257993 w 580701"/>
                <a:gd name="connsiteY38" fmla="*/ 297258 h 620674"/>
                <a:gd name="connsiteX39" fmla="*/ 257993 w 580701"/>
                <a:gd name="connsiteY39" fmla="*/ 345421 h 620674"/>
                <a:gd name="connsiteX40" fmla="*/ 250737 w 580701"/>
                <a:gd name="connsiteY40" fmla="*/ 352677 h 620674"/>
                <a:gd name="connsiteX41" fmla="*/ 222037 w 580701"/>
                <a:gd name="connsiteY41" fmla="*/ 352677 h 620674"/>
                <a:gd name="connsiteX42" fmla="*/ 222037 w 580701"/>
                <a:gd name="connsiteY42" fmla="*/ 402469 h 620674"/>
                <a:gd name="connsiteX43" fmla="*/ 296736 w 580701"/>
                <a:gd name="connsiteY43" fmla="*/ 432019 h 620674"/>
                <a:gd name="connsiteX44" fmla="*/ 361606 w 580701"/>
                <a:gd name="connsiteY44" fmla="*/ 402509 h 620674"/>
                <a:gd name="connsiteX45" fmla="*/ 361606 w 580701"/>
                <a:gd name="connsiteY45" fmla="*/ 352677 h 620674"/>
                <a:gd name="connsiteX46" fmla="*/ 332913 w 580701"/>
                <a:gd name="connsiteY46" fmla="*/ 352677 h 620674"/>
                <a:gd name="connsiteX47" fmla="*/ 325657 w 580701"/>
                <a:gd name="connsiteY47" fmla="*/ 345421 h 620674"/>
                <a:gd name="connsiteX48" fmla="*/ 325657 w 580701"/>
                <a:gd name="connsiteY48" fmla="*/ 298059 h 620674"/>
                <a:gd name="connsiteX49" fmla="*/ 292793 w 580701"/>
                <a:gd name="connsiteY49" fmla="*/ 304749 h 620674"/>
                <a:gd name="connsiteX50" fmla="*/ 257993 w 580701"/>
                <a:gd name="connsiteY50" fmla="*/ 297258 h 620674"/>
                <a:gd name="connsiteX51" fmla="*/ 105463 w 580701"/>
                <a:gd name="connsiteY51" fmla="*/ 271141 h 620674"/>
                <a:gd name="connsiteX52" fmla="*/ 101276 w 580701"/>
                <a:gd name="connsiteY52" fmla="*/ 283528 h 620674"/>
                <a:gd name="connsiteX53" fmla="*/ 94405 w 580701"/>
                <a:gd name="connsiteY53" fmla="*/ 288463 h 620674"/>
                <a:gd name="connsiteX54" fmla="*/ 81660 w 580701"/>
                <a:gd name="connsiteY54" fmla="*/ 288463 h 620674"/>
                <a:gd name="connsiteX55" fmla="*/ 91726 w 580701"/>
                <a:gd name="connsiteY55" fmla="*/ 295499 h 620674"/>
                <a:gd name="connsiteX56" fmla="*/ 94440 w 580701"/>
                <a:gd name="connsiteY56" fmla="*/ 303763 h 620674"/>
                <a:gd name="connsiteX57" fmla="*/ 90442 w 580701"/>
                <a:gd name="connsiteY57" fmla="*/ 315582 h 620674"/>
                <a:gd name="connsiteX58" fmla="*/ 101309 w 580701"/>
                <a:gd name="connsiteY58" fmla="*/ 307988 h 620674"/>
                <a:gd name="connsiteX59" fmla="*/ 109619 w 580701"/>
                <a:gd name="connsiteY59" fmla="*/ 307997 h 620674"/>
                <a:gd name="connsiteX60" fmla="*/ 120471 w 580701"/>
                <a:gd name="connsiteY60" fmla="*/ 315575 h 620674"/>
                <a:gd name="connsiteX61" fmla="*/ 116481 w 580701"/>
                <a:gd name="connsiteY61" fmla="*/ 303763 h 620674"/>
                <a:gd name="connsiteX62" fmla="*/ 119196 w 580701"/>
                <a:gd name="connsiteY62" fmla="*/ 295499 h 620674"/>
                <a:gd name="connsiteX63" fmla="*/ 129262 w 580701"/>
                <a:gd name="connsiteY63" fmla="*/ 288463 h 620674"/>
                <a:gd name="connsiteX64" fmla="*/ 116513 w 580701"/>
                <a:gd name="connsiteY64" fmla="*/ 288463 h 620674"/>
                <a:gd name="connsiteX65" fmla="*/ 109642 w 580701"/>
                <a:gd name="connsiteY65" fmla="*/ 283528 h 620674"/>
                <a:gd name="connsiteX66" fmla="*/ 475253 w 580701"/>
                <a:gd name="connsiteY66" fmla="*/ 271138 h 620674"/>
                <a:gd name="connsiteX67" fmla="*/ 471065 w 580701"/>
                <a:gd name="connsiteY67" fmla="*/ 283525 h 620674"/>
                <a:gd name="connsiteX68" fmla="*/ 464194 w 580701"/>
                <a:gd name="connsiteY68" fmla="*/ 288460 h 620674"/>
                <a:gd name="connsiteX69" fmla="*/ 451453 w 580701"/>
                <a:gd name="connsiteY69" fmla="*/ 288460 h 620674"/>
                <a:gd name="connsiteX70" fmla="*/ 461519 w 580701"/>
                <a:gd name="connsiteY70" fmla="*/ 295496 h 620674"/>
                <a:gd name="connsiteX71" fmla="*/ 464234 w 580701"/>
                <a:gd name="connsiteY71" fmla="*/ 303760 h 620674"/>
                <a:gd name="connsiteX72" fmla="*/ 460236 w 580701"/>
                <a:gd name="connsiteY72" fmla="*/ 315572 h 620674"/>
                <a:gd name="connsiteX73" fmla="*/ 471096 w 580701"/>
                <a:gd name="connsiteY73" fmla="*/ 307985 h 620674"/>
                <a:gd name="connsiteX74" fmla="*/ 475251 w 580701"/>
                <a:gd name="connsiteY74" fmla="*/ 306679 h 620674"/>
                <a:gd name="connsiteX75" fmla="*/ 479405 w 580701"/>
                <a:gd name="connsiteY75" fmla="*/ 307985 h 620674"/>
                <a:gd name="connsiteX76" fmla="*/ 490266 w 580701"/>
                <a:gd name="connsiteY76" fmla="*/ 315579 h 620674"/>
                <a:gd name="connsiteX77" fmla="*/ 486276 w 580701"/>
                <a:gd name="connsiteY77" fmla="*/ 303760 h 620674"/>
                <a:gd name="connsiteX78" fmla="*/ 488995 w 580701"/>
                <a:gd name="connsiteY78" fmla="*/ 295496 h 620674"/>
                <a:gd name="connsiteX79" fmla="*/ 499061 w 580701"/>
                <a:gd name="connsiteY79" fmla="*/ 288460 h 620674"/>
                <a:gd name="connsiteX80" fmla="*/ 486312 w 580701"/>
                <a:gd name="connsiteY80" fmla="*/ 288460 h 620674"/>
                <a:gd name="connsiteX81" fmla="*/ 479441 w 580701"/>
                <a:gd name="connsiteY81" fmla="*/ 283525 h 620674"/>
                <a:gd name="connsiteX82" fmla="*/ 105463 w 580701"/>
                <a:gd name="connsiteY82" fmla="*/ 241224 h 620674"/>
                <a:gd name="connsiteX83" fmla="*/ 112334 w 580701"/>
                <a:gd name="connsiteY83" fmla="*/ 246159 h 620674"/>
                <a:gd name="connsiteX84" fmla="*/ 121721 w 580701"/>
                <a:gd name="connsiteY84" fmla="*/ 273954 h 620674"/>
                <a:gd name="connsiteX85" fmla="*/ 152292 w 580701"/>
                <a:gd name="connsiteY85" fmla="*/ 273954 h 620674"/>
                <a:gd name="connsiteX86" fmla="*/ 159210 w 580701"/>
                <a:gd name="connsiteY86" fmla="*/ 279029 h 620674"/>
                <a:gd name="connsiteX87" fmla="*/ 156449 w 580701"/>
                <a:gd name="connsiteY87" fmla="*/ 287151 h 620674"/>
                <a:gd name="connsiteX88" fmla="*/ 131957 w 580701"/>
                <a:gd name="connsiteY88" fmla="*/ 304274 h 620674"/>
                <a:gd name="connsiteX89" fmla="*/ 141276 w 580701"/>
                <a:gd name="connsiteY89" fmla="*/ 331843 h 620674"/>
                <a:gd name="connsiteX90" fmla="*/ 138757 w 580701"/>
                <a:gd name="connsiteY90" fmla="*/ 339964 h 620674"/>
                <a:gd name="connsiteX91" fmla="*/ 134405 w 580701"/>
                <a:gd name="connsiteY91" fmla="*/ 341419 h 620674"/>
                <a:gd name="connsiteX92" fmla="*/ 130250 w 580701"/>
                <a:gd name="connsiteY92" fmla="*/ 340104 h 620674"/>
                <a:gd name="connsiteX93" fmla="*/ 105461 w 580701"/>
                <a:gd name="connsiteY93" fmla="*/ 322782 h 620674"/>
                <a:gd name="connsiteX94" fmla="*/ 80656 w 580701"/>
                <a:gd name="connsiteY94" fmla="*/ 340111 h 620674"/>
                <a:gd name="connsiteX95" fmla="*/ 72150 w 580701"/>
                <a:gd name="connsiteY95" fmla="*/ 339962 h 620674"/>
                <a:gd name="connsiteX96" fmla="*/ 69631 w 580701"/>
                <a:gd name="connsiteY96" fmla="*/ 331841 h 620674"/>
                <a:gd name="connsiteX97" fmla="*/ 78956 w 580701"/>
                <a:gd name="connsiteY97" fmla="*/ 304268 h 620674"/>
                <a:gd name="connsiteX98" fmla="*/ 54465 w 580701"/>
                <a:gd name="connsiteY98" fmla="*/ 287151 h 620674"/>
                <a:gd name="connsiteX99" fmla="*/ 51704 w 580701"/>
                <a:gd name="connsiteY99" fmla="*/ 279029 h 620674"/>
                <a:gd name="connsiteX100" fmla="*/ 58621 w 580701"/>
                <a:gd name="connsiteY100" fmla="*/ 273954 h 620674"/>
                <a:gd name="connsiteX101" fmla="*/ 89205 w 580701"/>
                <a:gd name="connsiteY101" fmla="*/ 273954 h 620674"/>
                <a:gd name="connsiteX102" fmla="*/ 98592 w 580701"/>
                <a:gd name="connsiteY102" fmla="*/ 246159 h 620674"/>
                <a:gd name="connsiteX103" fmla="*/ 105463 w 580701"/>
                <a:gd name="connsiteY103" fmla="*/ 241224 h 620674"/>
                <a:gd name="connsiteX104" fmla="*/ 475251 w 580701"/>
                <a:gd name="connsiteY104" fmla="*/ 241221 h 620674"/>
                <a:gd name="connsiteX105" fmla="*/ 482122 w 580701"/>
                <a:gd name="connsiteY105" fmla="*/ 246156 h 620674"/>
                <a:gd name="connsiteX106" fmla="*/ 491509 w 580701"/>
                <a:gd name="connsiteY106" fmla="*/ 273951 h 620674"/>
                <a:gd name="connsiteX107" fmla="*/ 522084 w 580701"/>
                <a:gd name="connsiteY107" fmla="*/ 273951 h 620674"/>
                <a:gd name="connsiteX108" fmla="*/ 528999 w 580701"/>
                <a:gd name="connsiteY108" fmla="*/ 279026 h 620674"/>
                <a:gd name="connsiteX109" fmla="*/ 526238 w 580701"/>
                <a:gd name="connsiteY109" fmla="*/ 287148 h 620674"/>
                <a:gd name="connsiteX110" fmla="*/ 501756 w 580701"/>
                <a:gd name="connsiteY110" fmla="*/ 304265 h 620674"/>
                <a:gd name="connsiteX111" fmla="*/ 511074 w 580701"/>
                <a:gd name="connsiteY111" fmla="*/ 331840 h 620674"/>
                <a:gd name="connsiteX112" fmla="*/ 508555 w 580701"/>
                <a:gd name="connsiteY112" fmla="*/ 339961 h 620674"/>
                <a:gd name="connsiteX113" fmla="*/ 504203 w 580701"/>
                <a:gd name="connsiteY113" fmla="*/ 341416 h 620674"/>
                <a:gd name="connsiteX114" fmla="*/ 500049 w 580701"/>
                <a:gd name="connsiteY114" fmla="*/ 340110 h 620674"/>
                <a:gd name="connsiteX115" fmla="*/ 475251 w 580701"/>
                <a:gd name="connsiteY115" fmla="*/ 322782 h 620674"/>
                <a:gd name="connsiteX116" fmla="*/ 450452 w 580701"/>
                <a:gd name="connsiteY116" fmla="*/ 340110 h 620674"/>
                <a:gd name="connsiteX117" fmla="*/ 441946 w 580701"/>
                <a:gd name="connsiteY117" fmla="*/ 339961 h 620674"/>
                <a:gd name="connsiteX118" fmla="*/ 439427 w 580701"/>
                <a:gd name="connsiteY118" fmla="*/ 331840 h 620674"/>
                <a:gd name="connsiteX119" fmla="*/ 448752 w 580701"/>
                <a:gd name="connsiteY119" fmla="*/ 304265 h 620674"/>
                <a:gd name="connsiteX120" fmla="*/ 424261 w 580701"/>
                <a:gd name="connsiteY120" fmla="*/ 287148 h 620674"/>
                <a:gd name="connsiteX121" fmla="*/ 421500 w 580701"/>
                <a:gd name="connsiteY121" fmla="*/ 279026 h 620674"/>
                <a:gd name="connsiteX122" fmla="*/ 428417 w 580701"/>
                <a:gd name="connsiteY122" fmla="*/ 273951 h 620674"/>
                <a:gd name="connsiteX123" fmla="*/ 458992 w 580701"/>
                <a:gd name="connsiteY123" fmla="*/ 273951 h 620674"/>
                <a:gd name="connsiteX124" fmla="*/ 468379 w 580701"/>
                <a:gd name="connsiteY124" fmla="*/ 246156 h 620674"/>
                <a:gd name="connsiteX125" fmla="*/ 475251 w 580701"/>
                <a:gd name="connsiteY125" fmla="*/ 241221 h 620674"/>
                <a:gd name="connsiteX126" fmla="*/ 54096 w 580701"/>
                <a:gd name="connsiteY126" fmla="*/ 172343 h 620674"/>
                <a:gd name="connsiteX127" fmla="*/ 49908 w 580701"/>
                <a:gd name="connsiteY127" fmla="*/ 184730 h 620674"/>
                <a:gd name="connsiteX128" fmla="*/ 43038 w 580701"/>
                <a:gd name="connsiteY128" fmla="*/ 189665 h 620674"/>
                <a:gd name="connsiteX129" fmla="*/ 30297 w 580701"/>
                <a:gd name="connsiteY129" fmla="*/ 189665 h 620674"/>
                <a:gd name="connsiteX130" fmla="*/ 40363 w 580701"/>
                <a:gd name="connsiteY130" fmla="*/ 196701 h 620674"/>
                <a:gd name="connsiteX131" fmla="*/ 43078 w 580701"/>
                <a:gd name="connsiteY131" fmla="*/ 204964 h 620674"/>
                <a:gd name="connsiteX132" fmla="*/ 39079 w 580701"/>
                <a:gd name="connsiteY132" fmla="*/ 216793 h 620674"/>
                <a:gd name="connsiteX133" fmla="*/ 49951 w 580701"/>
                <a:gd name="connsiteY133" fmla="*/ 209196 h 620674"/>
                <a:gd name="connsiteX134" fmla="*/ 58261 w 580701"/>
                <a:gd name="connsiteY134" fmla="*/ 209205 h 620674"/>
                <a:gd name="connsiteX135" fmla="*/ 69113 w 580701"/>
                <a:gd name="connsiteY135" fmla="*/ 216793 h 620674"/>
                <a:gd name="connsiteX136" fmla="*/ 65123 w 580701"/>
                <a:gd name="connsiteY136" fmla="*/ 204964 h 620674"/>
                <a:gd name="connsiteX137" fmla="*/ 67838 w 580701"/>
                <a:gd name="connsiteY137" fmla="*/ 196701 h 620674"/>
                <a:gd name="connsiteX138" fmla="*/ 77904 w 580701"/>
                <a:gd name="connsiteY138" fmla="*/ 189665 h 620674"/>
                <a:gd name="connsiteX139" fmla="*/ 65154 w 580701"/>
                <a:gd name="connsiteY139" fmla="*/ 189665 h 620674"/>
                <a:gd name="connsiteX140" fmla="*/ 58284 w 580701"/>
                <a:gd name="connsiteY140" fmla="*/ 184730 h 620674"/>
                <a:gd name="connsiteX141" fmla="*/ 526611 w 580701"/>
                <a:gd name="connsiteY141" fmla="*/ 172340 h 620674"/>
                <a:gd name="connsiteX142" fmla="*/ 522423 w 580701"/>
                <a:gd name="connsiteY142" fmla="*/ 184727 h 620674"/>
                <a:gd name="connsiteX143" fmla="*/ 515552 w 580701"/>
                <a:gd name="connsiteY143" fmla="*/ 189662 h 620674"/>
                <a:gd name="connsiteX144" fmla="*/ 502811 w 580701"/>
                <a:gd name="connsiteY144" fmla="*/ 189662 h 620674"/>
                <a:gd name="connsiteX145" fmla="*/ 512878 w 580701"/>
                <a:gd name="connsiteY145" fmla="*/ 196698 h 620674"/>
                <a:gd name="connsiteX146" fmla="*/ 515592 w 580701"/>
                <a:gd name="connsiteY146" fmla="*/ 204961 h 620674"/>
                <a:gd name="connsiteX147" fmla="*/ 511594 w 580701"/>
                <a:gd name="connsiteY147" fmla="*/ 216790 h 620674"/>
                <a:gd name="connsiteX148" fmla="*/ 522461 w 580701"/>
                <a:gd name="connsiteY148" fmla="*/ 209196 h 620674"/>
                <a:gd name="connsiteX149" fmla="*/ 530772 w 580701"/>
                <a:gd name="connsiteY149" fmla="*/ 209205 h 620674"/>
                <a:gd name="connsiteX150" fmla="*/ 541624 w 580701"/>
                <a:gd name="connsiteY150" fmla="*/ 216792 h 620674"/>
                <a:gd name="connsiteX151" fmla="*/ 537634 w 580701"/>
                <a:gd name="connsiteY151" fmla="*/ 204964 h 620674"/>
                <a:gd name="connsiteX152" fmla="*/ 540353 w 580701"/>
                <a:gd name="connsiteY152" fmla="*/ 196698 h 620674"/>
                <a:gd name="connsiteX153" fmla="*/ 550419 w 580701"/>
                <a:gd name="connsiteY153" fmla="*/ 189662 h 620674"/>
                <a:gd name="connsiteX154" fmla="*/ 537670 w 580701"/>
                <a:gd name="connsiteY154" fmla="*/ 189662 h 620674"/>
                <a:gd name="connsiteX155" fmla="*/ 530799 w 580701"/>
                <a:gd name="connsiteY155" fmla="*/ 184727 h 620674"/>
                <a:gd name="connsiteX156" fmla="*/ 293741 w 580701"/>
                <a:gd name="connsiteY156" fmla="*/ 162156 h 620674"/>
                <a:gd name="connsiteX157" fmla="*/ 212115 w 580701"/>
                <a:gd name="connsiteY157" fmla="*/ 204229 h 620674"/>
                <a:gd name="connsiteX158" fmla="*/ 292791 w 580701"/>
                <a:gd name="connsiteY158" fmla="*/ 290242 h 620674"/>
                <a:gd name="connsiteX159" fmla="*/ 327953 w 580701"/>
                <a:gd name="connsiteY159" fmla="*/ 280904 h 620674"/>
                <a:gd name="connsiteX160" fmla="*/ 330823 w 580701"/>
                <a:gd name="connsiteY160" fmla="*/ 279315 h 620674"/>
                <a:gd name="connsiteX161" fmla="*/ 373685 w 580701"/>
                <a:gd name="connsiteY161" fmla="*/ 199514 h 620674"/>
                <a:gd name="connsiteX162" fmla="*/ 293741 w 580701"/>
                <a:gd name="connsiteY162" fmla="*/ 162156 h 620674"/>
                <a:gd name="connsiteX163" fmla="*/ 54100 w 580701"/>
                <a:gd name="connsiteY163" fmla="*/ 142428 h 620674"/>
                <a:gd name="connsiteX164" fmla="*/ 60971 w 580701"/>
                <a:gd name="connsiteY164" fmla="*/ 147363 h 620674"/>
                <a:gd name="connsiteX165" fmla="*/ 70361 w 580701"/>
                <a:gd name="connsiteY165" fmla="*/ 175158 h 620674"/>
                <a:gd name="connsiteX166" fmla="*/ 100934 w 580701"/>
                <a:gd name="connsiteY166" fmla="*/ 175158 h 620674"/>
                <a:gd name="connsiteX167" fmla="*/ 107852 w 580701"/>
                <a:gd name="connsiteY167" fmla="*/ 180233 h 620674"/>
                <a:gd name="connsiteX168" fmla="*/ 105090 w 580701"/>
                <a:gd name="connsiteY168" fmla="*/ 188355 h 620674"/>
                <a:gd name="connsiteX169" fmla="*/ 80598 w 580701"/>
                <a:gd name="connsiteY169" fmla="*/ 205478 h 620674"/>
                <a:gd name="connsiteX170" fmla="*/ 89918 w 580701"/>
                <a:gd name="connsiteY170" fmla="*/ 233053 h 620674"/>
                <a:gd name="connsiteX171" fmla="*/ 87399 w 580701"/>
                <a:gd name="connsiteY171" fmla="*/ 241175 h 620674"/>
                <a:gd name="connsiteX172" fmla="*/ 83047 w 580701"/>
                <a:gd name="connsiteY172" fmla="*/ 242630 h 620674"/>
                <a:gd name="connsiteX173" fmla="*/ 78892 w 580701"/>
                <a:gd name="connsiteY173" fmla="*/ 241315 h 620674"/>
                <a:gd name="connsiteX174" fmla="*/ 54100 w 580701"/>
                <a:gd name="connsiteY174" fmla="*/ 223993 h 620674"/>
                <a:gd name="connsiteX175" fmla="*/ 29296 w 580701"/>
                <a:gd name="connsiteY175" fmla="*/ 241322 h 620674"/>
                <a:gd name="connsiteX176" fmla="*/ 20789 w 580701"/>
                <a:gd name="connsiteY176" fmla="*/ 241173 h 620674"/>
                <a:gd name="connsiteX177" fmla="*/ 18271 w 580701"/>
                <a:gd name="connsiteY177" fmla="*/ 233051 h 620674"/>
                <a:gd name="connsiteX178" fmla="*/ 27596 w 580701"/>
                <a:gd name="connsiteY178" fmla="*/ 205476 h 620674"/>
                <a:gd name="connsiteX179" fmla="*/ 3098 w 580701"/>
                <a:gd name="connsiteY179" fmla="*/ 188352 h 620674"/>
                <a:gd name="connsiteX180" fmla="*/ 337 w 580701"/>
                <a:gd name="connsiteY180" fmla="*/ 180231 h 620674"/>
                <a:gd name="connsiteX181" fmla="*/ 7254 w 580701"/>
                <a:gd name="connsiteY181" fmla="*/ 175156 h 620674"/>
                <a:gd name="connsiteX182" fmla="*/ 37835 w 580701"/>
                <a:gd name="connsiteY182" fmla="*/ 175156 h 620674"/>
                <a:gd name="connsiteX183" fmla="*/ 47230 w 580701"/>
                <a:gd name="connsiteY183" fmla="*/ 147363 h 620674"/>
                <a:gd name="connsiteX184" fmla="*/ 54100 w 580701"/>
                <a:gd name="connsiteY184" fmla="*/ 142428 h 620674"/>
                <a:gd name="connsiteX185" fmla="*/ 526613 w 580701"/>
                <a:gd name="connsiteY185" fmla="*/ 142425 h 620674"/>
                <a:gd name="connsiteX186" fmla="*/ 533485 w 580701"/>
                <a:gd name="connsiteY186" fmla="*/ 147360 h 620674"/>
                <a:gd name="connsiteX187" fmla="*/ 542874 w 580701"/>
                <a:gd name="connsiteY187" fmla="*/ 175155 h 620674"/>
                <a:gd name="connsiteX188" fmla="*/ 573449 w 580701"/>
                <a:gd name="connsiteY188" fmla="*/ 175155 h 620674"/>
                <a:gd name="connsiteX189" fmla="*/ 580366 w 580701"/>
                <a:gd name="connsiteY189" fmla="*/ 180230 h 620674"/>
                <a:gd name="connsiteX190" fmla="*/ 577598 w 580701"/>
                <a:gd name="connsiteY190" fmla="*/ 188354 h 620674"/>
                <a:gd name="connsiteX191" fmla="*/ 553107 w 580701"/>
                <a:gd name="connsiteY191" fmla="*/ 205478 h 620674"/>
                <a:gd name="connsiteX192" fmla="*/ 562426 w 580701"/>
                <a:gd name="connsiteY192" fmla="*/ 233053 h 620674"/>
                <a:gd name="connsiteX193" fmla="*/ 559907 w 580701"/>
                <a:gd name="connsiteY193" fmla="*/ 241174 h 620674"/>
                <a:gd name="connsiteX194" fmla="*/ 555555 w 580701"/>
                <a:gd name="connsiteY194" fmla="*/ 242629 h 620674"/>
                <a:gd name="connsiteX195" fmla="*/ 551401 w 580701"/>
                <a:gd name="connsiteY195" fmla="*/ 241314 h 620674"/>
                <a:gd name="connsiteX196" fmla="*/ 526611 w 580701"/>
                <a:gd name="connsiteY196" fmla="*/ 223992 h 620674"/>
                <a:gd name="connsiteX197" fmla="*/ 501806 w 580701"/>
                <a:gd name="connsiteY197" fmla="*/ 241321 h 620674"/>
                <a:gd name="connsiteX198" fmla="*/ 493299 w 580701"/>
                <a:gd name="connsiteY198" fmla="*/ 241172 h 620674"/>
                <a:gd name="connsiteX199" fmla="*/ 490781 w 580701"/>
                <a:gd name="connsiteY199" fmla="*/ 233050 h 620674"/>
                <a:gd name="connsiteX200" fmla="*/ 500106 w 580701"/>
                <a:gd name="connsiteY200" fmla="*/ 205475 h 620674"/>
                <a:gd name="connsiteX201" fmla="*/ 475608 w 580701"/>
                <a:gd name="connsiteY201" fmla="*/ 188352 h 620674"/>
                <a:gd name="connsiteX202" fmla="*/ 472847 w 580701"/>
                <a:gd name="connsiteY202" fmla="*/ 180230 h 620674"/>
                <a:gd name="connsiteX203" fmla="*/ 479765 w 580701"/>
                <a:gd name="connsiteY203" fmla="*/ 175155 h 620674"/>
                <a:gd name="connsiteX204" fmla="*/ 510345 w 580701"/>
                <a:gd name="connsiteY204" fmla="*/ 175155 h 620674"/>
                <a:gd name="connsiteX205" fmla="*/ 519742 w 580701"/>
                <a:gd name="connsiteY205" fmla="*/ 147360 h 620674"/>
                <a:gd name="connsiteX206" fmla="*/ 526613 w 580701"/>
                <a:gd name="connsiteY206" fmla="*/ 142425 h 620674"/>
                <a:gd name="connsiteX207" fmla="*/ 218397 w 580701"/>
                <a:gd name="connsiteY207" fmla="*/ 117864 h 620674"/>
                <a:gd name="connsiteX208" fmla="*/ 191218 w 580701"/>
                <a:gd name="connsiteY208" fmla="*/ 193348 h 620674"/>
                <a:gd name="connsiteX209" fmla="*/ 191218 w 580701"/>
                <a:gd name="connsiteY209" fmla="*/ 281011 h 620674"/>
                <a:gd name="connsiteX210" fmla="*/ 182475 w 580701"/>
                <a:gd name="connsiteY210" fmla="*/ 301361 h 620674"/>
                <a:gd name="connsiteX211" fmla="*/ 179367 w 580701"/>
                <a:gd name="connsiteY211" fmla="*/ 303784 h 620674"/>
                <a:gd name="connsiteX212" fmla="*/ 243324 w 580701"/>
                <a:gd name="connsiteY212" fmla="*/ 304302 h 620674"/>
                <a:gd name="connsiteX213" fmla="*/ 243479 w 580701"/>
                <a:gd name="connsiteY213" fmla="*/ 304262 h 620674"/>
                <a:gd name="connsiteX214" fmla="*/ 243479 w 580701"/>
                <a:gd name="connsiteY214" fmla="*/ 289147 h 620674"/>
                <a:gd name="connsiteX215" fmla="*/ 197301 w 580701"/>
                <a:gd name="connsiteY215" fmla="*/ 197360 h 620674"/>
                <a:gd name="connsiteX216" fmla="*/ 204557 w 580701"/>
                <a:gd name="connsiteY216" fmla="*/ 190104 h 620674"/>
                <a:gd name="connsiteX217" fmla="*/ 206740 w 580701"/>
                <a:gd name="connsiteY217" fmla="*/ 190545 h 620674"/>
                <a:gd name="connsiteX218" fmla="*/ 296963 w 580701"/>
                <a:gd name="connsiteY218" fmla="*/ 134592 h 620674"/>
                <a:gd name="connsiteX219" fmla="*/ 306744 w 580701"/>
                <a:gd name="connsiteY219" fmla="*/ 131546 h 620674"/>
                <a:gd name="connsiteX220" fmla="*/ 309821 w 580701"/>
                <a:gd name="connsiteY220" fmla="*/ 141305 h 620674"/>
                <a:gd name="connsiteX221" fmla="*/ 303518 w 580701"/>
                <a:gd name="connsiteY221" fmla="*/ 150870 h 620674"/>
                <a:gd name="connsiteX222" fmla="*/ 379533 w 580701"/>
                <a:gd name="connsiteY222" fmla="*/ 185429 h 620674"/>
                <a:gd name="connsiteX223" fmla="*/ 380612 w 580701"/>
                <a:gd name="connsiteY223" fmla="*/ 185162 h 620674"/>
                <a:gd name="connsiteX224" fmla="*/ 388175 w 580701"/>
                <a:gd name="connsiteY224" fmla="*/ 192096 h 620674"/>
                <a:gd name="connsiteX225" fmla="*/ 388293 w 580701"/>
                <a:gd name="connsiteY225" fmla="*/ 197360 h 620674"/>
                <a:gd name="connsiteX226" fmla="*/ 340168 w 580701"/>
                <a:gd name="connsiteY226" fmla="*/ 290474 h 620674"/>
                <a:gd name="connsiteX227" fmla="*/ 340168 w 580701"/>
                <a:gd name="connsiteY227" fmla="*/ 304264 h 620674"/>
                <a:gd name="connsiteX228" fmla="*/ 340318 w 580701"/>
                <a:gd name="connsiteY228" fmla="*/ 304302 h 620674"/>
                <a:gd name="connsiteX229" fmla="*/ 404213 w 580701"/>
                <a:gd name="connsiteY229" fmla="*/ 303744 h 620674"/>
                <a:gd name="connsiteX230" fmla="*/ 401167 w 580701"/>
                <a:gd name="connsiteY230" fmla="*/ 301367 h 620674"/>
                <a:gd name="connsiteX231" fmla="*/ 392425 w 580701"/>
                <a:gd name="connsiteY231" fmla="*/ 281002 h 620674"/>
                <a:gd name="connsiteX232" fmla="*/ 392425 w 580701"/>
                <a:gd name="connsiteY232" fmla="*/ 193348 h 620674"/>
                <a:gd name="connsiteX233" fmla="*/ 365377 w 580701"/>
                <a:gd name="connsiteY233" fmla="*/ 118022 h 620674"/>
                <a:gd name="connsiteX234" fmla="*/ 291558 w 580701"/>
                <a:gd name="connsiteY234" fmla="*/ 125009 h 620674"/>
                <a:gd name="connsiteX235" fmla="*/ 218397 w 580701"/>
                <a:gd name="connsiteY235" fmla="*/ 117864 h 620674"/>
                <a:gd name="connsiteX236" fmla="*/ 449575 w 580701"/>
                <a:gd name="connsiteY236" fmla="*/ 83432 h 620674"/>
                <a:gd name="connsiteX237" fmla="*/ 445387 w 580701"/>
                <a:gd name="connsiteY237" fmla="*/ 95818 h 620674"/>
                <a:gd name="connsiteX238" fmla="*/ 438517 w 580701"/>
                <a:gd name="connsiteY238" fmla="*/ 100754 h 620674"/>
                <a:gd name="connsiteX239" fmla="*/ 425774 w 580701"/>
                <a:gd name="connsiteY239" fmla="*/ 100754 h 620674"/>
                <a:gd name="connsiteX240" fmla="*/ 435840 w 580701"/>
                <a:gd name="connsiteY240" fmla="*/ 107789 h 620674"/>
                <a:gd name="connsiteX241" fmla="*/ 438554 w 580701"/>
                <a:gd name="connsiteY241" fmla="*/ 116053 h 620674"/>
                <a:gd name="connsiteX242" fmla="*/ 434556 w 580701"/>
                <a:gd name="connsiteY242" fmla="*/ 127881 h 620674"/>
                <a:gd name="connsiteX243" fmla="*/ 445423 w 580701"/>
                <a:gd name="connsiteY243" fmla="*/ 120287 h 620674"/>
                <a:gd name="connsiteX244" fmla="*/ 449577 w 580701"/>
                <a:gd name="connsiteY244" fmla="*/ 118981 h 620674"/>
                <a:gd name="connsiteX245" fmla="*/ 453732 w 580701"/>
                <a:gd name="connsiteY245" fmla="*/ 120287 h 620674"/>
                <a:gd name="connsiteX246" fmla="*/ 464599 w 580701"/>
                <a:gd name="connsiteY246" fmla="*/ 127881 h 620674"/>
                <a:gd name="connsiteX247" fmla="*/ 460601 w 580701"/>
                <a:gd name="connsiteY247" fmla="*/ 116053 h 620674"/>
                <a:gd name="connsiteX248" fmla="*/ 463316 w 580701"/>
                <a:gd name="connsiteY248" fmla="*/ 107789 h 620674"/>
                <a:gd name="connsiteX249" fmla="*/ 473382 w 580701"/>
                <a:gd name="connsiteY249" fmla="*/ 100754 h 620674"/>
                <a:gd name="connsiteX250" fmla="*/ 460625 w 580701"/>
                <a:gd name="connsiteY250" fmla="*/ 100754 h 620674"/>
                <a:gd name="connsiteX251" fmla="*/ 453755 w 580701"/>
                <a:gd name="connsiteY251" fmla="*/ 95818 h 620674"/>
                <a:gd name="connsiteX252" fmla="*/ 131140 w 580701"/>
                <a:gd name="connsiteY252" fmla="*/ 83432 h 620674"/>
                <a:gd name="connsiteX253" fmla="*/ 126953 w 580701"/>
                <a:gd name="connsiteY253" fmla="*/ 95818 h 620674"/>
                <a:gd name="connsiteX254" fmla="*/ 120082 w 580701"/>
                <a:gd name="connsiteY254" fmla="*/ 100754 h 620674"/>
                <a:gd name="connsiteX255" fmla="*/ 120082 w 580701"/>
                <a:gd name="connsiteY255" fmla="*/ 100756 h 620674"/>
                <a:gd name="connsiteX256" fmla="*/ 107339 w 580701"/>
                <a:gd name="connsiteY256" fmla="*/ 100756 h 620674"/>
                <a:gd name="connsiteX257" fmla="*/ 117396 w 580701"/>
                <a:gd name="connsiteY257" fmla="*/ 107791 h 620674"/>
                <a:gd name="connsiteX258" fmla="*/ 120111 w 580701"/>
                <a:gd name="connsiteY258" fmla="*/ 116055 h 620674"/>
                <a:gd name="connsiteX259" fmla="*/ 116112 w 580701"/>
                <a:gd name="connsiteY259" fmla="*/ 127890 h 620674"/>
                <a:gd name="connsiteX260" fmla="*/ 126988 w 580701"/>
                <a:gd name="connsiteY260" fmla="*/ 120287 h 620674"/>
                <a:gd name="connsiteX261" fmla="*/ 135299 w 580701"/>
                <a:gd name="connsiteY261" fmla="*/ 120287 h 620674"/>
                <a:gd name="connsiteX262" fmla="*/ 146166 w 580701"/>
                <a:gd name="connsiteY262" fmla="*/ 127881 h 620674"/>
                <a:gd name="connsiteX263" fmla="*/ 142167 w 580701"/>
                <a:gd name="connsiteY263" fmla="*/ 116053 h 620674"/>
                <a:gd name="connsiteX264" fmla="*/ 144882 w 580701"/>
                <a:gd name="connsiteY264" fmla="*/ 107789 h 620674"/>
                <a:gd name="connsiteX265" fmla="*/ 154948 w 580701"/>
                <a:gd name="connsiteY265" fmla="*/ 100754 h 620674"/>
                <a:gd name="connsiteX266" fmla="*/ 142199 w 580701"/>
                <a:gd name="connsiteY266" fmla="*/ 100754 h 620674"/>
                <a:gd name="connsiteX267" fmla="*/ 135328 w 580701"/>
                <a:gd name="connsiteY267" fmla="*/ 95818 h 620674"/>
                <a:gd name="connsiteX268" fmla="*/ 449571 w 580701"/>
                <a:gd name="connsiteY268" fmla="*/ 53512 h 620674"/>
                <a:gd name="connsiteX269" fmla="*/ 456442 w 580701"/>
                <a:gd name="connsiteY269" fmla="*/ 58447 h 620674"/>
                <a:gd name="connsiteX270" fmla="*/ 465830 w 580701"/>
                <a:gd name="connsiteY270" fmla="*/ 86242 h 620674"/>
                <a:gd name="connsiteX271" fmla="*/ 496404 w 580701"/>
                <a:gd name="connsiteY271" fmla="*/ 86242 h 620674"/>
                <a:gd name="connsiteX272" fmla="*/ 503322 w 580701"/>
                <a:gd name="connsiteY272" fmla="*/ 91317 h 620674"/>
                <a:gd name="connsiteX273" fmla="*/ 500561 w 580701"/>
                <a:gd name="connsiteY273" fmla="*/ 99439 h 620674"/>
                <a:gd name="connsiteX274" fmla="*/ 476078 w 580701"/>
                <a:gd name="connsiteY274" fmla="*/ 116556 h 620674"/>
                <a:gd name="connsiteX275" fmla="*/ 485397 w 580701"/>
                <a:gd name="connsiteY275" fmla="*/ 144141 h 620674"/>
                <a:gd name="connsiteX276" fmla="*/ 482878 w 580701"/>
                <a:gd name="connsiteY276" fmla="*/ 152262 h 620674"/>
                <a:gd name="connsiteX277" fmla="*/ 478526 w 580701"/>
                <a:gd name="connsiteY277" fmla="*/ 153717 h 620674"/>
                <a:gd name="connsiteX278" fmla="*/ 474372 w 580701"/>
                <a:gd name="connsiteY278" fmla="*/ 152411 h 620674"/>
                <a:gd name="connsiteX279" fmla="*/ 449573 w 580701"/>
                <a:gd name="connsiteY279" fmla="*/ 135082 h 620674"/>
                <a:gd name="connsiteX280" fmla="*/ 424768 w 580701"/>
                <a:gd name="connsiteY280" fmla="*/ 152411 h 620674"/>
                <a:gd name="connsiteX281" fmla="*/ 416262 w 580701"/>
                <a:gd name="connsiteY281" fmla="*/ 152262 h 620674"/>
                <a:gd name="connsiteX282" fmla="*/ 413743 w 580701"/>
                <a:gd name="connsiteY282" fmla="*/ 144141 h 620674"/>
                <a:gd name="connsiteX283" fmla="*/ 423068 w 580701"/>
                <a:gd name="connsiteY283" fmla="*/ 116556 h 620674"/>
                <a:gd name="connsiteX284" fmla="*/ 398577 w 580701"/>
                <a:gd name="connsiteY284" fmla="*/ 99439 h 620674"/>
                <a:gd name="connsiteX285" fmla="*/ 395814 w 580701"/>
                <a:gd name="connsiteY285" fmla="*/ 91317 h 620674"/>
                <a:gd name="connsiteX286" fmla="*/ 402731 w 580701"/>
                <a:gd name="connsiteY286" fmla="*/ 86242 h 620674"/>
                <a:gd name="connsiteX287" fmla="*/ 433312 w 580701"/>
                <a:gd name="connsiteY287" fmla="*/ 86242 h 620674"/>
                <a:gd name="connsiteX288" fmla="*/ 442700 w 580701"/>
                <a:gd name="connsiteY288" fmla="*/ 58447 h 620674"/>
                <a:gd name="connsiteX289" fmla="*/ 449571 w 580701"/>
                <a:gd name="connsiteY289" fmla="*/ 53512 h 620674"/>
                <a:gd name="connsiteX290" fmla="*/ 131138 w 580701"/>
                <a:gd name="connsiteY290" fmla="*/ 53512 h 620674"/>
                <a:gd name="connsiteX291" fmla="*/ 138009 w 580701"/>
                <a:gd name="connsiteY291" fmla="*/ 58447 h 620674"/>
                <a:gd name="connsiteX292" fmla="*/ 147398 w 580701"/>
                <a:gd name="connsiteY292" fmla="*/ 86242 h 620674"/>
                <a:gd name="connsiteX293" fmla="*/ 177972 w 580701"/>
                <a:gd name="connsiteY293" fmla="*/ 86242 h 620674"/>
                <a:gd name="connsiteX294" fmla="*/ 184889 w 580701"/>
                <a:gd name="connsiteY294" fmla="*/ 91317 h 620674"/>
                <a:gd name="connsiteX295" fmla="*/ 182128 w 580701"/>
                <a:gd name="connsiteY295" fmla="*/ 99439 h 620674"/>
                <a:gd name="connsiteX296" fmla="*/ 157645 w 580701"/>
                <a:gd name="connsiteY296" fmla="*/ 116556 h 620674"/>
                <a:gd name="connsiteX297" fmla="*/ 166964 w 580701"/>
                <a:gd name="connsiteY297" fmla="*/ 144141 h 620674"/>
                <a:gd name="connsiteX298" fmla="*/ 164446 w 580701"/>
                <a:gd name="connsiteY298" fmla="*/ 152262 h 620674"/>
                <a:gd name="connsiteX299" fmla="*/ 160093 w 580701"/>
                <a:gd name="connsiteY299" fmla="*/ 153717 h 620674"/>
                <a:gd name="connsiteX300" fmla="*/ 155938 w 580701"/>
                <a:gd name="connsiteY300" fmla="*/ 152411 h 620674"/>
                <a:gd name="connsiteX301" fmla="*/ 131140 w 580701"/>
                <a:gd name="connsiteY301" fmla="*/ 135082 h 620674"/>
                <a:gd name="connsiteX302" fmla="*/ 106342 w 580701"/>
                <a:gd name="connsiteY302" fmla="*/ 152411 h 620674"/>
                <a:gd name="connsiteX303" fmla="*/ 97836 w 580701"/>
                <a:gd name="connsiteY303" fmla="*/ 152262 h 620674"/>
                <a:gd name="connsiteX304" fmla="*/ 95317 w 580701"/>
                <a:gd name="connsiteY304" fmla="*/ 144141 h 620674"/>
                <a:gd name="connsiteX305" fmla="*/ 104627 w 580701"/>
                <a:gd name="connsiteY305" fmla="*/ 116556 h 620674"/>
                <a:gd name="connsiteX306" fmla="*/ 80151 w 580701"/>
                <a:gd name="connsiteY306" fmla="*/ 99439 h 620674"/>
                <a:gd name="connsiteX307" fmla="*/ 77390 w 580701"/>
                <a:gd name="connsiteY307" fmla="*/ 91317 h 620674"/>
                <a:gd name="connsiteX308" fmla="*/ 84307 w 580701"/>
                <a:gd name="connsiteY308" fmla="*/ 86242 h 620674"/>
                <a:gd name="connsiteX309" fmla="*/ 114880 w 580701"/>
                <a:gd name="connsiteY309" fmla="*/ 86242 h 620674"/>
                <a:gd name="connsiteX310" fmla="*/ 124267 w 580701"/>
                <a:gd name="connsiteY310" fmla="*/ 58447 h 620674"/>
                <a:gd name="connsiteX311" fmla="*/ 131138 w 580701"/>
                <a:gd name="connsiteY311" fmla="*/ 53512 h 620674"/>
                <a:gd name="connsiteX312" fmla="*/ 289251 w 580701"/>
                <a:gd name="connsiteY312" fmla="*/ 19980 h 620674"/>
                <a:gd name="connsiteX313" fmla="*/ 256741 w 580701"/>
                <a:gd name="connsiteY313" fmla="*/ 67930 h 620674"/>
                <a:gd name="connsiteX314" fmla="*/ 246833 w 580701"/>
                <a:gd name="connsiteY314" fmla="*/ 69968 h 620674"/>
                <a:gd name="connsiteX315" fmla="*/ 204793 w 580701"/>
                <a:gd name="connsiteY315" fmla="*/ 43096 h 620674"/>
                <a:gd name="connsiteX316" fmla="*/ 222695 w 580701"/>
                <a:gd name="connsiteY316" fmla="*/ 101832 h 620674"/>
                <a:gd name="connsiteX317" fmla="*/ 223403 w 580701"/>
                <a:gd name="connsiteY317" fmla="*/ 102318 h 620674"/>
                <a:gd name="connsiteX318" fmla="*/ 224705 w 580701"/>
                <a:gd name="connsiteY318" fmla="*/ 104340 h 620674"/>
                <a:gd name="connsiteX319" fmla="*/ 360653 w 580701"/>
                <a:gd name="connsiteY319" fmla="*/ 104207 h 620674"/>
                <a:gd name="connsiteX320" fmla="*/ 361296 w 580701"/>
                <a:gd name="connsiteY320" fmla="*/ 103239 h 620674"/>
                <a:gd name="connsiteX321" fmla="*/ 362220 w 580701"/>
                <a:gd name="connsiteY321" fmla="*/ 102625 h 620674"/>
                <a:gd name="connsiteX322" fmla="*/ 378249 w 580701"/>
                <a:gd name="connsiteY322" fmla="*/ 40644 h 620674"/>
                <a:gd name="connsiteX323" fmla="*/ 331635 w 580701"/>
                <a:gd name="connsiteY323" fmla="*/ 69999 h 620674"/>
                <a:gd name="connsiteX324" fmla="*/ 321767 w 580701"/>
                <a:gd name="connsiteY324" fmla="*/ 67930 h 620674"/>
                <a:gd name="connsiteX325" fmla="*/ 283245 w 580701"/>
                <a:gd name="connsiteY325" fmla="*/ 2987 h 620674"/>
                <a:gd name="connsiteX326" fmla="*/ 295254 w 580701"/>
                <a:gd name="connsiteY326" fmla="*/ 2987 h 620674"/>
                <a:gd name="connsiteX327" fmla="*/ 329842 w 580701"/>
                <a:gd name="connsiteY327" fmla="*/ 53983 h 620674"/>
                <a:gd name="connsiteX328" fmla="*/ 385983 w 580701"/>
                <a:gd name="connsiteY328" fmla="*/ 18634 h 620674"/>
                <a:gd name="connsiteX329" fmla="*/ 394129 w 580701"/>
                <a:gd name="connsiteY329" fmla="*/ 18916 h 620674"/>
                <a:gd name="connsiteX330" fmla="*/ 396868 w 580701"/>
                <a:gd name="connsiteY330" fmla="*/ 26588 h 620674"/>
                <a:gd name="connsiteX331" fmla="*/ 375821 w 580701"/>
                <a:gd name="connsiteY331" fmla="*/ 107976 h 620674"/>
                <a:gd name="connsiteX332" fmla="*/ 406934 w 580701"/>
                <a:gd name="connsiteY332" fmla="*/ 193348 h 620674"/>
                <a:gd name="connsiteX333" fmla="*/ 406934 w 580701"/>
                <a:gd name="connsiteY333" fmla="*/ 280997 h 620674"/>
                <a:gd name="connsiteX334" fmla="*/ 410892 w 580701"/>
                <a:gd name="connsiteY334" fmla="*/ 290607 h 620674"/>
                <a:gd name="connsiteX335" fmla="*/ 419352 w 580701"/>
                <a:gd name="connsiteY335" fmla="*/ 293709 h 620674"/>
                <a:gd name="connsiteX336" fmla="*/ 425971 w 580701"/>
                <a:gd name="connsiteY336" fmla="*/ 297999 h 620674"/>
                <a:gd name="connsiteX337" fmla="*/ 424768 w 580701"/>
                <a:gd name="connsiteY337" fmla="*/ 305791 h 620674"/>
                <a:gd name="connsiteX338" fmla="*/ 372993 w 580701"/>
                <a:gd name="connsiteY338" fmla="*/ 326929 h 620674"/>
                <a:gd name="connsiteX339" fmla="*/ 340168 w 580701"/>
                <a:gd name="connsiteY339" fmla="*/ 319946 h 620674"/>
                <a:gd name="connsiteX340" fmla="*/ 340168 w 580701"/>
                <a:gd name="connsiteY340" fmla="*/ 338167 h 620674"/>
                <a:gd name="connsiteX341" fmla="*/ 366162 w 580701"/>
                <a:gd name="connsiteY341" fmla="*/ 338167 h 620674"/>
                <a:gd name="connsiteX342" fmla="*/ 368390 w 580701"/>
                <a:gd name="connsiteY342" fmla="*/ 338261 h 620674"/>
                <a:gd name="connsiteX343" fmla="*/ 368861 w 580701"/>
                <a:gd name="connsiteY343" fmla="*/ 338167 h 620674"/>
                <a:gd name="connsiteX344" fmla="*/ 369589 w 580701"/>
                <a:gd name="connsiteY344" fmla="*/ 338314 h 620674"/>
                <a:gd name="connsiteX345" fmla="*/ 482332 w 580701"/>
                <a:gd name="connsiteY345" fmla="*/ 432235 h 620674"/>
                <a:gd name="connsiteX346" fmla="*/ 514991 w 580701"/>
                <a:gd name="connsiteY346" fmla="*/ 611687 h 620674"/>
                <a:gd name="connsiteX347" fmla="*/ 509153 w 580701"/>
                <a:gd name="connsiteY347" fmla="*/ 620124 h 620674"/>
                <a:gd name="connsiteX348" fmla="*/ 507847 w 580701"/>
                <a:gd name="connsiteY348" fmla="*/ 620242 h 620674"/>
                <a:gd name="connsiteX349" fmla="*/ 500717 w 580701"/>
                <a:gd name="connsiteY349" fmla="*/ 614286 h 620674"/>
                <a:gd name="connsiteX350" fmla="*/ 468058 w 580701"/>
                <a:gd name="connsiteY350" fmla="*/ 434834 h 620674"/>
                <a:gd name="connsiteX351" fmla="*/ 412074 w 580701"/>
                <a:gd name="connsiteY351" fmla="*/ 363005 h 620674"/>
                <a:gd name="connsiteX352" fmla="*/ 412074 w 580701"/>
                <a:gd name="connsiteY352" fmla="*/ 434338 h 620674"/>
                <a:gd name="connsiteX353" fmla="*/ 410189 w 580701"/>
                <a:gd name="connsiteY353" fmla="*/ 470486 h 620674"/>
                <a:gd name="connsiteX354" fmla="*/ 410312 w 580701"/>
                <a:gd name="connsiteY354" fmla="*/ 470751 h 620674"/>
                <a:gd name="connsiteX355" fmla="*/ 443191 w 580701"/>
                <a:gd name="connsiteY355" fmla="*/ 610508 h 620674"/>
                <a:gd name="connsiteX356" fmla="*/ 437793 w 580701"/>
                <a:gd name="connsiteY356" fmla="*/ 619228 h 620674"/>
                <a:gd name="connsiteX357" fmla="*/ 436124 w 580701"/>
                <a:gd name="connsiteY357" fmla="*/ 619423 h 620674"/>
                <a:gd name="connsiteX358" fmla="*/ 429073 w 580701"/>
                <a:gd name="connsiteY358" fmla="*/ 613827 h 620674"/>
                <a:gd name="connsiteX359" fmla="*/ 402756 w 580701"/>
                <a:gd name="connsiteY359" fmla="*/ 501961 h 620674"/>
                <a:gd name="connsiteX360" fmla="*/ 401247 w 580701"/>
                <a:gd name="connsiteY360" fmla="*/ 506618 h 620674"/>
                <a:gd name="connsiteX361" fmla="*/ 386381 w 580701"/>
                <a:gd name="connsiteY361" fmla="*/ 599245 h 620674"/>
                <a:gd name="connsiteX362" fmla="*/ 386381 w 580701"/>
                <a:gd name="connsiteY362" fmla="*/ 612168 h 620674"/>
                <a:gd name="connsiteX363" fmla="*/ 379126 w 580701"/>
                <a:gd name="connsiteY363" fmla="*/ 619424 h 620674"/>
                <a:gd name="connsiteX364" fmla="*/ 371870 w 580701"/>
                <a:gd name="connsiteY364" fmla="*/ 612168 h 620674"/>
                <a:gd name="connsiteX365" fmla="*/ 371870 w 580701"/>
                <a:gd name="connsiteY365" fmla="*/ 599245 h 620674"/>
                <a:gd name="connsiteX366" fmla="*/ 387538 w 580701"/>
                <a:gd name="connsiteY366" fmla="*/ 501897 h 620674"/>
                <a:gd name="connsiteX367" fmla="*/ 397605 w 580701"/>
                <a:gd name="connsiteY367" fmla="*/ 435083 h 620674"/>
                <a:gd name="connsiteX368" fmla="*/ 397564 w 580701"/>
                <a:gd name="connsiteY368" fmla="*/ 357421 h 620674"/>
                <a:gd name="connsiteX369" fmla="*/ 376120 w 580701"/>
                <a:gd name="connsiteY369" fmla="*/ 353155 h 620674"/>
                <a:gd name="connsiteX370" fmla="*/ 376120 w 580701"/>
                <a:gd name="connsiteY370" fmla="*/ 404698 h 620674"/>
                <a:gd name="connsiteX371" fmla="*/ 375096 w 580701"/>
                <a:gd name="connsiteY371" fmla="*/ 408405 h 620674"/>
                <a:gd name="connsiteX372" fmla="*/ 296736 w 580701"/>
                <a:gd name="connsiteY372" fmla="*/ 446533 h 620674"/>
                <a:gd name="connsiteX373" fmla="*/ 208549 w 580701"/>
                <a:gd name="connsiteY373" fmla="*/ 408405 h 620674"/>
                <a:gd name="connsiteX374" fmla="*/ 207525 w 580701"/>
                <a:gd name="connsiteY374" fmla="*/ 404698 h 620674"/>
                <a:gd name="connsiteX375" fmla="*/ 207525 w 580701"/>
                <a:gd name="connsiteY375" fmla="*/ 353155 h 620674"/>
                <a:gd name="connsiteX376" fmla="*/ 186089 w 580701"/>
                <a:gd name="connsiteY376" fmla="*/ 357416 h 620674"/>
                <a:gd name="connsiteX377" fmla="*/ 186089 w 580701"/>
                <a:gd name="connsiteY377" fmla="*/ 434334 h 620674"/>
                <a:gd name="connsiteX378" fmla="*/ 196106 w 580701"/>
                <a:gd name="connsiteY378" fmla="*/ 501895 h 620674"/>
                <a:gd name="connsiteX379" fmla="*/ 211766 w 580701"/>
                <a:gd name="connsiteY379" fmla="*/ 599242 h 620674"/>
                <a:gd name="connsiteX380" fmla="*/ 211766 w 580701"/>
                <a:gd name="connsiteY380" fmla="*/ 612165 h 620674"/>
                <a:gd name="connsiteX381" fmla="*/ 204510 w 580701"/>
                <a:gd name="connsiteY381" fmla="*/ 619421 h 620674"/>
                <a:gd name="connsiteX382" fmla="*/ 197254 w 580701"/>
                <a:gd name="connsiteY382" fmla="*/ 612165 h 620674"/>
                <a:gd name="connsiteX383" fmla="*/ 197254 w 580701"/>
                <a:gd name="connsiteY383" fmla="*/ 599242 h 620674"/>
                <a:gd name="connsiteX384" fmla="*/ 182395 w 580701"/>
                <a:gd name="connsiteY384" fmla="*/ 506616 h 620674"/>
                <a:gd name="connsiteX385" fmla="*/ 181185 w 580701"/>
                <a:gd name="connsiteY385" fmla="*/ 502880 h 620674"/>
                <a:gd name="connsiteX386" fmla="*/ 155072 w 580701"/>
                <a:gd name="connsiteY386" fmla="*/ 613825 h 620674"/>
                <a:gd name="connsiteX387" fmla="*/ 148021 w 580701"/>
                <a:gd name="connsiteY387" fmla="*/ 619421 h 620674"/>
                <a:gd name="connsiteX388" fmla="*/ 146352 w 580701"/>
                <a:gd name="connsiteY388" fmla="*/ 619225 h 620674"/>
                <a:gd name="connsiteX389" fmla="*/ 140954 w 580701"/>
                <a:gd name="connsiteY389" fmla="*/ 610505 h 620674"/>
                <a:gd name="connsiteX390" fmla="*/ 173631 w 580701"/>
                <a:gd name="connsiteY390" fmla="*/ 471663 h 620674"/>
                <a:gd name="connsiteX391" fmla="*/ 171611 w 580701"/>
                <a:gd name="connsiteY391" fmla="*/ 433590 h 620674"/>
                <a:gd name="connsiteX392" fmla="*/ 171575 w 580701"/>
                <a:gd name="connsiteY392" fmla="*/ 362994 h 620674"/>
                <a:gd name="connsiteX393" fmla="*/ 115578 w 580701"/>
                <a:gd name="connsiteY393" fmla="*/ 434832 h 620674"/>
                <a:gd name="connsiteX394" fmla="*/ 82832 w 580701"/>
                <a:gd name="connsiteY394" fmla="*/ 614717 h 620674"/>
                <a:gd name="connsiteX395" fmla="*/ 75703 w 580701"/>
                <a:gd name="connsiteY395" fmla="*/ 620674 h 620674"/>
                <a:gd name="connsiteX396" fmla="*/ 74396 w 580701"/>
                <a:gd name="connsiteY396" fmla="*/ 620556 h 620674"/>
                <a:gd name="connsiteX397" fmla="*/ 68558 w 580701"/>
                <a:gd name="connsiteY397" fmla="*/ 612119 h 620674"/>
                <a:gd name="connsiteX398" fmla="*/ 101304 w 580701"/>
                <a:gd name="connsiteY398" fmla="*/ 432233 h 620674"/>
                <a:gd name="connsiteX399" fmla="*/ 214049 w 580701"/>
                <a:gd name="connsiteY399" fmla="*/ 338314 h 620674"/>
                <a:gd name="connsiteX400" fmla="*/ 214776 w 580701"/>
                <a:gd name="connsiteY400" fmla="*/ 338167 h 620674"/>
                <a:gd name="connsiteX401" fmla="*/ 215248 w 580701"/>
                <a:gd name="connsiteY401" fmla="*/ 338261 h 620674"/>
                <a:gd name="connsiteX402" fmla="*/ 217475 w 580701"/>
                <a:gd name="connsiteY402" fmla="*/ 338167 h 620674"/>
                <a:gd name="connsiteX403" fmla="*/ 243477 w 580701"/>
                <a:gd name="connsiteY403" fmla="*/ 338167 h 620674"/>
                <a:gd name="connsiteX404" fmla="*/ 243477 w 580701"/>
                <a:gd name="connsiteY404" fmla="*/ 319942 h 620674"/>
                <a:gd name="connsiteX405" fmla="*/ 210653 w 580701"/>
                <a:gd name="connsiteY405" fmla="*/ 326920 h 620674"/>
                <a:gd name="connsiteX406" fmla="*/ 158870 w 580701"/>
                <a:gd name="connsiteY406" fmla="*/ 305782 h 620674"/>
                <a:gd name="connsiteX407" fmla="*/ 157666 w 580701"/>
                <a:gd name="connsiteY407" fmla="*/ 297990 h 620674"/>
                <a:gd name="connsiteX408" fmla="*/ 164286 w 580701"/>
                <a:gd name="connsiteY408" fmla="*/ 293700 h 620674"/>
                <a:gd name="connsiteX409" fmla="*/ 172739 w 580701"/>
                <a:gd name="connsiteY409" fmla="*/ 290607 h 620674"/>
                <a:gd name="connsiteX410" fmla="*/ 176706 w 580701"/>
                <a:gd name="connsiteY410" fmla="*/ 281006 h 620674"/>
                <a:gd name="connsiteX411" fmla="*/ 176706 w 580701"/>
                <a:gd name="connsiteY411" fmla="*/ 193346 h 620674"/>
                <a:gd name="connsiteX412" fmla="*/ 209007 w 580701"/>
                <a:gd name="connsiteY412" fmla="*/ 106674 h 620674"/>
                <a:gd name="connsiteX413" fmla="*/ 185175 w 580701"/>
                <a:gd name="connsiteY413" fmla="*/ 28500 h 620674"/>
                <a:gd name="connsiteX414" fmla="*/ 187731 w 580701"/>
                <a:gd name="connsiteY414" fmla="*/ 20607 h 620674"/>
                <a:gd name="connsiteX415" fmla="*/ 196017 w 580701"/>
                <a:gd name="connsiteY415" fmla="*/ 20276 h 620674"/>
                <a:gd name="connsiteX416" fmla="*/ 248697 w 580701"/>
                <a:gd name="connsiteY416" fmla="*/ 53943 h 620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Lst>
              <a:rect l="l" t="t" r="r" b="b"/>
              <a:pathLst>
                <a:path w="580701" h="620674">
                  <a:moveTo>
                    <a:pt x="295497" y="493418"/>
                  </a:moveTo>
                  <a:lnTo>
                    <a:pt x="291309" y="505813"/>
                  </a:lnTo>
                  <a:cubicBezTo>
                    <a:pt x="290317" y="508757"/>
                    <a:pt x="287547" y="510748"/>
                    <a:pt x="284438" y="510748"/>
                  </a:cubicBezTo>
                  <a:lnTo>
                    <a:pt x="271704" y="510748"/>
                  </a:lnTo>
                  <a:lnTo>
                    <a:pt x="281762" y="517775"/>
                  </a:lnTo>
                  <a:cubicBezTo>
                    <a:pt x="284405" y="519617"/>
                    <a:pt x="285506" y="522986"/>
                    <a:pt x="284476" y="526039"/>
                  </a:cubicBezTo>
                  <a:lnTo>
                    <a:pt x="280478" y="537858"/>
                  </a:lnTo>
                  <a:lnTo>
                    <a:pt x="291338" y="530271"/>
                  </a:lnTo>
                  <a:cubicBezTo>
                    <a:pt x="292589" y="529396"/>
                    <a:pt x="294037" y="528956"/>
                    <a:pt x="295492" y="528956"/>
                  </a:cubicBezTo>
                  <a:cubicBezTo>
                    <a:pt x="296948" y="528956"/>
                    <a:pt x="298396" y="529396"/>
                    <a:pt x="299646" y="530271"/>
                  </a:cubicBezTo>
                  <a:lnTo>
                    <a:pt x="310507" y="537858"/>
                  </a:lnTo>
                  <a:lnTo>
                    <a:pt x="306517" y="526039"/>
                  </a:lnTo>
                  <a:cubicBezTo>
                    <a:pt x="305487" y="522986"/>
                    <a:pt x="306589" y="519617"/>
                    <a:pt x="309239" y="517775"/>
                  </a:cubicBezTo>
                  <a:lnTo>
                    <a:pt x="319296" y="510748"/>
                  </a:lnTo>
                  <a:lnTo>
                    <a:pt x="306555" y="510748"/>
                  </a:lnTo>
                  <a:cubicBezTo>
                    <a:pt x="303447" y="510748"/>
                    <a:pt x="300677" y="508757"/>
                    <a:pt x="299684" y="505813"/>
                  </a:cubicBezTo>
                  <a:close/>
                  <a:moveTo>
                    <a:pt x="295492" y="463498"/>
                  </a:moveTo>
                  <a:cubicBezTo>
                    <a:pt x="298601" y="463498"/>
                    <a:pt x="301371" y="465489"/>
                    <a:pt x="302363" y="468433"/>
                  </a:cubicBezTo>
                  <a:lnTo>
                    <a:pt x="311751" y="496237"/>
                  </a:lnTo>
                  <a:lnTo>
                    <a:pt x="342325" y="496237"/>
                  </a:lnTo>
                  <a:cubicBezTo>
                    <a:pt x="345489" y="496237"/>
                    <a:pt x="348290" y="498290"/>
                    <a:pt x="349238" y="501310"/>
                  </a:cubicBezTo>
                  <a:cubicBezTo>
                    <a:pt x="350191" y="504331"/>
                    <a:pt x="349074" y="507622"/>
                    <a:pt x="346477" y="509431"/>
                  </a:cubicBezTo>
                  <a:lnTo>
                    <a:pt x="321995" y="526548"/>
                  </a:lnTo>
                  <a:lnTo>
                    <a:pt x="331313" y="554123"/>
                  </a:lnTo>
                  <a:cubicBezTo>
                    <a:pt x="332321" y="557089"/>
                    <a:pt x="331298" y="560371"/>
                    <a:pt x="328795" y="562245"/>
                  </a:cubicBezTo>
                  <a:cubicBezTo>
                    <a:pt x="326278" y="564134"/>
                    <a:pt x="322854" y="564181"/>
                    <a:pt x="320288" y="562387"/>
                  </a:cubicBezTo>
                  <a:lnTo>
                    <a:pt x="295490" y="545059"/>
                  </a:lnTo>
                  <a:lnTo>
                    <a:pt x="270692" y="562387"/>
                  </a:lnTo>
                  <a:cubicBezTo>
                    <a:pt x="269442" y="563262"/>
                    <a:pt x="267993" y="563702"/>
                    <a:pt x="266538" y="563702"/>
                  </a:cubicBezTo>
                  <a:cubicBezTo>
                    <a:pt x="265003" y="563702"/>
                    <a:pt x="263476" y="563215"/>
                    <a:pt x="262186" y="562247"/>
                  </a:cubicBezTo>
                  <a:cubicBezTo>
                    <a:pt x="259683" y="560367"/>
                    <a:pt x="258659" y="557092"/>
                    <a:pt x="259667" y="554126"/>
                  </a:cubicBezTo>
                  <a:lnTo>
                    <a:pt x="268992" y="526551"/>
                  </a:lnTo>
                  <a:lnTo>
                    <a:pt x="244501" y="509433"/>
                  </a:lnTo>
                  <a:cubicBezTo>
                    <a:pt x="241904" y="507624"/>
                    <a:pt x="240788" y="504334"/>
                    <a:pt x="241740" y="501312"/>
                  </a:cubicBezTo>
                  <a:cubicBezTo>
                    <a:pt x="242692" y="498290"/>
                    <a:pt x="245493" y="496237"/>
                    <a:pt x="248657" y="496237"/>
                  </a:cubicBezTo>
                  <a:lnTo>
                    <a:pt x="279232" y="496237"/>
                  </a:lnTo>
                  <a:lnTo>
                    <a:pt x="288621" y="468433"/>
                  </a:lnTo>
                  <a:cubicBezTo>
                    <a:pt x="289614" y="465489"/>
                    <a:pt x="292384" y="463498"/>
                    <a:pt x="295492" y="463498"/>
                  </a:cubicBezTo>
                  <a:close/>
                  <a:moveTo>
                    <a:pt x="257993" y="297258"/>
                  </a:moveTo>
                  <a:lnTo>
                    <a:pt x="257993" y="345421"/>
                  </a:lnTo>
                  <a:cubicBezTo>
                    <a:pt x="257993" y="349426"/>
                    <a:pt x="254743" y="352677"/>
                    <a:pt x="250737" y="352677"/>
                  </a:cubicBezTo>
                  <a:lnTo>
                    <a:pt x="222037" y="352677"/>
                  </a:lnTo>
                  <a:lnTo>
                    <a:pt x="222037" y="402469"/>
                  </a:lnTo>
                  <a:cubicBezTo>
                    <a:pt x="226631" y="408710"/>
                    <a:pt x="247157" y="432019"/>
                    <a:pt x="296736" y="432019"/>
                  </a:cubicBezTo>
                  <a:cubicBezTo>
                    <a:pt x="337768" y="432019"/>
                    <a:pt x="357089" y="408843"/>
                    <a:pt x="361606" y="402509"/>
                  </a:cubicBezTo>
                  <a:lnTo>
                    <a:pt x="361606" y="352677"/>
                  </a:lnTo>
                  <a:lnTo>
                    <a:pt x="332913" y="352677"/>
                  </a:lnTo>
                  <a:cubicBezTo>
                    <a:pt x="328908" y="352677"/>
                    <a:pt x="325657" y="349426"/>
                    <a:pt x="325657" y="345421"/>
                  </a:cubicBezTo>
                  <a:lnTo>
                    <a:pt x="325657" y="298059"/>
                  </a:lnTo>
                  <a:cubicBezTo>
                    <a:pt x="315390" y="302311"/>
                    <a:pt x="304354" y="304749"/>
                    <a:pt x="292793" y="304749"/>
                  </a:cubicBezTo>
                  <a:cubicBezTo>
                    <a:pt x="280506" y="304749"/>
                    <a:pt x="268791" y="302035"/>
                    <a:pt x="257993" y="297258"/>
                  </a:cubicBezTo>
                  <a:close/>
                  <a:moveTo>
                    <a:pt x="105463" y="271141"/>
                  </a:moveTo>
                  <a:lnTo>
                    <a:pt x="101276" y="283528"/>
                  </a:lnTo>
                  <a:cubicBezTo>
                    <a:pt x="100283" y="286472"/>
                    <a:pt x="97513" y="288463"/>
                    <a:pt x="94405" y="288463"/>
                  </a:cubicBezTo>
                  <a:lnTo>
                    <a:pt x="81660" y="288463"/>
                  </a:lnTo>
                  <a:lnTo>
                    <a:pt x="91726" y="295499"/>
                  </a:lnTo>
                  <a:cubicBezTo>
                    <a:pt x="94369" y="297341"/>
                    <a:pt x="95470" y="300710"/>
                    <a:pt x="94440" y="303763"/>
                  </a:cubicBezTo>
                  <a:lnTo>
                    <a:pt x="90442" y="315582"/>
                  </a:lnTo>
                  <a:lnTo>
                    <a:pt x="101309" y="307988"/>
                  </a:lnTo>
                  <a:cubicBezTo>
                    <a:pt x="103812" y="306257"/>
                    <a:pt x="107116" y="306250"/>
                    <a:pt x="109619" y="307997"/>
                  </a:cubicBezTo>
                  <a:lnTo>
                    <a:pt x="120471" y="315575"/>
                  </a:lnTo>
                  <a:lnTo>
                    <a:pt x="116481" y="303763"/>
                  </a:lnTo>
                  <a:cubicBezTo>
                    <a:pt x="115449" y="300708"/>
                    <a:pt x="116553" y="297341"/>
                    <a:pt x="119196" y="295499"/>
                  </a:cubicBezTo>
                  <a:lnTo>
                    <a:pt x="129262" y="288463"/>
                  </a:lnTo>
                  <a:lnTo>
                    <a:pt x="116513" y="288463"/>
                  </a:lnTo>
                  <a:cubicBezTo>
                    <a:pt x="113404" y="288463"/>
                    <a:pt x="110634" y="286472"/>
                    <a:pt x="109642" y="283528"/>
                  </a:cubicBezTo>
                  <a:close/>
                  <a:moveTo>
                    <a:pt x="475253" y="271138"/>
                  </a:moveTo>
                  <a:lnTo>
                    <a:pt x="471065" y="283525"/>
                  </a:lnTo>
                  <a:cubicBezTo>
                    <a:pt x="470072" y="286469"/>
                    <a:pt x="467302" y="288460"/>
                    <a:pt x="464194" y="288460"/>
                  </a:cubicBezTo>
                  <a:lnTo>
                    <a:pt x="451453" y="288460"/>
                  </a:lnTo>
                  <a:lnTo>
                    <a:pt x="461519" y="295496"/>
                  </a:lnTo>
                  <a:cubicBezTo>
                    <a:pt x="464163" y="297338"/>
                    <a:pt x="465264" y="300707"/>
                    <a:pt x="464234" y="303760"/>
                  </a:cubicBezTo>
                  <a:lnTo>
                    <a:pt x="460236" y="315572"/>
                  </a:lnTo>
                  <a:lnTo>
                    <a:pt x="471096" y="307985"/>
                  </a:lnTo>
                  <a:cubicBezTo>
                    <a:pt x="472346" y="307120"/>
                    <a:pt x="473795" y="306679"/>
                    <a:pt x="475251" y="306679"/>
                  </a:cubicBezTo>
                  <a:cubicBezTo>
                    <a:pt x="476706" y="306679"/>
                    <a:pt x="478155" y="307120"/>
                    <a:pt x="479405" y="307985"/>
                  </a:cubicBezTo>
                  <a:lnTo>
                    <a:pt x="490266" y="315579"/>
                  </a:lnTo>
                  <a:lnTo>
                    <a:pt x="486276" y="303760"/>
                  </a:lnTo>
                  <a:cubicBezTo>
                    <a:pt x="485246" y="300707"/>
                    <a:pt x="486347" y="297338"/>
                    <a:pt x="488995" y="295496"/>
                  </a:cubicBezTo>
                  <a:lnTo>
                    <a:pt x="499061" y="288460"/>
                  </a:lnTo>
                  <a:lnTo>
                    <a:pt x="486312" y="288460"/>
                  </a:lnTo>
                  <a:cubicBezTo>
                    <a:pt x="483203" y="288460"/>
                    <a:pt x="480433" y="286469"/>
                    <a:pt x="479441" y="283525"/>
                  </a:cubicBezTo>
                  <a:close/>
                  <a:moveTo>
                    <a:pt x="105463" y="241224"/>
                  </a:moveTo>
                  <a:cubicBezTo>
                    <a:pt x="108571" y="241224"/>
                    <a:pt x="111342" y="243215"/>
                    <a:pt x="112334" y="246159"/>
                  </a:cubicBezTo>
                  <a:lnTo>
                    <a:pt x="121721" y="273954"/>
                  </a:lnTo>
                  <a:lnTo>
                    <a:pt x="152292" y="273954"/>
                  </a:lnTo>
                  <a:cubicBezTo>
                    <a:pt x="155456" y="273954"/>
                    <a:pt x="158258" y="276008"/>
                    <a:pt x="159210" y="279029"/>
                  </a:cubicBezTo>
                  <a:cubicBezTo>
                    <a:pt x="160162" y="282051"/>
                    <a:pt x="159045" y="285342"/>
                    <a:pt x="156449" y="287151"/>
                  </a:cubicBezTo>
                  <a:lnTo>
                    <a:pt x="131957" y="304274"/>
                  </a:lnTo>
                  <a:lnTo>
                    <a:pt x="141276" y="331843"/>
                  </a:lnTo>
                  <a:cubicBezTo>
                    <a:pt x="142284" y="334809"/>
                    <a:pt x="141260" y="338091"/>
                    <a:pt x="138757" y="339964"/>
                  </a:cubicBezTo>
                  <a:cubicBezTo>
                    <a:pt x="137467" y="340932"/>
                    <a:pt x="135940" y="341419"/>
                    <a:pt x="134405" y="341419"/>
                  </a:cubicBezTo>
                  <a:cubicBezTo>
                    <a:pt x="132950" y="341419"/>
                    <a:pt x="131500" y="340979"/>
                    <a:pt x="130250" y="340104"/>
                  </a:cubicBezTo>
                  <a:lnTo>
                    <a:pt x="105461" y="322782"/>
                  </a:lnTo>
                  <a:lnTo>
                    <a:pt x="80656" y="340111"/>
                  </a:lnTo>
                  <a:cubicBezTo>
                    <a:pt x="78084" y="341898"/>
                    <a:pt x="74660" y="341842"/>
                    <a:pt x="72150" y="339962"/>
                  </a:cubicBezTo>
                  <a:cubicBezTo>
                    <a:pt x="69640" y="338082"/>
                    <a:pt x="68623" y="334806"/>
                    <a:pt x="69631" y="331841"/>
                  </a:cubicBezTo>
                  <a:lnTo>
                    <a:pt x="78956" y="304268"/>
                  </a:lnTo>
                  <a:lnTo>
                    <a:pt x="54465" y="287151"/>
                  </a:lnTo>
                  <a:cubicBezTo>
                    <a:pt x="51868" y="285342"/>
                    <a:pt x="50752" y="282051"/>
                    <a:pt x="51704" y="279029"/>
                  </a:cubicBezTo>
                  <a:cubicBezTo>
                    <a:pt x="52656" y="276008"/>
                    <a:pt x="55457" y="273954"/>
                    <a:pt x="58621" y="273954"/>
                  </a:cubicBezTo>
                  <a:lnTo>
                    <a:pt x="89205" y="273954"/>
                  </a:lnTo>
                  <a:lnTo>
                    <a:pt x="98592" y="246159"/>
                  </a:lnTo>
                  <a:cubicBezTo>
                    <a:pt x="99584" y="243215"/>
                    <a:pt x="102355" y="241224"/>
                    <a:pt x="105463" y="241224"/>
                  </a:cubicBezTo>
                  <a:close/>
                  <a:moveTo>
                    <a:pt x="475251" y="241221"/>
                  </a:moveTo>
                  <a:cubicBezTo>
                    <a:pt x="478359" y="241221"/>
                    <a:pt x="481130" y="243212"/>
                    <a:pt x="482122" y="246156"/>
                  </a:cubicBezTo>
                  <a:lnTo>
                    <a:pt x="491509" y="273951"/>
                  </a:lnTo>
                  <a:lnTo>
                    <a:pt x="522084" y="273951"/>
                  </a:lnTo>
                  <a:cubicBezTo>
                    <a:pt x="525248" y="273951"/>
                    <a:pt x="528049" y="276005"/>
                    <a:pt x="528999" y="279026"/>
                  </a:cubicBezTo>
                  <a:cubicBezTo>
                    <a:pt x="529951" y="282048"/>
                    <a:pt x="528834" y="285339"/>
                    <a:pt x="526238" y="287148"/>
                  </a:cubicBezTo>
                  <a:lnTo>
                    <a:pt x="501756" y="304265"/>
                  </a:lnTo>
                  <a:lnTo>
                    <a:pt x="511074" y="331840"/>
                  </a:lnTo>
                  <a:cubicBezTo>
                    <a:pt x="512082" y="334806"/>
                    <a:pt x="511059" y="338081"/>
                    <a:pt x="508555" y="339961"/>
                  </a:cubicBezTo>
                  <a:cubicBezTo>
                    <a:pt x="507265" y="340929"/>
                    <a:pt x="505739" y="341416"/>
                    <a:pt x="504203" y="341416"/>
                  </a:cubicBezTo>
                  <a:cubicBezTo>
                    <a:pt x="502757" y="341416"/>
                    <a:pt x="501300" y="340976"/>
                    <a:pt x="500049" y="340110"/>
                  </a:cubicBezTo>
                  <a:lnTo>
                    <a:pt x="475251" y="322782"/>
                  </a:lnTo>
                  <a:lnTo>
                    <a:pt x="450452" y="340110"/>
                  </a:lnTo>
                  <a:cubicBezTo>
                    <a:pt x="447880" y="341897"/>
                    <a:pt x="444456" y="341841"/>
                    <a:pt x="441946" y="339961"/>
                  </a:cubicBezTo>
                  <a:cubicBezTo>
                    <a:pt x="439443" y="338081"/>
                    <a:pt x="438419" y="334806"/>
                    <a:pt x="439427" y="331840"/>
                  </a:cubicBezTo>
                  <a:lnTo>
                    <a:pt x="448752" y="304265"/>
                  </a:lnTo>
                  <a:lnTo>
                    <a:pt x="424261" y="287148"/>
                  </a:lnTo>
                  <a:cubicBezTo>
                    <a:pt x="421664" y="285339"/>
                    <a:pt x="420548" y="282048"/>
                    <a:pt x="421500" y="279026"/>
                  </a:cubicBezTo>
                  <a:cubicBezTo>
                    <a:pt x="422452" y="276005"/>
                    <a:pt x="425253" y="273951"/>
                    <a:pt x="428417" y="273951"/>
                  </a:cubicBezTo>
                  <a:lnTo>
                    <a:pt x="458992" y="273951"/>
                  </a:lnTo>
                  <a:lnTo>
                    <a:pt x="468379" y="246156"/>
                  </a:lnTo>
                  <a:cubicBezTo>
                    <a:pt x="469372" y="243212"/>
                    <a:pt x="472142" y="241221"/>
                    <a:pt x="475251" y="241221"/>
                  </a:cubicBezTo>
                  <a:close/>
                  <a:moveTo>
                    <a:pt x="54096" y="172343"/>
                  </a:moveTo>
                  <a:lnTo>
                    <a:pt x="49908" y="184730"/>
                  </a:lnTo>
                  <a:cubicBezTo>
                    <a:pt x="48909" y="187683"/>
                    <a:pt x="46146" y="189665"/>
                    <a:pt x="43038" y="189665"/>
                  </a:cubicBezTo>
                  <a:lnTo>
                    <a:pt x="30297" y="189665"/>
                  </a:lnTo>
                  <a:lnTo>
                    <a:pt x="40363" y="196701"/>
                  </a:lnTo>
                  <a:cubicBezTo>
                    <a:pt x="43006" y="198543"/>
                    <a:pt x="44108" y="201912"/>
                    <a:pt x="43078" y="204964"/>
                  </a:cubicBezTo>
                  <a:lnTo>
                    <a:pt x="39079" y="216793"/>
                  </a:lnTo>
                  <a:lnTo>
                    <a:pt x="49951" y="209196"/>
                  </a:lnTo>
                  <a:cubicBezTo>
                    <a:pt x="52454" y="207465"/>
                    <a:pt x="55758" y="207459"/>
                    <a:pt x="58261" y="209205"/>
                  </a:cubicBezTo>
                  <a:lnTo>
                    <a:pt x="69113" y="216793"/>
                  </a:lnTo>
                  <a:lnTo>
                    <a:pt x="65123" y="204964"/>
                  </a:lnTo>
                  <a:cubicBezTo>
                    <a:pt x="64091" y="201910"/>
                    <a:pt x="65194" y="198543"/>
                    <a:pt x="67838" y="196701"/>
                  </a:cubicBezTo>
                  <a:lnTo>
                    <a:pt x="77904" y="189665"/>
                  </a:lnTo>
                  <a:lnTo>
                    <a:pt x="65154" y="189665"/>
                  </a:lnTo>
                  <a:cubicBezTo>
                    <a:pt x="62046" y="189665"/>
                    <a:pt x="59276" y="187674"/>
                    <a:pt x="58284" y="184730"/>
                  </a:cubicBezTo>
                  <a:close/>
                  <a:moveTo>
                    <a:pt x="526611" y="172340"/>
                  </a:moveTo>
                  <a:lnTo>
                    <a:pt x="522423" y="184727"/>
                  </a:lnTo>
                  <a:cubicBezTo>
                    <a:pt x="521424" y="187680"/>
                    <a:pt x="518660" y="189662"/>
                    <a:pt x="515552" y="189662"/>
                  </a:cubicBezTo>
                  <a:lnTo>
                    <a:pt x="502811" y="189662"/>
                  </a:lnTo>
                  <a:lnTo>
                    <a:pt x="512878" y="196698"/>
                  </a:lnTo>
                  <a:cubicBezTo>
                    <a:pt x="515521" y="198540"/>
                    <a:pt x="516622" y="201909"/>
                    <a:pt x="515592" y="204961"/>
                  </a:cubicBezTo>
                  <a:lnTo>
                    <a:pt x="511594" y="216790"/>
                  </a:lnTo>
                  <a:lnTo>
                    <a:pt x="522461" y="209196"/>
                  </a:lnTo>
                  <a:cubicBezTo>
                    <a:pt x="524964" y="207465"/>
                    <a:pt x="528269" y="207458"/>
                    <a:pt x="530772" y="209205"/>
                  </a:cubicBezTo>
                  <a:lnTo>
                    <a:pt x="541624" y="216792"/>
                  </a:lnTo>
                  <a:lnTo>
                    <a:pt x="537634" y="204964"/>
                  </a:lnTo>
                  <a:cubicBezTo>
                    <a:pt x="536604" y="201911"/>
                    <a:pt x="537705" y="198542"/>
                    <a:pt x="540353" y="196698"/>
                  </a:cubicBezTo>
                  <a:lnTo>
                    <a:pt x="550419" y="189662"/>
                  </a:lnTo>
                  <a:lnTo>
                    <a:pt x="537670" y="189662"/>
                  </a:lnTo>
                  <a:cubicBezTo>
                    <a:pt x="534562" y="189662"/>
                    <a:pt x="531791" y="187671"/>
                    <a:pt x="530799" y="184727"/>
                  </a:cubicBezTo>
                  <a:close/>
                  <a:moveTo>
                    <a:pt x="293741" y="162156"/>
                  </a:moveTo>
                  <a:cubicBezTo>
                    <a:pt x="279087" y="177186"/>
                    <a:pt x="253281" y="196072"/>
                    <a:pt x="212115" y="204229"/>
                  </a:cubicBezTo>
                  <a:cubicBezTo>
                    <a:pt x="215201" y="252236"/>
                    <a:pt x="250159" y="290240"/>
                    <a:pt x="292791" y="290242"/>
                  </a:cubicBezTo>
                  <a:cubicBezTo>
                    <a:pt x="305402" y="290242"/>
                    <a:pt x="317302" y="286825"/>
                    <a:pt x="327953" y="280904"/>
                  </a:cubicBezTo>
                  <a:cubicBezTo>
                    <a:pt x="328754" y="280147"/>
                    <a:pt x="329744" y="279647"/>
                    <a:pt x="330823" y="279315"/>
                  </a:cubicBezTo>
                  <a:cubicBezTo>
                    <a:pt x="355834" y="263991"/>
                    <a:pt x="372991" y="234055"/>
                    <a:pt x="373685" y="199514"/>
                  </a:cubicBezTo>
                  <a:cubicBezTo>
                    <a:pt x="325561" y="195878"/>
                    <a:pt x="302941" y="174663"/>
                    <a:pt x="293741" y="162156"/>
                  </a:cubicBezTo>
                  <a:close/>
                  <a:moveTo>
                    <a:pt x="54100" y="142428"/>
                  </a:moveTo>
                  <a:cubicBezTo>
                    <a:pt x="57218" y="142428"/>
                    <a:pt x="59979" y="144419"/>
                    <a:pt x="60971" y="147363"/>
                  </a:cubicBezTo>
                  <a:lnTo>
                    <a:pt x="70361" y="175158"/>
                  </a:lnTo>
                  <a:lnTo>
                    <a:pt x="100934" y="175158"/>
                  </a:lnTo>
                  <a:cubicBezTo>
                    <a:pt x="104098" y="175158"/>
                    <a:pt x="106899" y="177212"/>
                    <a:pt x="107852" y="180233"/>
                  </a:cubicBezTo>
                  <a:cubicBezTo>
                    <a:pt x="108804" y="183255"/>
                    <a:pt x="107687" y="186546"/>
                    <a:pt x="105090" y="188355"/>
                  </a:cubicBezTo>
                  <a:lnTo>
                    <a:pt x="80598" y="205478"/>
                  </a:lnTo>
                  <a:lnTo>
                    <a:pt x="89918" y="233053"/>
                  </a:lnTo>
                  <a:cubicBezTo>
                    <a:pt x="90926" y="236019"/>
                    <a:pt x="89902" y="239301"/>
                    <a:pt x="87399" y="241175"/>
                  </a:cubicBezTo>
                  <a:cubicBezTo>
                    <a:pt x="86109" y="242143"/>
                    <a:pt x="84582" y="242630"/>
                    <a:pt x="83047" y="242630"/>
                  </a:cubicBezTo>
                  <a:cubicBezTo>
                    <a:pt x="81592" y="242630"/>
                    <a:pt x="80142" y="242189"/>
                    <a:pt x="78892" y="241315"/>
                  </a:cubicBezTo>
                  <a:lnTo>
                    <a:pt x="54100" y="223993"/>
                  </a:lnTo>
                  <a:lnTo>
                    <a:pt x="29296" y="241322"/>
                  </a:lnTo>
                  <a:cubicBezTo>
                    <a:pt x="26724" y="243102"/>
                    <a:pt x="23299" y="243053"/>
                    <a:pt x="20789" y="241173"/>
                  </a:cubicBezTo>
                  <a:cubicBezTo>
                    <a:pt x="18286" y="239292"/>
                    <a:pt x="17263" y="236017"/>
                    <a:pt x="18271" y="233051"/>
                  </a:cubicBezTo>
                  <a:lnTo>
                    <a:pt x="27596" y="205476"/>
                  </a:lnTo>
                  <a:lnTo>
                    <a:pt x="3098" y="188352"/>
                  </a:lnTo>
                  <a:cubicBezTo>
                    <a:pt x="501" y="186543"/>
                    <a:pt x="-615" y="183253"/>
                    <a:pt x="337" y="180231"/>
                  </a:cubicBezTo>
                  <a:cubicBezTo>
                    <a:pt x="1289" y="177209"/>
                    <a:pt x="4090" y="175156"/>
                    <a:pt x="7254" y="175156"/>
                  </a:cubicBezTo>
                  <a:lnTo>
                    <a:pt x="37835" y="175156"/>
                  </a:lnTo>
                  <a:lnTo>
                    <a:pt x="47230" y="147363"/>
                  </a:lnTo>
                  <a:cubicBezTo>
                    <a:pt x="48229" y="144410"/>
                    <a:pt x="50992" y="142428"/>
                    <a:pt x="54100" y="142428"/>
                  </a:cubicBezTo>
                  <a:close/>
                  <a:moveTo>
                    <a:pt x="526613" y="142425"/>
                  </a:moveTo>
                  <a:cubicBezTo>
                    <a:pt x="529731" y="142425"/>
                    <a:pt x="532492" y="144416"/>
                    <a:pt x="533485" y="147360"/>
                  </a:cubicBezTo>
                  <a:lnTo>
                    <a:pt x="542874" y="175155"/>
                  </a:lnTo>
                  <a:lnTo>
                    <a:pt x="573449" y="175155"/>
                  </a:lnTo>
                  <a:cubicBezTo>
                    <a:pt x="576613" y="175155"/>
                    <a:pt x="579414" y="177209"/>
                    <a:pt x="580366" y="180230"/>
                  </a:cubicBezTo>
                  <a:cubicBezTo>
                    <a:pt x="581318" y="183252"/>
                    <a:pt x="580201" y="186540"/>
                    <a:pt x="577598" y="188354"/>
                  </a:cubicBezTo>
                  <a:lnTo>
                    <a:pt x="553107" y="205478"/>
                  </a:lnTo>
                  <a:lnTo>
                    <a:pt x="562426" y="233053"/>
                  </a:lnTo>
                  <a:cubicBezTo>
                    <a:pt x="563434" y="236019"/>
                    <a:pt x="562410" y="239301"/>
                    <a:pt x="559907" y="241174"/>
                  </a:cubicBezTo>
                  <a:cubicBezTo>
                    <a:pt x="558616" y="242142"/>
                    <a:pt x="557090" y="242629"/>
                    <a:pt x="555555" y="242629"/>
                  </a:cubicBezTo>
                  <a:cubicBezTo>
                    <a:pt x="554100" y="242629"/>
                    <a:pt x="552651" y="242189"/>
                    <a:pt x="551401" y="241314"/>
                  </a:cubicBezTo>
                  <a:lnTo>
                    <a:pt x="526611" y="223992"/>
                  </a:lnTo>
                  <a:lnTo>
                    <a:pt x="501806" y="241321"/>
                  </a:lnTo>
                  <a:cubicBezTo>
                    <a:pt x="499225" y="243101"/>
                    <a:pt x="495803" y="243052"/>
                    <a:pt x="493299" y="241172"/>
                  </a:cubicBezTo>
                  <a:cubicBezTo>
                    <a:pt x="490796" y="239292"/>
                    <a:pt x="489773" y="236016"/>
                    <a:pt x="490781" y="233050"/>
                  </a:cubicBezTo>
                  <a:lnTo>
                    <a:pt x="500106" y="205475"/>
                  </a:lnTo>
                  <a:lnTo>
                    <a:pt x="475608" y="188352"/>
                  </a:lnTo>
                  <a:cubicBezTo>
                    <a:pt x="473011" y="186543"/>
                    <a:pt x="471895" y="183252"/>
                    <a:pt x="472847" y="180230"/>
                  </a:cubicBezTo>
                  <a:cubicBezTo>
                    <a:pt x="473799" y="177209"/>
                    <a:pt x="476601" y="175155"/>
                    <a:pt x="479765" y="175155"/>
                  </a:cubicBezTo>
                  <a:lnTo>
                    <a:pt x="510345" y="175155"/>
                  </a:lnTo>
                  <a:lnTo>
                    <a:pt x="519742" y="147360"/>
                  </a:lnTo>
                  <a:cubicBezTo>
                    <a:pt x="520741" y="144407"/>
                    <a:pt x="523504" y="142425"/>
                    <a:pt x="526613" y="142425"/>
                  </a:cubicBezTo>
                  <a:close/>
                  <a:moveTo>
                    <a:pt x="218397" y="117864"/>
                  </a:moveTo>
                  <a:cubicBezTo>
                    <a:pt x="200879" y="137584"/>
                    <a:pt x="191218" y="164045"/>
                    <a:pt x="191218" y="193348"/>
                  </a:cubicBezTo>
                  <a:lnTo>
                    <a:pt x="191218" y="281011"/>
                  </a:lnTo>
                  <a:cubicBezTo>
                    <a:pt x="191218" y="288918"/>
                    <a:pt x="188031" y="296339"/>
                    <a:pt x="182475" y="301361"/>
                  </a:cubicBezTo>
                  <a:cubicBezTo>
                    <a:pt x="181492" y="302257"/>
                    <a:pt x="180453" y="303067"/>
                    <a:pt x="179367" y="303784"/>
                  </a:cubicBezTo>
                  <a:cubicBezTo>
                    <a:pt x="191115" y="311046"/>
                    <a:pt x="213143" y="318814"/>
                    <a:pt x="243324" y="304302"/>
                  </a:cubicBezTo>
                  <a:cubicBezTo>
                    <a:pt x="243375" y="304280"/>
                    <a:pt x="243430" y="304287"/>
                    <a:pt x="243479" y="304262"/>
                  </a:cubicBezTo>
                  <a:lnTo>
                    <a:pt x="243479" y="289147"/>
                  </a:lnTo>
                  <a:cubicBezTo>
                    <a:pt x="215860" y="270304"/>
                    <a:pt x="197301" y="236265"/>
                    <a:pt x="197301" y="197360"/>
                  </a:cubicBezTo>
                  <a:cubicBezTo>
                    <a:pt x="197301" y="193355"/>
                    <a:pt x="200552" y="190104"/>
                    <a:pt x="204557" y="190104"/>
                  </a:cubicBezTo>
                  <a:cubicBezTo>
                    <a:pt x="205331" y="190104"/>
                    <a:pt x="206039" y="190320"/>
                    <a:pt x="206740" y="190545"/>
                  </a:cubicBezTo>
                  <a:cubicBezTo>
                    <a:pt x="273019" y="178427"/>
                    <a:pt x="296010" y="136394"/>
                    <a:pt x="296963" y="134592"/>
                  </a:cubicBezTo>
                  <a:cubicBezTo>
                    <a:pt x="298827" y="131058"/>
                    <a:pt x="303217" y="129712"/>
                    <a:pt x="306744" y="131546"/>
                  </a:cubicBezTo>
                  <a:cubicBezTo>
                    <a:pt x="310286" y="133404"/>
                    <a:pt x="311663" y="137762"/>
                    <a:pt x="309821" y="141305"/>
                  </a:cubicBezTo>
                  <a:cubicBezTo>
                    <a:pt x="309541" y="141839"/>
                    <a:pt x="307549" y="145523"/>
                    <a:pt x="303518" y="150870"/>
                  </a:cubicBezTo>
                  <a:cubicBezTo>
                    <a:pt x="309087" y="159777"/>
                    <a:pt x="328451" y="183060"/>
                    <a:pt x="379533" y="185429"/>
                  </a:cubicBezTo>
                  <a:cubicBezTo>
                    <a:pt x="379900" y="185356"/>
                    <a:pt x="380227" y="185178"/>
                    <a:pt x="380612" y="185162"/>
                  </a:cubicBezTo>
                  <a:cubicBezTo>
                    <a:pt x="384508" y="185178"/>
                    <a:pt x="387995" y="188091"/>
                    <a:pt x="388175" y="192096"/>
                  </a:cubicBezTo>
                  <a:cubicBezTo>
                    <a:pt x="388246" y="193833"/>
                    <a:pt x="388293" y="195589"/>
                    <a:pt x="388293" y="197360"/>
                  </a:cubicBezTo>
                  <a:cubicBezTo>
                    <a:pt x="388293" y="237177"/>
                    <a:pt x="368875" y="271928"/>
                    <a:pt x="340168" y="290474"/>
                  </a:cubicBezTo>
                  <a:lnTo>
                    <a:pt x="340168" y="304264"/>
                  </a:lnTo>
                  <a:cubicBezTo>
                    <a:pt x="340217" y="304287"/>
                    <a:pt x="340271" y="304278"/>
                    <a:pt x="340318" y="304302"/>
                  </a:cubicBezTo>
                  <a:cubicBezTo>
                    <a:pt x="370294" y="318727"/>
                    <a:pt x="392409" y="310953"/>
                    <a:pt x="404213" y="303744"/>
                  </a:cubicBezTo>
                  <a:cubicBezTo>
                    <a:pt x="403149" y="303036"/>
                    <a:pt x="402135" y="302242"/>
                    <a:pt x="401167" y="301367"/>
                  </a:cubicBezTo>
                  <a:cubicBezTo>
                    <a:pt x="395604" y="296332"/>
                    <a:pt x="392425" y="288912"/>
                    <a:pt x="392425" y="281002"/>
                  </a:cubicBezTo>
                  <a:lnTo>
                    <a:pt x="392425" y="193348"/>
                  </a:lnTo>
                  <a:cubicBezTo>
                    <a:pt x="392425" y="164154"/>
                    <a:pt x="382799" y="137709"/>
                    <a:pt x="365377" y="118022"/>
                  </a:cubicBezTo>
                  <a:cubicBezTo>
                    <a:pt x="338371" y="123160"/>
                    <a:pt x="313197" y="125009"/>
                    <a:pt x="291558" y="125009"/>
                  </a:cubicBezTo>
                  <a:cubicBezTo>
                    <a:pt x="253672" y="125009"/>
                    <a:pt x="226511" y="119673"/>
                    <a:pt x="218397" y="117864"/>
                  </a:cubicBezTo>
                  <a:close/>
                  <a:moveTo>
                    <a:pt x="449575" y="83432"/>
                  </a:moveTo>
                  <a:lnTo>
                    <a:pt x="445387" y="95818"/>
                  </a:lnTo>
                  <a:cubicBezTo>
                    <a:pt x="444395" y="98762"/>
                    <a:pt x="441625" y="100754"/>
                    <a:pt x="438517" y="100754"/>
                  </a:cubicBezTo>
                  <a:lnTo>
                    <a:pt x="425774" y="100754"/>
                  </a:lnTo>
                  <a:lnTo>
                    <a:pt x="435840" y="107789"/>
                  </a:lnTo>
                  <a:cubicBezTo>
                    <a:pt x="438483" y="109631"/>
                    <a:pt x="439584" y="113000"/>
                    <a:pt x="438554" y="116053"/>
                  </a:cubicBezTo>
                  <a:lnTo>
                    <a:pt x="434556" y="127881"/>
                  </a:lnTo>
                  <a:lnTo>
                    <a:pt x="445423" y="120287"/>
                  </a:lnTo>
                  <a:cubicBezTo>
                    <a:pt x="446673" y="119422"/>
                    <a:pt x="448122" y="118981"/>
                    <a:pt x="449577" y="118981"/>
                  </a:cubicBezTo>
                  <a:cubicBezTo>
                    <a:pt x="451033" y="118981"/>
                    <a:pt x="452482" y="119422"/>
                    <a:pt x="453732" y="120287"/>
                  </a:cubicBezTo>
                  <a:lnTo>
                    <a:pt x="464599" y="127881"/>
                  </a:lnTo>
                  <a:lnTo>
                    <a:pt x="460601" y="116053"/>
                  </a:lnTo>
                  <a:cubicBezTo>
                    <a:pt x="459569" y="112998"/>
                    <a:pt x="460672" y="109631"/>
                    <a:pt x="463316" y="107789"/>
                  </a:cubicBezTo>
                  <a:lnTo>
                    <a:pt x="473382" y="100754"/>
                  </a:lnTo>
                  <a:lnTo>
                    <a:pt x="460625" y="100754"/>
                  </a:lnTo>
                  <a:cubicBezTo>
                    <a:pt x="457517" y="100754"/>
                    <a:pt x="454747" y="98762"/>
                    <a:pt x="453755" y="95818"/>
                  </a:cubicBezTo>
                  <a:close/>
                  <a:moveTo>
                    <a:pt x="131140" y="83432"/>
                  </a:moveTo>
                  <a:lnTo>
                    <a:pt x="126953" y="95818"/>
                  </a:lnTo>
                  <a:cubicBezTo>
                    <a:pt x="125960" y="98762"/>
                    <a:pt x="123190" y="100754"/>
                    <a:pt x="120082" y="100754"/>
                  </a:cubicBezTo>
                  <a:lnTo>
                    <a:pt x="120082" y="100756"/>
                  </a:lnTo>
                  <a:lnTo>
                    <a:pt x="107339" y="100756"/>
                  </a:lnTo>
                  <a:lnTo>
                    <a:pt x="117396" y="107791"/>
                  </a:lnTo>
                  <a:cubicBezTo>
                    <a:pt x="120039" y="109634"/>
                    <a:pt x="121141" y="113002"/>
                    <a:pt x="120111" y="116055"/>
                  </a:cubicBezTo>
                  <a:lnTo>
                    <a:pt x="116112" y="127890"/>
                  </a:lnTo>
                  <a:lnTo>
                    <a:pt x="126988" y="120287"/>
                  </a:lnTo>
                  <a:cubicBezTo>
                    <a:pt x="129491" y="118556"/>
                    <a:pt x="132796" y="118556"/>
                    <a:pt x="135299" y="120287"/>
                  </a:cubicBezTo>
                  <a:lnTo>
                    <a:pt x="146166" y="127881"/>
                  </a:lnTo>
                  <a:lnTo>
                    <a:pt x="142167" y="116053"/>
                  </a:lnTo>
                  <a:cubicBezTo>
                    <a:pt x="141135" y="112998"/>
                    <a:pt x="142239" y="109631"/>
                    <a:pt x="144882" y="107789"/>
                  </a:cubicBezTo>
                  <a:lnTo>
                    <a:pt x="154948" y="100754"/>
                  </a:lnTo>
                  <a:lnTo>
                    <a:pt x="142199" y="100754"/>
                  </a:lnTo>
                  <a:cubicBezTo>
                    <a:pt x="139090" y="100754"/>
                    <a:pt x="136320" y="98762"/>
                    <a:pt x="135328" y="95818"/>
                  </a:cubicBezTo>
                  <a:close/>
                  <a:moveTo>
                    <a:pt x="449571" y="53512"/>
                  </a:moveTo>
                  <a:cubicBezTo>
                    <a:pt x="452680" y="53512"/>
                    <a:pt x="455450" y="55503"/>
                    <a:pt x="456442" y="58447"/>
                  </a:cubicBezTo>
                  <a:lnTo>
                    <a:pt x="465830" y="86242"/>
                  </a:lnTo>
                  <a:lnTo>
                    <a:pt x="496404" y="86242"/>
                  </a:lnTo>
                  <a:cubicBezTo>
                    <a:pt x="499568" y="86242"/>
                    <a:pt x="502370" y="88296"/>
                    <a:pt x="503322" y="91317"/>
                  </a:cubicBezTo>
                  <a:cubicBezTo>
                    <a:pt x="504274" y="94339"/>
                    <a:pt x="503157" y="97630"/>
                    <a:pt x="500561" y="99439"/>
                  </a:cubicBezTo>
                  <a:lnTo>
                    <a:pt x="476078" y="116556"/>
                  </a:lnTo>
                  <a:lnTo>
                    <a:pt x="485397" y="144141"/>
                  </a:lnTo>
                  <a:cubicBezTo>
                    <a:pt x="486405" y="147107"/>
                    <a:pt x="485381" y="150389"/>
                    <a:pt x="482878" y="152262"/>
                  </a:cubicBezTo>
                  <a:cubicBezTo>
                    <a:pt x="481588" y="153230"/>
                    <a:pt x="480061" y="153717"/>
                    <a:pt x="478526" y="153717"/>
                  </a:cubicBezTo>
                  <a:cubicBezTo>
                    <a:pt x="477080" y="153717"/>
                    <a:pt x="475622" y="153277"/>
                    <a:pt x="474372" y="152411"/>
                  </a:cubicBezTo>
                  <a:lnTo>
                    <a:pt x="449573" y="135082"/>
                  </a:lnTo>
                  <a:lnTo>
                    <a:pt x="424768" y="152411"/>
                  </a:lnTo>
                  <a:cubicBezTo>
                    <a:pt x="422187" y="154191"/>
                    <a:pt x="418771" y="154142"/>
                    <a:pt x="416262" y="152262"/>
                  </a:cubicBezTo>
                  <a:cubicBezTo>
                    <a:pt x="413759" y="150382"/>
                    <a:pt x="412735" y="147107"/>
                    <a:pt x="413743" y="144141"/>
                  </a:cubicBezTo>
                  <a:lnTo>
                    <a:pt x="423068" y="116556"/>
                  </a:lnTo>
                  <a:lnTo>
                    <a:pt x="398577" y="99439"/>
                  </a:lnTo>
                  <a:cubicBezTo>
                    <a:pt x="395980" y="97630"/>
                    <a:pt x="394864" y="94339"/>
                    <a:pt x="395814" y="91317"/>
                  </a:cubicBezTo>
                  <a:cubicBezTo>
                    <a:pt x="396766" y="88296"/>
                    <a:pt x="399567" y="86242"/>
                    <a:pt x="402731" y="86242"/>
                  </a:cubicBezTo>
                  <a:lnTo>
                    <a:pt x="433312" y="86242"/>
                  </a:lnTo>
                  <a:lnTo>
                    <a:pt x="442700" y="58447"/>
                  </a:lnTo>
                  <a:cubicBezTo>
                    <a:pt x="443692" y="55503"/>
                    <a:pt x="446462" y="53512"/>
                    <a:pt x="449571" y="53512"/>
                  </a:cubicBezTo>
                  <a:close/>
                  <a:moveTo>
                    <a:pt x="131138" y="53512"/>
                  </a:moveTo>
                  <a:cubicBezTo>
                    <a:pt x="134246" y="53512"/>
                    <a:pt x="137016" y="55503"/>
                    <a:pt x="138009" y="58447"/>
                  </a:cubicBezTo>
                  <a:lnTo>
                    <a:pt x="147398" y="86242"/>
                  </a:lnTo>
                  <a:lnTo>
                    <a:pt x="177972" y="86242"/>
                  </a:lnTo>
                  <a:cubicBezTo>
                    <a:pt x="181136" y="86242"/>
                    <a:pt x="183937" y="88296"/>
                    <a:pt x="184889" y="91317"/>
                  </a:cubicBezTo>
                  <a:cubicBezTo>
                    <a:pt x="185841" y="94339"/>
                    <a:pt x="184725" y="97630"/>
                    <a:pt x="182128" y="99439"/>
                  </a:cubicBezTo>
                  <a:lnTo>
                    <a:pt x="157645" y="116556"/>
                  </a:lnTo>
                  <a:lnTo>
                    <a:pt x="166964" y="144141"/>
                  </a:lnTo>
                  <a:cubicBezTo>
                    <a:pt x="167972" y="147107"/>
                    <a:pt x="166949" y="150389"/>
                    <a:pt x="164446" y="152262"/>
                  </a:cubicBezTo>
                  <a:cubicBezTo>
                    <a:pt x="163155" y="153230"/>
                    <a:pt x="161629" y="153717"/>
                    <a:pt x="160093" y="153717"/>
                  </a:cubicBezTo>
                  <a:cubicBezTo>
                    <a:pt x="158647" y="153717"/>
                    <a:pt x="157189" y="153277"/>
                    <a:pt x="155938" y="152411"/>
                  </a:cubicBezTo>
                  <a:lnTo>
                    <a:pt x="131140" y="135082"/>
                  </a:lnTo>
                  <a:lnTo>
                    <a:pt x="106342" y="152411"/>
                  </a:lnTo>
                  <a:cubicBezTo>
                    <a:pt x="103770" y="154191"/>
                    <a:pt x="100346" y="154142"/>
                    <a:pt x="97836" y="152262"/>
                  </a:cubicBezTo>
                  <a:cubicBezTo>
                    <a:pt x="95333" y="150389"/>
                    <a:pt x="94309" y="147107"/>
                    <a:pt x="95317" y="144141"/>
                  </a:cubicBezTo>
                  <a:lnTo>
                    <a:pt x="104627" y="116556"/>
                  </a:lnTo>
                  <a:lnTo>
                    <a:pt x="80151" y="99439"/>
                  </a:lnTo>
                  <a:cubicBezTo>
                    <a:pt x="77554" y="97630"/>
                    <a:pt x="76438" y="94339"/>
                    <a:pt x="77390" y="91317"/>
                  </a:cubicBezTo>
                  <a:cubicBezTo>
                    <a:pt x="78342" y="88296"/>
                    <a:pt x="81143" y="86242"/>
                    <a:pt x="84307" y="86242"/>
                  </a:cubicBezTo>
                  <a:lnTo>
                    <a:pt x="114880" y="86242"/>
                  </a:lnTo>
                  <a:lnTo>
                    <a:pt x="124267" y="58447"/>
                  </a:lnTo>
                  <a:cubicBezTo>
                    <a:pt x="125259" y="55503"/>
                    <a:pt x="128029" y="53512"/>
                    <a:pt x="131138" y="53512"/>
                  </a:cubicBezTo>
                  <a:close/>
                  <a:moveTo>
                    <a:pt x="289251" y="19980"/>
                  </a:moveTo>
                  <a:lnTo>
                    <a:pt x="256741" y="67930"/>
                  </a:lnTo>
                  <a:cubicBezTo>
                    <a:pt x="254538" y="71187"/>
                    <a:pt x="250137" y="72108"/>
                    <a:pt x="246833" y="69968"/>
                  </a:cubicBezTo>
                  <a:lnTo>
                    <a:pt x="204793" y="43096"/>
                  </a:lnTo>
                  <a:lnTo>
                    <a:pt x="222695" y="101832"/>
                  </a:lnTo>
                  <a:cubicBezTo>
                    <a:pt x="222920" y="102017"/>
                    <a:pt x="223194" y="102106"/>
                    <a:pt x="223403" y="102318"/>
                  </a:cubicBezTo>
                  <a:cubicBezTo>
                    <a:pt x="223984" y="102916"/>
                    <a:pt x="224371" y="103621"/>
                    <a:pt x="224705" y="104340"/>
                  </a:cubicBezTo>
                  <a:cubicBezTo>
                    <a:pt x="241234" y="107598"/>
                    <a:pt x="295543" y="116208"/>
                    <a:pt x="360653" y="104207"/>
                  </a:cubicBezTo>
                  <a:cubicBezTo>
                    <a:pt x="360880" y="103888"/>
                    <a:pt x="361012" y="103524"/>
                    <a:pt x="361296" y="103239"/>
                  </a:cubicBezTo>
                  <a:cubicBezTo>
                    <a:pt x="361568" y="102967"/>
                    <a:pt x="361919" y="102845"/>
                    <a:pt x="362220" y="102625"/>
                  </a:cubicBezTo>
                  <a:lnTo>
                    <a:pt x="378249" y="40644"/>
                  </a:lnTo>
                  <a:lnTo>
                    <a:pt x="331635" y="69999"/>
                  </a:lnTo>
                  <a:cubicBezTo>
                    <a:pt x="328331" y="72084"/>
                    <a:pt x="323964" y="71165"/>
                    <a:pt x="321767" y="67930"/>
                  </a:cubicBezTo>
                  <a:close/>
                  <a:moveTo>
                    <a:pt x="283245" y="2987"/>
                  </a:moveTo>
                  <a:cubicBezTo>
                    <a:pt x="285951" y="-995"/>
                    <a:pt x="292546" y="-995"/>
                    <a:pt x="295254" y="2987"/>
                  </a:cubicBezTo>
                  <a:lnTo>
                    <a:pt x="329842" y="53983"/>
                  </a:lnTo>
                  <a:lnTo>
                    <a:pt x="385983" y="18634"/>
                  </a:lnTo>
                  <a:cubicBezTo>
                    <a:pt x="388495" y="17043"/>
                    <a:pt x="391722" y="17161"/>
                    <a:pt x="394129" y="18916"/>
                  </a:cubicBezTo>
                  <a:cubicBezTo>
                    <a:pt x="396530" y="20670"/>
                    <a:pt x="397616" y="23709"/>
                    <a:pt x="396868" y="26588"/>
                  </a:cubicBezTo>
                  <a:lnTo>
                    <a:pt x="375821" y="107976"/>
                  </a:lnTo>
                  <a:cubicBezTo>
                    <a:pt x="395851" y="130366"/>
                    <a:pt x="406934" y="160358"/>
                    <a:pt x="406934" y="193348"/>
                  </a:cubicBezTo>
                  <a:lnTo>
                    <a:pt x="406934" y="280997"/>
                  </a:lnTo>
                  <a:cubicBezTo>
                    <a:pt x="406934" y="284822"/>
                    <a:pt x="408374" y="288324"/>
                    <a:pt x="410892" y="290607"/>
                  </a:cubicBezTo>
                  <a:cubicBezTo>
                    <a:pt x="413206" y="292694"/>
                    <a:pt x="415977" y="293709"/>
                    <a:pt x="419352" y="293709"/>
                  </a:cubicBezTo>
                  <a:cubicBezTo>
                    <a:pt x="422209" y="293709"/>
                    <a:pt x="424799" y="295393"/>
                    <a:pt x="425971" y="297999"/>
                  </a:cubicBezTo>
                  <a:cubicBezTo>
                    <a:pt x="427144" y="300604"/>
                    <a:pt x="426672" y="303659"/>
                    <a:pt x="424768" y="305791"/>
                  </a:cubicBezTo>
                  <a:cubicBezTo>
                    <a:pt x="424516" y="306082"/>
                    <a:pt x="405423" y="326920"/>
                    <a:pt x="372993" y="326929"/>
                  </a:cubicBezTo>
                  <a:cubicBezTo>
                    <a:pt x="363234" y="326929"/>
                    <a:pt x="352198" y="324850"/>
                    <a:pt x="340168" y="319946"/>
                  </a:cubicBezTo>
                  <a:lnTo>
                    <a:pt x="340168" y="338167"/>
                  </a:lnTo>
                  <a:lnTo>
                    <a:pt x="366162" y="338167"/>
                  </a:lnTo>
                  <a:cubicBezTo>
                    <a:pt x="366912" y="338167"/>
                    <a:pt x="367642" y="338250"/>
                    <a:pt x="368390" y="338261"/>
                  </a:cubicBezTo>
                  <a:cubicBezTo>
                    <a:pt x="368552" y="338252"/>
                    <a:pt x="368695" y="338167"/>
                    <a:pt x="368861" y="338167"/>
                  </a:cubicBezTo>
                  <a:cubicBezTo>
                    <a:pt x="369120" y="338167"/>
                    <a:pt x="369338" y="338287"/>
                    <a:pt x="369589" y="338314"/>
                  </a:cubicBezTo>
                  <a:cubicBezTo>
                    <a:pt x="425480" y="339863"/>
                    <a:pt x="472613" y="378823"/>
                    <a:pt x="482332" y="432235"/>
                  </a:cubicBezTo>
                  <a:lnTo>
                    <a:pt x="514991" y="611687"/>
                  </a:lnTo>
                  <a:cubicBezTo>
                    <a:pt x="515708" y="615630"/>
                    <a:pt x="513095" y="619408"/>
                    <a:pt x="509153" y="620124"/>
                  </a:cubicBezTo>
                  <a:cubicBezTo>
                    <a:pt x="508712" y="620202"/>
                    <a:pt x="508280" y="620242"/>
                    <a:pt x="507847" y="620242"/>
                  </a:cubicBezTo>
                  <a:cubicBezTo>
                    <a:pt x="504409" y="620242"/>
                    <a:pt x="501354" y="617788"/>
                    <a:pt x="500717" y="614286"/>
                  </a:cubicBezTo>
                  <a:lnTo>
                    <a:pt x="468058" y="434834"/>
                  </a:lnTo>
                  <a:cubicBezTo>
                    <a:pt x="462220" y="402747"/>
                    <a:pt x="440815" y="376647"/>
                    <a:pt x="412074" y="363005"/>
                  </a:cubicBezTo>
                  <a:lnTo>
                    <a:pt x="412074" y="434338"/>
                  </a:lnTo>
                  <a:cubicBezTo>
                    <a:pt x="412136" y="434712"/>
                    <a:pt x="413503" y="448952"/>
                    <a:pt x="410189" y="470486"/>
                  </a:cubicBezTo>
                  <a:cubicBezTo>
                    <a:pt x="410218" y="470582"/>
                    <a:pt x="410287" y="470653"/>
                    <a:pt x="410312" y="470751"/>
                  </a:cubicBezTo>
                  <a:lnTo>
                    <a:pt x="443191" y="610508"/>
                  </a:lnTo>
                  <a:cubicBezTo>
                    <a:pt x="444112" y="614404"/>
                    <a:pt x="441696" y="618315"/>
                    <a:pt x="437793" y="619228"/>
                  </a:cubicBezTo>
                  <a:cubicBezTo>
                    <a:pt x="437235" y="619361"/>
                    <a:pt x="436676" y="619423"/>
                    <a:pt x="436124" y="619423"/>
                  </a:cubicBezTo>
                  <a:cubicBezTo>
                    <a:pt x="432836" y="619423"/>
                    <a:pt x="429861" y="617172"/>
                    <a:pt x="429073" y="613827"/>
                  </a:cubicBezTo>
                  <a:lnTo>
                    <a:pt x="402756" y="501961"/>
                  </a:lnTo>
                  <a:cubicBezTo>
                    <a:pt x="402262" y="503508"/>
                    <a:pt x="401790" y="505043"/>
                    <a:pt x="401247" y="506618"/>
                  </a:cubicBezTo>
                  <a:cubicBezTo>
                    <a:pt x="391379" y="535248"/>
                    <a:pt x="386381" y="566405"/>
                    <a:pt x="386381" y="599245"/>
                  </a:cubicBezTo>
                  <a:lnTo>
                    <a:pt x="386381" y="612168"/>
                  </a:lnTo>
                  <a:cubicBezTo>
                    <a:pt x="386381" y="616173"/>
                    <a:pt x="383131" y="619424"/>
                    <a:pt x="379126" y="619424"/>
                  </a:cubicBezTo>
                  <a:cubicBezTo>
                    <a:pt x="375120" y="619424"/>
                    <a:pt x="371870" y="616173"/>
                    <a:pt x="371870" y="612168"/>
                  </a:cubicBezTo>
                  <a:lnTo>
                    <a:pt x="371870" y="599245"/>
                  </a:lnTo>
                  <a:cubicBezTo>
                    <a:pt x="371870" y="564799"/>
                    <a:pt x="377143" y="532046"/>
                    <a:pt x="387538" y="501897"/>
                  </a:cubicBezTo>
                  <a:cubicBezTo>
                    <a:pt x="400461" y="464414"/>
                    <a:pt x="397636" y="435375"/>
                    <a:pt x="397605" y="435083"/>
                  </a:cubicBezTo>
                  <a:lnTo>
                    <a:pt x="397564" y="357421"/>
                  </a:lnTo>
                  <a:cubicBezTo>
                    <a:pt x="390676" y="355322"/>
                    <a:pt x="383520" y="353834"/>
                    <a:pt x="376120" y="353155"/>
                  </a:cubicBezTo>
                  <a:lnTo>
                    <a:pt x="376120" y="404698"/>
                  </a:lnTo>
                  <a:cubicBezTo>
                    <a:pt x="376120" y="406004"/>
                    <a:pt x="375766" y="407279"/>
                    <a:pt x="375096" y="408405"/>
                  </a:cubicBezTo>
                  <a:cubicBezTo>
                    <a:pt x="374175" y="409956"/>
                    <a:pt x="351818" y="446533"/>
                    <a:pt x="296736" y="446533"/>
                  </a:cubicBezTo>
                  <a:cubicBezTo>
                    <a:pt x="231945" y="446533"/>
                    <a:pt x="209470" y="409963"/>
                    <a:pt x="208549" y="408405"/>
                  </a:cubicBezTo>
                  <a:cubicBezTo>
                    <a:pt x="207879" y="407279"/>
                    <a:pt x="207525" y="406004"/>
                    <a:pt x="207525" y="404698"/>
                  </a:cubicBezTo>
                  <a:lnTo>
                    <a:pt x="207525" y="353155"/>
                  </a:lnTo>
                  <a:cubicBezTo>
                    <a:pt x="200131" y="353832"/>
                    <a:pt x="192975" y="355318"/>
                    <a:pt x="186089" y="357416"/>
                  </a:cubicBezTo>
                  <a:lnTo>
                    <a:pt x="186089" y="434334"/>
                  </a:lnTo>
                  <a:cubicBezTo>
                    <a:pt x="186018" y="435364"/>
                    <a:pt x="183263" y="464632"/>
                    <a:pt x="196106" y="501895"/>
                  </a:cubicBezTo>
                  <a:cubicBezTo>
                    <a:pt x="206493" y="532051"/>
                    <a:pt x="211766" y="564805"/>
                    <a:pt x="211766" y="599242"/>
                  </a:cubicBezTo>
                  <a:lnTo>
                    <a:pt x="211766" y="612165"/>
                  </a:lnTo>
                  <a:cubicBezTo>
                    <a:pt x="211766" y="616171"/>
                    <a:pt x="208515" y="619421"/>
                    <a:pt x="204510" y="619421"/>
                  </a:cubicBezTo>
                  <a:cubicBezTo>
                    <a:pt x="200505" y="619421"/>
                    <a:pt x="197254" y="616171"/>
                    <a:pt x="197254" y="612165"/>
                  </a:cubicBezTo>
                  <a:lnTo>
                    <a:pt x="197254" y="599242"/>
                  </a:lnTo>
                  <a:cubicBezTo>
                    <a:pt x="197254" y="566410"/>
                    <a:pt x="192257" y="535246"/>
                    <a:pt x="182395" y="506616"/>
                  </a:cubicBezTo>
                  <a:cubicBezTo>
                    <a:pt x="181957" y="505352"/>
                    <a:pt x="181588" y="504126"/>
                    <a:pt x="181185" y="502880"/>
                  </a:cubicBezTo>
                  <a:lnTo>
                    <a:pt x="155072" y="613825"/>
                  </a:lnTo>
                  <a:cubicBezTo>
                    <a:pt x="154284" y="617169"/>
                    <a:pt x="151309" y="619421"/>
                    <a:pt x="148021" y="619421"/>
                  </a:cubicBezTo>
                  <a:cubicBezTo>
                    <a:pt x="147469" y="619421"/>
                    <a:pt x="146911" y="619359"/>
                    <a:pt x="146352" y="619225"/>
                  </a:cubicBezTo>
                  <a:cubicBezTo>
                    <a:pt x="142449" y="618304"/>
                    <a:pt x="140033" y="614402"/>
                    <a:pt x="140954" y="610505"/>
                  </a:cubicBezTo>
                  <a:lnTo>
                    <a:pt x="173631" y="471663"/>
                  </a:lnTo>
                  <a:cubicBezTo>
                    <a:pt x="170075" y="449388"/>
                    <a:pt x="171519" y="434483"/>
                    <a:pt x="171611" y="433590"/>
                  </a:cubicBezTo>
                  <a:lnTo>
                    <a:pt x="171575" y="362994"/>
                  </a:lnTo>
                  <a:cubicBezTo>
                    <a:pt x="142823" y="376634"/>
                    <a:pt x="121414" y="402740"/>
                    <a:pt x="115578" y="434832"/>
                  </a:cubicBezTo>
                  <a:lnTo>
                    <a:pt x="82832" y="614717"/>
                  </a:lnTo>
                  <a:cubicBezTo>
                    <a:pt x="82195" y="618220"/>
                    <a:pt x="79142" y="620674"/>
                    <a:pt x="75703" y="620674"/>
                  </a:cubicBezTo>
                  <a:cubicBezTo>
                    <a:pt x="75271" y="620674"/>
                    <a:pt x="74837" y="620634"/>
                    <a:pt x="74396" y="620556"/>
                  </a:cubicBezTo>
                  <a:cubicBezTo>
                    <a:pt x="70454" y="619840"/>
                    <a:pt x="67842" y="616061"/>
                    <a:pt x="68558" y="612119"/>
                  </a:cubicBezTo>
                  <a:lnTo>
                    <a:pt x="101304" y="432233"/>
                  </a:lnTo>
                  <a:cubicBezTo>
                    <a:pt x="111021" y="378823"/>
                    <a:pt x="158151" y="339863"/>
                    <a:pt x="214049" y="338314"/>
                  </a:cubicBezTo>
                  <a:cubicBezTo>
                    <a:pt x="214300" y="338287"/>
                    <a:pt x="214518" y="338167"/>
                    <a:pt x="214776" y="338167"/>
                  </a:cubicBezTo>
                  <a:cubicBezTo>
                    <a:pt x="214943" y="338167"/>
                    <a:pt x="215086" y="338252"/>
                    <a:pt x="215248" y="338261"/>
                  </a:cubicBezTo>
                  <a:cubicBezTo>
                    <a:pt x="215996" y="338250"/>
                    <a:pt x="216726" y="338167"/>
                    <a:pt x="217475" y="338167"/>
                  </a:cubicBezTo>
                  <a:lnTo>
                    <a:pt x="243477" y="338167"/>
                  </a:lnTo>
                  <a:lnTo>
                    <a:pt x="243477" y="319942"/>
                  </a:lnTo>
                  <a:cubicBezTo>
                    <a:pt x="231451" y="324842"/>
                    <a:pt x="220415" y="326920"/>
                    <a:pt x="210653" y="326920"/>
                  </a:cubicBezTo>
                  <a:cubicBezTo>
                    <a:pt x="178206" y="326920"/>
                    <a:pt x="159122" y="306073"/>
                    <a:pt x="158870" y="305782"/>
                  </a:cubicBezTo>
                  <a:cubicBezTo>
                    <a:pt x="156965" y="303648"/>
                    <a:pt x="156494" y="300595"/>
                    <a:pt x="157666" y="297990"/>
                  </a:cubicBezTo>
                  <a:cubicBezTo>
                    <a:pt x="158839" y="295384"/>
                    <a:pt x="161429" y="293700"/>
                    <a:pt x="164286" y="293700"/>
                  </a:cubicBezTo>
                  <a:cubicBezTo>
                    <a:pt x="167679" y="293700"/>
                    <a:pt x="170440" y="292692"/>
                    <a:pt x="172739" y="290607"/>
                  </a:cubicBezTo>
                  <a:cubicBezTo>
                    <a:pt x="175266" y="288324"/>
                    <a:pt x="176706" y="284822"/>
                    <a:pt x="176706" y="281006"/>
                  </a:cubicBezTo>
                  <a:lnTo>
                    <a:pt x="176706" y="193346"/>
                  </a:lnTo>
                  <a:cubicBezTo>
                    <a:pt x="176706" y="159666"/>
                    <a:pt x="188214" y="129207"/>
                    <a:pt x="209007" y="106674"/>
                  </a:cubicBezTo>
                  <a:lnTo>
                    <a:pt x="185175" y="28500"/>
                  </a:lnTo>
                  <a:cubicBezTo>
                    <a:pt x="184291" y="25589"/>
                    <a:pt x="185308" y="22441"/>
                    <a:pt x="187731" y="20607"/>
                  </a:cubicBezTo>
                  <a:cubicBezTo>
                    <a:pt x="190145" y="18765"/>
                    <a:pt x="193467" y="18623"/>
                    <a:pt x="196017" y="20276"/>
                  </a:cubicBezTo>
                  <a:lnTo>
                    <a:pt x="248697" y="53943"/>
                  </a:ln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29" name="Freeform: Shape 28">
              <a:extLst>
                <a:ext uri="{FF2B5EF4-FFF2-40B4-BE49-F238E27FC236}">
                  <a16:creationId xmlns:a16="http://schemas.microsoft.com/office/drawing/2014/main" id="{DC3B3D00-4E3B-6FA3-763A-34ECACBC96C2}"/>
                </a:ext>
              </a:extLst>
            </p:cNvPr>
            <p:cNvSpPr/>
            <p:nvPr/>
          </p:nvSpPr>
          <p:spPr>
            <a:xfrm>
              <a:off x="10433906" y="4270053"/>
              <a:ext cx="571818" cy="476719"/>
            </a:xfrm>
            <a:custGeom>
              <a:avLst/>
              <a:gdLst>
                <a:gd name="connsiteX0" fmla="*/ 367648 w 571818"/>
                <a:gd name="connsiteY0" fmla="*/ 417086 h 476719"/>
                <a:gd name="connsiteX1" fmla="*/ 376208 w 571818"/>
                <a:gd name="connsiteY1" fmla="*/ 419883 h 476719"/>
                <a:gd name="connsiteX2" fmla="*/ 373411 w 571818"/>
                <a:gd name="connsiteY2" fmla="*/ 428442 h 476719"/>
                <a:gd name="connsiteX3" fmla="*/ 284382 w 571818"/>
                <a:gd name="connsiteY3" fmla="*/ 449563 h 476719"/>
                <a:gd name="connsiteX4" fmla="*/ 200825 w 571818"/>
                <a:gd name="connsiteY4" fmla="*/ 431110 h 476719"/>
                <a:gd name="connsiteX5" fmla="*/ 197757 w 571818"/>
                <a:gd name="connsiteY5" fmla="*/ 422639 h 476719"/>
                <a:gd name="connsiteX6" fmla="*/ 206225 w 571818"/>
                <a:gd name="connsiteY6" fmla="*/ 419573 h 476719"/>
                <a:gd name="connsiteX7" fmla="*/ 284380 w 571818"/>
                <a:gd name="connsiteY7" fmla="*/ 436824 h 476719"/>
                <a:gd name="connsiteX8" fmla="*/ 367648 w 571818"/>
                <a:gd name="connsiteY8" fmla="*/ 417086 h 476719"/>
                <a:gd name="connsiteX9" fmla="*/ 138406 w 571818"/>
                <a:gd name="connsiteY9" fmla="*/ 411984 h 476719"/>
                <a:gd name="connsiteX10" fmla="*/ 177702 w 571818"/>
                <a:gd name="connsiteY10" fmla="*/ 411984 h 476719"/>
                <a:gd name="connsiteX11" fmla="*/ 184073 w 571818"/>
                <a:gd name="connsiteY11" fmla="*/ 418354 h 476719"/>
                <a:gd name="connsiteX12" fmla="*/ 177702 w 571818"/>
                <a:gd name="connsiteY12" fmla="*/ 424724 h 476719"/>
                <a:gd name="connsiteX13" fmla="*/ 162310 w 571818"/>
                <a:gd name="connsiteY13" fmla="*/ 424724 h 476719"/>
                <a:gd name="connsiteX14" fmla="*/ 284749 w 571818"/>
                <a:gd name="connsiteY14" fmla="*/ 463978 h 476719"/>
                <a:gd name="connsiteX15" fmla="*/ 414600 w 571818"/>
                <a:gd name="connsiteY15" fmla="*/ 419157 h 476719"/>
                <a:gd name="connsiteX16" fmla="*/ 423545 w 571818"/>
                <a:gd name="connsiteY16" fmla="*/ 420187 h 476719"/>
                <a:gd name="connsiteX17" fmla="*/ 422515 w 571818"/>
                <a:gd name="connsiteY17" fmla="*/ 429134 h 476719"/>
                <a:gd name="connsiteX18" fmla="*/ 284747 w 571818"/>
                <a:gd name="connsiteY18" fmla="*/ 476719 h 476719"/>
                <a:gd name="connsiteX19" fmla="*/ 149567 w 571818"/>
                <a:gd name="connsiteY19" fmla="*/ 431112 h 476719"/>
                <a:gd name="connsiteX20" fmla="*/ 156111 w 571818"/>
                <a:gd name="connsiteY20" fmla="*/ 449983 h 476719"/>
                <a:gd name="connsiteX21" fmla="*/ 152179 w 571818"/>
                <a:gd name="connsiteY21" fmla="*/ 458086 h 476719"/>
                <a:gd name="connsiteX22" fmla="*/ 150092 w 571818"/>
                <a:gd name="connsiteY22" fmla="*/ 458438 h 476719"/>
                <a:gd name="connsiteX23" fmla="*/ 144075 w 571818"/>
                <a:gd name="connsiteY23" fmla="*/ 454155 h 476719"/>
                <a:gd name="connsiteX24" fmla="*/ 132387 w 571818"/>
                <a:gd name="connsiteY24" fmla="*/ 420441 h 476719"/>
                <a:gd name="connsiteX25" fmla="*/ 133217 w 571818"/>
                <a:gd name="connsiteY25" fmla="*/ 414665 h 476719"/>
                <a:gd name="connsiteX26" fmla="*/ 138406 w 571818"/>
                <a:gd name="connsiteY26" fmla="*/ 411984 h 476719"/>
                <a:gd name="connsiteX27" fmla="*/ 147278 w 571818"/>
                <a:gd name="connsiteY27" fmla="*/ 355344 h 476719"/>
                <a:gd name="connsiteX28" fmla="*/ 143573 w 571818"/>
                <a:gd name="connsiteY28" fmla="*/ 368623 h 476719"/>
                <a:gd name="connsiteX29" fmla="*/ 193882 w 571818"/>
                <a:gd name="connsiteY29" fmla="*/ 368623 h 476719"/>
                <a:gd name="connsiteX30" fmla="*/ 193882 w 571818"/>
                <a:gd name="connsiteY30" fmla="*/ 355344 h 476719"/>
                <a:gd name="connsiteX31" fmla="*/ 319394 w 571818"/>
                <a:gd name="connsiteY31" fmla="*/ 298956 h 476719"/>
                <a:gd name="connsiteX32" fmla="*/ 319905 w 571818"/>
                <a:gd name="connsiteY32" fmla="*/ 358464 h 476719"/>
                <a:gd name="connsiteX33" fmla="*/ 335761 w 571818"/>
                <a:gd name="connsiteY33" fmla="*/ 373440 h 476719"/>
                <a:gd name="connsiteX34" fmla="*/ 335810 w 571818"/>
                <a:gd name="connsiteY34" fmla="*/ 373440 h 476719"/>
                <a:gd name="connsiteX35" fmla="*/ 347098 w 571818"/>
                <a:gd name="connsiteY35" fmla="*/ 368977 h 476719"/>
                <a:gd name="connsiteX36" fmla="*/ 351686 w 571818"/>
                <a:gd name="connsiteY36" fmla="*/ 358428 h 476719"/>
                <a:gd name="connsiteX37" fmla="*/ 351857 w 571818"/>
                <a:gd name="connsiteY37" fmla="*/ 299043 h 476719"/>
                <a:gd name="connsiteX38" fmla="*/ 319574 w 571818"/>
                <a:gd name="connsiteY38" fmla="*/ 298974 h 476719"/>
                <a:gd name="connsiteX39" fmla="*/ 319394 w 571818"/>
                <a:gd name="connsiteY39" fmla="*/ 298956 h 476719"/>
                <a:gd name="connsiteX40" fmla="*/ 520722 w 571818"/>
                <a:gd name="connsiteY40" fmla="*/ 271953 h 476719"/>
                <a:gd name="connsiteX41" fmla="*/ 566656 w 571818"/>
                <a:gd name="connsiteY41" fmla="*/ 294177 h 476719"/>
                <a:gd name="connsiteX42" fmla="*/ 569619 w 571818"/>
                <a:gd name="connsiteY42" fmla="*/ 302681 h 476719"/>
                <a:gd name="connsiteX43" fmla="*/ 563879 w 571818"/>
                <a:gd name="connsiteY43" fmla="*/ 306281 h 476719"/>
                <a:gd name="connsiteX44" fmla="*/ 561115 w 571818"/>
                <a:gd name="connsiteY44" fmla="*/ 305644 h 476719"/>
                <a:gd name="connsiteX45" fmla="*/ 515182 w 571818"/>
                <a:gd name="connsiteY45" fmla="*/ 283421 h 476719"/>
                <a:gd name="connsiteX46" fmla="*/ 512218 w 571818"/>
                <a:gd name="connsiteY46" fmla="*/ 274917 h 476719"/>
                <a:gd name="connsiteX47" fmla="*/ 520722 w 571818"/>
                <a:gd name="connsiteY47" fmla="*/ 271953 h 476719"/>
                <a:gd name="connsiteX48" fmla="*/ 110075 w 571818"/>
                <a:gd name="connsiteY48" fmla="*/ 255878 h 476719"/>
                <a:gd name="connsiteX49" fmla="*/ 123595 w 571818"/>
                <a:gd name="connsiteY49" fmla="*/ 255878 h 476719"/>
                <a:gd name="connsiteX50" fmla="*/ 129965 w 571818"/>
                <a:gd name="connsiteY50" fmla="*/ 262248 h 476719"/>
                <a:gd name="connsiteX51" fmla="*/ 123595 w 571818"/>
                <a:gd name="connsiteY51" fmla="*/ 268619 h 476719"/>
                <a:gd name="connsiteX52" fmla="*/ 110075 w 571818"/>
                <a:gd name="connsiteY52" fmla="*/ 268619 h 476719"/>
                <a:gd name="connsiteX53" fmla="*/ 103705 w 571818"/>
                <a:gd name="connsiteY53" fmla="*/ 262248 h 476719"/>
                <a:gd name="connsiteX54" fmla="*/ 110075 w 571818"/>
                <a:gd name="connsiteY54" fmla="*/ 255878 h 476719"/>
                <a:gd name="connsiteX55" fmla="*/ 12740 w 571818"/>
                <a:gd name="connsiteY55" fmla="*/ 238257 h 476719"/>
                <a:gd name="connsiteX56" fmla="*/ 12740 w 571818"/>
                <a:gd name="connsiteY56" fmla="*/ 255873 h 476719"/>
                <a:gd name="connsiteX57" fmla="*/ 87530 w 571818"/>
                <a:gd name="connsiteY57" fmla="*/ 255873 h 476719"/>
                <a:gd name="connsiteX58" fmla="*/ 93901 w 571818"/>
                <a:gd name="connsiteY58" fmla="*/ 262243 h 476719"/>
                <a:gd name="connsiteX59" fmla="*/ 87530 w 571818"/>
                <a:gd name="connsiteY59" fmla="*/ 268613 h 476719"/>
                <a:gd name="connsiteX60" fmla="*/ 12740 w 571818"/>
                <a:gd name="connsiteY60" fmla="*/ 268613 h 476719"/>
                <a:gd name="connsiteX61" fmla="*/ 12740 w 571818"/>
                <a:gd name="connsiteY61" fmla="*/ 346715 h 476719"/>
                <a:gd name="connsiteX62" fmla="*/ 56333 w 571818"/>
                <a:gd name="connsiteY62" fmla="*/ 390302 h 476719"/>
                <a:gd name="connsiteX63" fmla="*/ 91685 w 571818"/>
                <a:gd name="connsiteY63" fmla="*/ 390302 h 476719"/>
                <a:gd name="connsiteX64" fmla="*/ 135270 w 571818"/>
                <a:gd name="connsiteY64" fmla="*/ 346713 h 476719"/>
                <a:gd name="connsiteX65" fmla="*/ 135270 w 571818"/>
                <a:gd name="connsiteY65" fmla="*/ 238257 h 476719"/>
                <a:gd name="connsiteX66" fmla="*/ 165158 w 571818"/>
                <a:gd name="connsiteY66" fmla="*/ 224480 h 476719"/>
                <a:gd name="connsiteX67" fmla="*/ 184074 w 571818"/>
                <a:gd name="connsiteY67" fmla="*/ 242918 h 476719"/>
                <a:gd name="connsiteX68" fmla="*/ 184074 w 571818"/>
                <a:gd name="connsiteY68" fmla="*/ 266587 h 476719"/>
                <a:gd name="connsiteX69" fmla="*/ 177704 w 571818"/>
                <a:gd name="connsiteY69" fmla="*/ 272957 h 476719"/>
                <a:gd name="connsiteX70" fmla="*/ 171332 w 571818"/>
                <a:gd name="connsiteY70" fmla="*/ 266587 h 476719"/>
                <a:gd name="connsiteX71" fmla="*/ 171332 w 571818"/>
                <a:gd name="connsiteY71" fmla="*/ 242918 h 476719"/>
                <a:gd name="connsiteX72" fmla="*/ 165156 w 571818"/>
                <a:gd name="connsiteY72" fmla="*/ 237218 h 476719"/>
                <a:gd name="connsiteX73" fmla="*/ 158788 w 571818"/>
                <a:gd name="connsiteY73" fmla="*/ 230850 h 476719"/>
                <a:gd name="connsiteX74" fmla="*/ 165158 w 571818"/>
                <a:gd name="connsiteY74" fmla="*/ 224480 h 476719"/>
                <a:gd name="connsiteX75" fmla="*/ 120956 w 571818"/>
                <a:gd name="connsiteY75" fmla="*/ 216579 h 476719"/>
                <a:gd name="connsiteX76" fmla="*/ 120956 w 571818"/>
                <a:gd name="connsiteY76" fmla="*/ 225519 h 476719"/>
                <a:gd name="connsiteX77" fmla="*/ 141640 w 571818"/>
                <a:gd name="connsiteY77" fmla="*/ 225519 h 476719"/>
                <a:gd name="connsiteX78" fmla="*/ 148010 w 571818"/>
                <a:gd name="connsiteY78" fmla="*/ 231889 h 476719"/>
                <a:gd name="connsiteX79" fmla="*/ 148010 w 571818"/>
                <a:gd name="connsiteY79" fmla="*/ 342606 h 476719"/>
                <a:gd name="connsiteX80" fmla="*/ 193882 w 571818"/>
                <a:gd name="connsiteY80" fmla="*/ 342606 h 476719"/>
                <a:gd name="connsiteX81" fmla="*/ 193882 w 571818"/>
                <a:gd name="connsiteY81" fmla="*/ 234350 h 476719"/>
                <a:gd name="connsiteX82" fmla="*/ 175153 w 571818"/>
                <a:gd name="connsiteY82" fmla="*/ 216581 h 476719"/>
                <a:gd name="connsiteX83" fmla="*/ 175153 w 571818"/>
                <a:gd name="connsiteY83" fmla="*/ 216579 h 476719"/>
                <a:gd name="connsiteX84" fmla="*/ 520371 w 571818"/>
                <a:gd name="connsiteY84" fmla="*/ 199504 h 476719"/>
                <a:gd name="connsiteX85" fmla="*/ 520385 w 571818"/>
                <a:gd name="connsiteY85" fmla="*/ 199504 h 476719"/>
                <a:gd name="connsiteX86" fmla="*/ 565463 w 571818"/>
                <a:gd name="connsiteY86" fmla="*/ 199615 h 476719"/>
                <a:gd name="connsiteX87" fmla="*/ 571818 w 571818"/>
                <a:gd name="connsiteY87" fmla="*/ 205998 h 476719"/>
                <a:gd name="connsiteX88" fmla="*/ 565447 w 571818"/>
                <a:gd name="connsiteY88" fmla="*/ 212354 h 476719"/>
                <a:gd name="connsiteX89" fmla="*/ 565434 w 571818"/>
                <a:gd name="connsiteY89" fmla="*/ 212354 h 476719"/>
                <a:gd name="connsiteX90" fmla="*/ 520356 w 571818"/>
                <a:gd name="connsiteY90" fmla="*/ 212243 h 476719"/>
                <a:gd name="connsiteX91" fmla="*/ 514001 w 571818"/>
                <a:gd name="connsiteY91" fmla="*/ 205858 h 476719"/>
                <a:gd name="connsiteX92" fmla="*/ 520371 w 571818"/>
                <a:gd name="connsiteY92" fmla="*/ 199504 h 476719"/>
                <a:gd name="connsiteX93" fmla="*/ 470772 w 571818"/>
                <a:gd name="connsiteY93" fmla="*/ 190833 h 476719"/>
                <a:gd name="connsiteX94" fmla="*/ 477142 w 571818"/>
                <a:gd name="connsiteY94" fmla="*/ 197203 h 476719"/>
                <a:gd name="connsiteX95" fmla="*/ 477142 w 571818"/>
                <a:gd name="connsiteY95" fmla="*/ 227560 h 476719"/>
                <a:gd name="connsiteX96" fmla="*/ 470772 w 571818"/>
                <a:gd name="connsiteY96" fmla="*/ 233930 h 476719"/>
                <a:gd name="connsiteX97" fmla="*/ 464401 w 571818"/>
                <a:gd name="connsiteY97" fmla="*/ 227560 h 476719"/>
                <a:gd name="connsiteX98" fmla="*/ 464401 w 571818"/>
                <a:gd name="connsiteY98" fmla="*/ 197203 h 476719"/>
                <a:gd name="connsiteX99" fmla="*/ 470772 w 571818"/>
                <a:gd name="connsiteY99" fmla="*/ 190833 h 476719"/>
                <a:gd name="connsiteX100" fmla="*/ 275870 w 571818"/>
                <a:gd name="connsiteY100" fmla="*/ 168851 h 476719"/>
                <a:gd name="connsiteX101" fmla="*/ 265232 w 571818"/>
                <a:gd name="connsiteY101" fmla="*/ 178806 h 476719"/>
                <a:gd name="connsiteX102" fmla="*/ 265080 w 571818"/>
                <a:gd name="connsiteY102" fmla="*/ 241535 h 476719"/>
                <a:gd name="connsiteX103" fmla="*/ 268086 w 571818"/>
                <a:gd name="connsiteY103" fmla="*/ 248512 h 476719"/>
                <a:gd name="connsiteX104" fmla="*/ 275692 w 571818"/>
                <a:gd name="connsiteY104" fmla="*/ 251545 h 476719"/>
                <a:gd name="connsiteX105" fmla="*/ 292824 w 571818"/>
                <a:gd name="connsiteY105" fmla="*/ 251570 h 476719"/>
                <a:gd name="connsiteX106" fmla="*/ 293029 w 571818"/>
                <a:gd name="connsiteY106" fmla="*/ 168876 h 476719"/>
                <a:gd name="connsiteX107" fmla="*/ 275896 w 571818"/>
                <a:gd name="connsiteY107" fmla="*/ 168851 h 476719"/>
                <a:gd name="connsiteX108" fmla="*/ 37494 w 571818"/>
                <a:gd name="connsiteY108" fmla="*/ 164546 h 476719"/>
                <a:gd name="connsiteX109" fmla="*/ 35291 w 571818"/>
                <a:gd name="connsiteY109" fmla="*/ 166426 h 476719"/>
                <a:gd name="connsiteX110" fmla="*/ 35291 w 571818"/>
                <a:gd name="connsiteY110" fmla="*/ 225521 h 476719"/>
                <a:gd name="connsiteX111" fmla="*/ 108218 w 571818"/>
                <a:gd name="connsiteY111" fmla="*/ 225521 h 476719"/>
                <a:gd name="connsiteX112" fmla="*/ 108218 w 571818"/>
                <a:gd name="connsiteY112" fmla="*/ 166426 h 476719"/>
                <a:gd name="connsiteX113" fmla="*/ 106006 w 571818"/>
                <a:gd name="connsiteY113" fmla="*/ 164546 h 476719"/>
                <a:gd name="connsiteX114" fmla="*/ 319948 w 571818"/>
                <a:gd name="connsiteY114" fmla="*/ 138422 h 476719"/>
                <a:gd name="connsiteX115" fmla="*/ 305812 w 571818"/>
                <a:gd name="connsiteY115" fmla="*/ 151741 h 476719"/>
                <a:gd name="connsiteX116" fmla="*/ 305785 w 571818"/>
                <a:gd name="connsiteY116" fmla="*/ 162394 h 476719"/>
                <a:gd name="connsiteX117" fmla="*/ 305812 w 571818"/>
                <a:gd name="connsiteY117" fmla="*/ 162523 h 476719"/>
                <a:gd name="connsiteX118" fmla="*/ 305785 w 571818"/>
                <a:gd name="connsiteY118" fmla="*/ 162655 h 476719"/>
                <a:gd name="connsiteX119" fmla="*/ 305514 w 571818"/>
                <a:gd name="connsiteY119" fmla="*/ 272861 h 476719"/>
                <a:gd name="connsiteX120" fmla="*/ 309541 w 571818"/>
                <a:gd name="connsiteY120" fmla="*/ 282222 h 476719"/>
                <a:gd name="connsiteX121" fmla="*/ 319601 w 571818"/>
                <a:gd name="connsiteY121" fmla="*/ 286236 h 476719"/>
                <a:gd name="connsiteX122" fmla="*/ 369740 w 571818"/>
                <a:gd name="connsiteY122" fmla="*/ 286342 h 476719"/>
                <a:gd name="connsiteX123" fmla="*/ 370091 w 571818"/>
                <a:gd name="connsiteY123" fmla="*/ 138529 h 476719"/>
                <a:gd name="connsiteX124" fmla="*/ 319974 w 571818"/>
                <a:gd name="connsiteY124" fmla="*/ 138422 h 476719"/>
                <a:gd name="connsiteX125" fmla="*/ 470772 w 571818"/>
                <a:gd name="connsiteY125" fmla="*/ 108444 h 476719"/>
                <a:gd name="connsiteX126" fmla="*/ 477142 w 571818"/>
                <a:gd name="connsiteY126" fmla="*/ 114812 h 476719"/>
                <a:gd name="connsiteX127" fmla="*/ 477142 w 571818"/>
                <a:gd name="connsiteY127" fmla="*/ 179857 h 476719"/>
                <a:gd name="connsiteX128" fmla="*/ 470772 w 571818"/>
                <a:gd name="connsiteY128" fmla="*/ 186227 h 476719"/>
                <a:gd name="connsiteX129" fmla="*/ 464401 w 571818"/>
                <a:gd name="connsiteY129" fmla="*/ 179857 h 476719"/>
                <a:gd name="connsiteX130" fmla="*/ 464401 w 571818"/>
                <a:gd name="connsiteY130" fmla="*/ 114814 h 476719"/>
                <a:gd name="connsiteX131" fmla="*/ 470772 w 571818"/>
                <a:gd name="connsiteY131" fmla="*/ 108444 h 476719"/>
                <a:gd name="connsiteX132" fmla="*/ 561611 w 571818"/>
                <a:gd name="connsiteY132" fmla="*/ 102461 h 476719"/>
                <a:gd name="connsiteX133" fmla="*/ 570102 w 571818"/>
                <a:gd name="connsiteY133" fmla="*/ 105452 h 476719"/>
                <a:gd name="connsiteX134" fmla="*/ 567112 w 571818"/>
                <a:gd name="connsiteY134" fmla="*/ 113943 h 476719"/>
                <a:gd name="connsiteX135" fmla="*/ 521060 w 571818"/>
                <a:gd name="connsiteY135" fmla="*/ 135960 h 476719"/>
                <a:gd name="connsiteX136" fmla="*/ 518316 w 571818"/>
                <a:gd name="connsiteY136" fmla="*/ 136590 h 476719"/>
                <a:gd name="connsiteX137" fmla="*/ 512569 w 571818"/>
                <a:gd name="connsiteY137" fmla="*/ 132970 h 476719"/>
                <a:gd name="connsiteX138" fmla="*/ 515560 w 571818"/>
                <a:gd name="connsiteY138" fmla="*/ 124478 h 476719"/>
                <a:gd name="connsiteX139" fmla="*/ 484114 w 571818"/>
                <a:gd name="connsiteY139" fmla="*/ 80962 h 476719"/>
                <a:gd name="connsiteX140" fmla="*/ 382844 w 571818"/>
                <a:gd name="connsiteY140" fmla="*/ 132610 h 476719"/>
                <a:gd name="connsiteX141" fmla="*/ 382470 w 571818"/>
                <a:gd name="connsiteY141" fmla="*/ 289233 h 476719"/>
                <a:gd name="connsiteX142" fmla="*/ 483589 w 571818"/>
                <a:gd name="connsiteY142" fmla="*/ 334898 h 476719"/>
                <a:gd name="connsiteX143" fmla="*/ 485607 w 571818"/>
                <a:gd name="connsiteY143" fmla="*/ 334760 h 476719"/>
                <a:gd name="connsiteX144" fmla="*/ 486333 w 571818"/>
                <a:gd name="connsiteY144" fmla="*/ 333530 h 476719"/>
                <a:gd name="connsiteX145" fmla="*/ 486940 w 571818"/>
                <a:gd name="connsiteY145" fmla="*/ 82295 h 476719"/>
                <a:gd name="connsiteX146" fmla="*/ 486173 w 571818"/>
                <a:gd name="connsiteY146" fmla="*/ 81038 h 476719"/>
                <a:gd name="connsiteX147" fmla="*/ 484114 w 571818"/>
                <a:gd name="connsiteY147" fmla="*/ 80962 h 476719"/>
                <a:gd name="connsiteX148" fmla="*/ 478325 w 571818"/>
                <a:gd name="connsiteY148" fmla="*/ 69617 h 476719"/>
                <a:gd name="connsiteX149" fmla="*/ 492839 w 571818"/>
                <a:gd name="connsiteY149" fmla="*/ 70184 h 476719"/>
                <a:gd name="connsiteX150" fmla="*/ 499681 w 571818"/>
                <a:gd name="connsiteY150" fmla="*/ 82317 h 476719"/>
                <a:gd name="connsiteX151" fmla="*/ 499073 w 571818"/>
                <a:gd name="connsiteY151" fmla="*/ 333552 h 476719"/>
                <a:gd name="connsiteX152" fmla="*/ 492503 w 571818"/>
                <a:gd name="connsiteY152" fmla="*/ 345456 h 476719"/>
                <a:gd name="connsiteX153" fmla="*/ 484482 w 571818"/>
                <a:gd name="connsiteY153" fmla="*/ 347826 h 476719"/>
                <a:gd name="connsiteX154" fmla="*/ 478354 w 571818"/>
                <a:gd name="connsiteY154" fmla="*/ 346500 h 476719"/>
                <a:gd name="connsiteX155" fmla="*/ 373476 w 571818"/>
                <a:gd name="connsiteY155" fmla="*/ 299134 h 476719"/>
                <a:gd name="connsiteX156" fmla="*/ 372955 w 571818"/>
                <a:gd name="connsiteY156" fmla="*/ 298803 h 476719"/>
                <a:gd name="connsiteX157" fmla="*/ 371582 w 571818"/>
                <a:gd name="connsiteY157" fmla="*/ 299079 h 476719"/>
                <a:gd name="connsiteX158" fmla="*/ 371569 w 571818"/>
                <a:gd name="connsiteY158" fmla="*/ 299079 h 476719"/>
                <a:gd name="connsiteX159" fmla="*/ 364598 w 571818"/>
                <a:gd name="connsiteY159" fmla="*/ 299065 h 476719"/>
                <a:gd name="connsiteX160" fmla="*/ 364424 w 571818"/>
                <a:gd name="connsiteY160" fmla="*/ 358459 h 476719"/>
                <a:gd name="connsiteX161" fmla="*/ 355907 w 571818"/>
                <a:gd name="connsiteY161" fmla="*/ 378169 h 476719"/>
                <a:gd name="connsiteX162" fmla="*/ 335817 w 571818"/>
                <a:gd name="connsiteY162" fmla="*/ 386176 h 476719"/>
                <a:gd name="connsiteX163" fmla="*/ 335728 w 571818"/>
                <a:gd name="connsiteY163" fmla="*/ 386176 h 476719"/>
                <a:gd name="connsiteX164" fmla="*/ 307167 w 571818"/>
                <a:gd name="connsiteY164" fmla="*/ 358550 h 476719"/>
                <a:gd name="connsiteX165" fmla="*/ 306624 w 571818"/>
                <a:gd name="connsiteY165" fmla="*/ 295583 h 476719"/>
                <a:gd name="connsiteX166" fmla="*/ 300692 w 571818"/>
                <a:gd name="connsiteY166" fmla="*/ 291380 h 476719"/>
                <a:gd name="connsiteX167" fmla="*/ 292776 w 571818"/>
                <a:gd name="connsiteY167" fmla="*/ 272830 h 476719"/>
                <a:gd name="connsiteX168" fmla="*/ 292796 w 571818"/>
                <a:gd name="connsiteY168" fmla="*/ 264308 h 476719"/>
                <a:gd name="connsiteX169" fmla="*/ 275663 w 571818"/>
                <a:gd name="connsiteY169" fmla="*/ 264283 h 476719"/>
                <a:gd name="connsiteX170" fmla="*/ 259235 w 571818"/>
                <a:gd name="connsiteY170" fmla="*/ 257673 h 476719"/>
                <a:gd name="connsiteX171" fmla="*/ 252340 w 571818"/>
                <a:gd name="connsiteY171" fmla="*/ 241499 h 476719"/>
                <a:gd name="connsiteX172" fmla="*/ 252491 w 571818"/>
                <a:gd name="connsiteY172" fmla="*/ 178777 h 476719"/>
                <a:gd name="connsiteX173" fmla="*/ 275863 w 571818"/>
                <a:gd name="connsiteY173" fmla="*/ 156111 h 476719"/>
                <a:gd name="connsiteX174" fmla="*/ 275919 w 571818"/>
                <a:gd name="connsiteY174" fmla="*/ 156111 h 476719"/>
                <a:gd name="connsiteX175" fmla="*/ 293063 w 571818"/>
                <a:gd name="connsiteY175" fmla="*/ 156135 h 476719"/>
                <a:gd name="connsiteX176" fmla="*/ 293074 w 571818"/>
                <a:gd name="connsiteY176" fmla="*/ 151710 h 476719"/>
                <a:gd name="connsiteX177" fmla="*/ 319948 w 571818"/>
                <a:gd name="connsiteY177" fmla="*/ 125679 h 476719"/>
                <a:gd name="connsiteX178" fmla="*/ 320003 w 571818"/>
                <a:gd name="connsiteY178" fmla="*/ 125679 h 476719"/>
                <a:gd name="connsiteX179" fmla="*/ 370877 w 571818"/>
                <a:gd name="connsiteY179" fmla="*/ 125788 h 476719"/>
                <a:gd name="connsiteX180" fmla="*/ 373591 w 571818"/>
                <a:gd name="connsiteY180" fmla="*/ 123033 h 476719"/>
                <a:gd name="connsiteX181" fmla="*/ 66475 w 571818"/>
                <a:gd name="connsiteY181" fmla="*/ 31600 h 476719"/>
                <a:gd name="connsiteX182" fmla="*/ 48817 w 571818"/>
                <a:gd name="connsiteY182" fmla="*/ 106094 h 476719"/>
                <a:gd name="connsiteX183" fmla="*/ 48817 w 571818"/>
                <a:gd name="connsiteY183" fmla="*/ 151808 h 476719"/>
                <a:gd name="connsiteX184" fmla="*/ 94688 w 571818"/>
                <a:gd name="connsiteY184" fmla="*/ 151808 h 476719"/>
                <a:gd name="connsiteX185" fmla="*/ 94688 w 571818"/>
                <a:gd name="connsiteY185" fmla="*/ 75482 h 476719"/>
                <a:gd name="connsiteX186" fmla="*/ 93680 w 571818"/>
                <a:gd name="connsiteY186" fmla="*/ 72338 h 476719"/>
                <a:gd name="connsiteX187" fmla="*/ 66475 w 571818"/>
                <a:gd name="connsiteY187" fmla="*/ 31600 h 476719"/>
                <a:gd name="connsiteX188" fmla="*/ 273889 w 571818"/>
                <a:gd name="connsiteY188" fmla="*/ 27146 h 476719"/>
                <a:gd name="connsiteX189" fmla="*/ 357441 w 571818"/>
                <a:gd name="connsiteY189" fmla="*/ 45598 h 476719"/>
                <a:gd name="connsiteX190" fmla="*/ 360509 w 571818"/>
                <a:gd name="connsiteY190" fmla="*/ 54068 h 476719"/>
                <a:gd name="connsiteX191" fmla="*/ 352039 w 571818"/>
                <a:gd name="connsiteY191" fmla="*/ 57137 h 476719"/>
                <a:gd name="connsiteX192" fmla="*/ 273891 w 571818"/>
                <a:gd name="connsiteY192" fmla="*/ 39886 h 476719"/>
                <a:gd name="connsiteX193" fmla="*/ 190623 w 571818"/>
                <a:gd name="connsiteY193" fmla="*/ 59631 h 476719"/>
                <a:gd name="connsiteX194" fmla="*/ 187748 w 571818"/>
                <a:gd name="connsiteY194" fmla="*/ 60321 h 476719"/>
                <a:gd name="connsiteX195" fmla="*/ 182063 w 571818"/>
                <a:gd name="connsiteY195" fmla="*/ 56832 h 476719"/>
                <a:gd name="connsiteX196" fmla="*/ 184860 w 571818"/>
                <a:gd name="connsiteY196" fmla="*/ 48272 h 476719"/>
                <a:gd name="connsiteX197" fmla="*/ 273889 w 571818"/>
                <a:gd name="connsiteY197" fmla="*/ 27146 h 476719"/>
                <a:gd name="connsiteX198" fmla="*/ 62993 w 571818"/>
                <a:gd name="connsiteY198" fmla="*/ 15646 h 476719"/>
                <a:gd name="connsiteX199" fmla="*/ 68126 w 571818"/>
                <a:gd name="connsiteY199" fmla="*/ 16677 h 476719"/>
                <a:gd name="connsiteX200" fmla="*/ 105799 w 571818"/>
                <a:gd name="connsiteY200" fmla="*/ 68435 h 476719"/>
                <a:gd name="connsiteX201" fmla="*/ 107118 w 571818"/>
                <a:gd name="connsiteY201" fmla="*/ 72525 h 476719"/>
                <a:gd name="connsiteX202" fmla="*/ 107430 w 571818"/>
                <a:gd name="connsiteY202" fmla="*/ 74481 h 476719"/>
                <a:gd name="connsiteX203" fmla="*/ 107430 w 571818"/>
                <a:gd name="connsiteY203" fmla="*/ 151950 h 476719"/>
                <a:gd name="connsiteX204" fmla="*/ 120956 w 571818"/>
                <a:gd name="connsiteY204" fmla="*/ 166426 h 476719"/>
                <a:gd name="connsiteX205" fmla="*/ 120956 w 571818"/>
                <a:gd name="connsiteY205" fmla="*/ 203842 h 476719"/>
                <a:gd name="connsiteX206" fmla="*/ 175153 w 571818"/>
                <a:gd name="connsiteY206" fmla="*/ 203842 h 476719"/>
                <a:gd name="connsiteX207" fmla="*/ 206622 w 571818"/>
                <a:gd name="connsiteY207" fmla="*/ 234350 h 476719"/>
                <a:gd name="connsiteX208" fmla="*/ 206622 w 571818"/>
                <a:gd name="connsiteY208" fmla="*/ 374994 h 476719"/>
                <a:gd name="connsiteX209" fmla="*/ 200252 w 571818"/>
                <a:gd name="connsiteY209" fmla="*/ 381364 h 476719"/>
                <a:gd name="connsiteX210" fmla="*/ 141640 w 571818"/>
                <a:gd name="connsiteY210" fmla="*/ 381364 h 476719"/>
                <a:gd name="connsiteX211" fmla="*/ 137308 w 571818"/>
                <a:gd name="connsiteY211" fmla="*/ 379611 h 476719"/>
                <a:gd name="connsiteX212" fmla="*/ 91682 w 571818"/>
                <a:gd name="connsiteY212" fmla="*/ 403040 h 476719"/>
                <a:gd name="connsiteX213" fmla="*/ 56331 w 571818"/>
                <a:gd name="connsiteY213" fmla="*/ 403040 h 476719"/>
                <a:gd name="connsiteX214" fmla="*/ 0 w 571818"/>
                <a:gd name="connsiteY214" fmla="*/ 346716 h 476719"/>
                <a:gd name="connsiteX215" fmla="*/ 0 w 571818"/>
                <a:gd name="connsiteY215" fmla="*/ 231889 h 476719"/>
                <a:gd name="connsiteX216" fmla="*/ 6370 w 571818"/>
                <a:gd name="connsiteY216" fmla="*/ 225519 h 476719"/>
                <a:gd name="connsiteX217" fmla="*/ 22550 w 571818"/>
                <a:gd name="connsiteY217" fmla="*/ 225519 h 476719"/>
                <a:gd name="connsiteX218" fmla="*/ 22550 w 571818"/>
                <a:gd name="connsiteY218" fmla="*/ 166424 h 476719"/>
                <a:gd name="connsiteX219" fmla="*/ 36076 w 571818"/>
                <a:gd name="connsiteY219" fmla="*/ 151946 h 476719"/>
                <a:gd name="connsiteX220" fmla="*/ 36076 w 571818"/>
                <a:gd name="connsiteY220" fmla="*/ 106092 h 476719"/>
                <a:gd name="connsiteX221" fmla="*/ 58454 w 571818"/>
                <a:gd name="connsiteY221" fmla="*/ 19487 h 476719"/>
                <a:gd name="connsiteX222" fmla="*/ 58821 w 571818"/>
                <a:gd name="connsiteY222" fmla="*/ 18810 h 476719"/>
                <a:gd name="connsiteX223" fmla="*/ 62993 w 571818"/>
                <a:gd name="connsiteY223" fmla="*/ 15646 h 476719"/>
                <a:gd name="connsiteX224" fmla="*/ 273523 w 571818"/>
                <a:gd name="connsiteY224" fmla="*/ 0 h 476719"/>
                <a:gd name="connsiteX225" fmla="*/ 408652 w 571818"/>
                <a:gd name="connsiteY225" fmla="*/ 45555 h 476719"/>
                <a:gd name="connsiteX226" fmla="*/ 402157 w 571818"/>
                <a:gd name="connsiteY226" fmla="*/ 26805 h 476719"/>
                <a:gd name="connsiteX227" fmla="*/ 406089 w 571818"/>
                <a:gd name="connsiteY227" fmla="*/ 18701 h 476719"/>
                <a:gd name="connsiteX228" fmla="*/ 414193 w 571818"/>
                <a:gd name="connsiteY228" fmla="*/ 22633 h 476719"/>
                <a:gd name="connsiteX229" fmla="*/ 425874 w 571818"/>
                <a:gd name="connsiteY229" fmla="*/ 56361 h 476719"/>
                <a:gd name="connsiteX230" fmla="*/ 425044 w 571818"/>
                <a:gd name="connsiteY230" fmla="*/ 62137 h 476719"/>
                <a:gd name="connsiteX231" fmla="*/ 419855 w 571818"/>
                <a:gd name="connsiteY231" fmla="*/ 64818 h 476719"/>
                <a:gd name="connsiteX232" fmla="*/ 380594 w 571818"/>
                <a:gd name="connsiteY232" fmla="*/ 64818 h 476719"/>
                <a:gd name="connsiteX233" fmla="*/ 374224 w 571818"/>
                <a:gd name="connsiteY233" fmla="*/ 58448 h 476719"/>
                <a:gd name="connsiteX234" fmla="*/ 380594 w 571818"/>
                <a:gd name="connsiteY234" fmla="*/ 52078 h 476719"/>
                <a:gd name="connsiteX235" fmla="*/ 396087 w 571818"/>
                <a:gd name="connsiteY235" fmla="*/ 52078 h 476719"/>
                <a:gd name="connsiteX236" fmla="*/ 273521 w 571818"/>
                <a:gd name="connsiteY236" fmla="*/ 12740 h 476719"/>
                <a:gd name="connsiteX237" fmla="*/ 143670 w 571818"/>
                <a:gd name="connsiteY237" fmla="*/ 57549 h 476719"/>
                <a:gd name="connsiteX238" fmla="*/ 134725 w 571818"/>
                <a:gd name="connsiteY238" fmla="*/ 56519 h 476719"/>
                <a:gd name="connsiteX239" fmla="*/ 135755 w 571818"/>
                <a:gd name="connsiteY239" fmla="*/ 47571 h 476719"/>
                <a:gd name="connsiteX240" fmla="*/ 273523 w 571818"/>
                <a:gd name="connsiteY240" fmla="*/ 0 h 47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571818" h="476719">
                  <a:moveTo>
                    <a:pt x="367648" y="417086"/>
                  </a:moveTo>
                  <a:cubicBezTo>
                    <a:pt x="370792" y="415482"/>
                    <a:pt x="374613" y="416752"/>
                    <a:pt x="376208" y="419883"/>
                  </a:cubicBezTo>
                  <a:cubicBezTo>
                    <a:pt x="377799" y="423020"/>
                    <a:pt x="376549" y="426854"/>
                    <a:pt x="373411" y="428442"/>
                  </a:cubicBezTo>
                  <a:cubicBezTo>
                    <a:pt x="346179" y="442261"/>
                    <a:pt x="315389" y="449563"/>
                    <a:pt x="284382" y="449563"/>
                  </a:cubicBezTo>
                  <a:cubicBezTo>
                    <a:pt x="255098" y="449563"/>
                    <a:pt x="226987" y="443353"/>
                    <a:pt x="200825" y="431110"/>
                  </a:cubicBezTo>
                  <a:cubicBezTo>
                    <a:pt x="197639" y="429617"/>
                    <a:pt x="196271" y="425824"/>
                    <a:pt x="197757" y="422639"/>
                  </a:cubicBezTo>
                  <a:cubicBezTo>
                    <a:pt x="199250" y="419469"/>
                    <a:pt x="203008" y="418074"/>
                    <a:pt x="206225" y="419573"/>
                  </a:cubicBezTo>
                  <a:cubicBezTo>
                    <a:pt x="230681" y="431021"/>
                    <a:pt x="256974" y="436824"/>
                    <a:pt x="284380" y="436824"/>
                  </a:cubicBezTo>
                  <a:cubicBezTo>
                    <a:pt x="313395" y="436824"/>
                    <a:pt x="342192" y="429998"/>
                    <a:pt x="367648" y="417086"/>
                  </a:cubicBezTo>
                  <a:close/>
                  <a:moveTo>
                    <a:pt x="138406" y="411984"/>
                  </a:moveTo>
                  <a:lnTo>
                    <a:pt x="177702" y="411984"/>
                  </a:lnTo>
                  <a:cubicBezTo>
                    <a:pt x="181220" y="411984"/>
                    <a:pt x="184073" y="414838"/>
                    <a:pt x="184073" y="418354"/>
                  </a:cubicBezTo>
                  <a:cubicBezTo>
                    <a:pt x="184073" y="421872"/>
                    <a:pt x="181218" y="424724"/>
                    <a:pt x="177702" y="424724"/>
                  </a:cubicBezTo>
                  <a:lnTo>
                    <a:pt x="162310" y="424724"/>
                  </a:lnTo>
                  <a:cubicBezTo>
                    <a:pt x="197496" y="450127"/>
                    <a:pt x="240355" y="463978"/>
                    <a:pt x="284749" y="463978"/>
                  </a:cubicBezTo>
                  <a:cubicBezTo>
                    <a:pt x="332065" y="463978"/>
                    <a:pt x="378179" y="448062"/>
                    <a:pt x="414600" y="419157"/>
                  </a:cubicBezTo>
                  <a:cubicBezTo>
                    <a:pt x="417364" y="416974"/>
                    <a:pt x="421362" y="417444"/>
                    <a:pt x="423545" y="420187"/>
                  </a:cubicBezTo>
                  <a:cubicBezTo>
                    <a:pt x="425728" y="422944"/>
                    <a:pt x="425271" y="426945"/>
                    <a:pt x="422515" y="429134"/>
                  </a:cubicBezTo>
                  <a:cubicBezTo>
                    <a:pt x="383855" y="459813"/>
                    <a:pt x="334930" y="476719"/>
                    <a:pt x="284747" y="476719"/>
                  </a:cubicBezTo>
                  <a:cubicBezTo>
                    <a:pt x="235424" y="476719"/>
                    <a:pt x="187869" y="460583"/>
                    <a:pt x="149567" y="431112"/>
                  </a:cubicBezTo>
                  <a:lnTo>
                    <a:pt x="156111" y="449983"/>
                  </a:lnTo>
                  <a:cubicBezTo>
                    <a:pt x="157256" y="453305"/>
                    <a:pt x="155501" y="456932"/>
                    <a:pt x="152179" y="458086"/>
                  </a:cubicBezTo>
                  <a:cubicBezTo>
                    <a:pt x="151487" y="458320"/>
                    <a:pt x="150782" y="458438"/>
                    <a:pt x="150092" y="458438"/>
                  </a:cubicBezTo>
                  <a:cubicBezTo>
                    <a:pt x="147453" y="458438"/>
                    <a:pt x="144988" y="456787"/>
                    <a:pt x="144075" y="454155"/>
                  </a:cubicBezTo>
                  <a:lnTo>
                    <a:pt x="132387" y="420441"/>
                  </a:lnTo>
                  <a:cubicBezTo>
                    <a:pt x="131718" y="418492"/>
                    <a:pt x="132022" y="416342"/>
                    <a:pt x="133217" y="414665"/>
                  </a:cubicBezTo>
                  <a:cubicBezTo>
                    <a:pt x="134412" y="412985"/>
                    <a:pt x="136348" y="411984"/>
                    <a:pt x="138406" y="411984"/>
                  </a:cubicBezTo>
                  <a:close/>
                  <a:moveTo>
                    <a:pt x="147278" y="355344"/>
                  </a:moveTo>
                  <a:cubicBezTo>
                    <a:pt x="146564" y="359972"/>
                    <a:pt x="145347" y="364436"/>
                    <a:pt x="143573" y="368623"/>
                  </a:cubicBezTo>
                  <a:lnTo>
                    <a:pt x="193882" y="368623"/>
                  </a:lnTo>
                  <a:lnTo>
                    <a:pt x="193882" y="355344"/>
                  </a:lnTo>
                  <a:close/>
                  <a:moveTo>
                    <a:pt x="319394" y="298956"/>
                  </a:moveTo>
                  <a:lnTo>
                    <a:pt x="319905" y="358464"/>
                  </a:lnTo>
                  <a:cubicBezTo>
                    <a:pt x="319954" y="366712"/>
                    <a:pt x="327063" y="373427"/>
                    <a:pt x="335761" y="373440"/>
                  </a:cubicBezTo>
                  <a:cubicBezTo>
                    <a:pt x="335774" y="373440"/>
                    <a:pt x="335797" y="373440"/>
                    <a:pt x="335810" y="373440"/>
                  </a:cubicBezTo>
                  <a:cubicBezTo>
                    <a:pt x="340087" y="373440"/>
                    <a:pt x="344085" y="371858"/>
                    <a:pt x="347098" y="368977"/>
                  </a:cubicBezTo>
                  <a:cubicBezTo>
                    <a:pt x="350048" y="366144"/>
                    <a:pt x="351679" y="362400"/>
                    <a:pt x="351686" y="358428"/>
                  </a:cubicBezTo>
                  <a:lnTo>
                    <a:pt x="351857" y="299043"/>
                  </a:lnTo>
                  <a:lnTo>
                    <a:pt x="319574" y="298974"/>
                  </a:lnTo>
                  <a:cubicBezTo>
                    <a:pt x="319514" y="298974"/>
                    <a:pt x="319454" y="298956"/>
                    <a:pt x="319394" y="298956"/>
                  </a:cubicBezTo>
                  <a:close/>
                  <a:moveTo>
                    <a:pt x="520722" y="271953"/>
                  </a:moveTo>
                  <a:lnTo>
                    <a:pt x="566656" y="294177"/>
                  </a:lnTo>
                  <a:cubicBezTo>
                    <a:pt x="569826" y="295712"/>
                    <a:pt x="571146" y="299517"/>
                    <a:pt x="569619" y="302681"/>
                  </a:cubicBezTo>
                  <a:cubicBezTo>
                    <a:pt x="568520" y="304955"/>
                    <a:pt x="566249" y="306281"/>
                    <a:pt x="563879" y="306281"/>
                  </a:cubicBezTo>
                  <a:cubicBezTo>
                    <a:pt x="562953" y="306281"/>
                    <a:pt x="562008" y="306074"/>
                    <a:pt x="561115" y="305644"/>
                  </a:cubicBezTo>
                  <a:lnTo>
                    <a:pt x="515182" y="283421"/>
                  </a:lnTo>
                  <a:cubicBezTo>
                    <a:pt x="512011" y="281888"/>
                    <a:pt x="510692" y="278081"/>
                    <a:pt x="512218" y="274917"/>
                  </a:cubicBezTo>
                  <a:cubicBezTo>
                    <a:pt x="513751" y="271759"/>
                    <a:pt x="517551" y="270427"/>
                    <a:pt x="520722" y="271953"/>
                  </a:cubicBezTo>
                  <a:close/>
                  <a:moveTo>
                    <a:pt x="110075" y="255878"/>
                  </a:moveTo>
                  <a:lnTo>
                    <a:pt x="123595" y="255878"/>
                  </a:lnTo>
                  <a:cubicBezTo>
                    <a:pt x="127113" y="255878"/>
                    <a:pt x="129965" y="258730"/>
                    <a:pt x="129965" y="262248"/>
                  </a:cubicBezTo>
                  <a:cubicBezTo>
                    <a:pt x="129965" y="265767"/>
                    <a:pt x="127111" y="268619"/>
                    <a:pt x="123595" y="268619"/>
                  </a:cubicBezTo>
                  <a:lnTo>
                    <a:pt x="110075" y="268619"/>
                  </a:lnTo>
                  <a:cubicBezTo>
                    <a:pt x="106557" y="268619"/>
                    <a:pt x="103705" y="265767"/>
                    <a:pt x="103705" y="262248"/>
                  </a:cubicBezTo>
                  <a:cubicBezTo>
                    <a:pt x="103705" y="258730"/>
                    <a:pt x="106559" y="255878"/>
                    <a:pt x="110075" y="255878"/>
                  </a:cubicBezTo>
                  <a:close/>
                  <a:moveTo>
                    <a:pt x="12740" y="238257"/>
                  </a:moveTo>
                  <a:lnTo>
                    <a:pt x="12740" y="255873"/>
                  </a:lnTo>
                  <a:lnTo>
                    <a:pt x="87530" y="255873"/>
                  </a:lnTo>
                  <a:cubicBezTo>
                    <a:pt x="91048" y="255873"/>
                    <a:pt x="93901" y="258725"/>
                    <a:pt x="93901" y="262243"/>
                  </a:cubicBezTo>
                  <a:cubicBezTo>
                    <a:pt x="93901" y="265761"/>
                    <a:pt x="91046" y="268613"/>
                    <a:pt x="87530" y="268613"/>
                  </a:cubicBezTo>
                  <a:lnTo>
                    <a:pt x="12740" y="268613"/>
                  </a:lnTo>
                  <a:lnTo>
                    <a:pt x="12740" y="346715"/>
                  </a:lnTo>
                  <a:cubicBezTo>
                    <a:pt x="12740" y="370750"/>
                    <a:pt x="32292" y="390302"/>
                    <a:pt x="56333" y="390302"/>
                  </a:cubicBezTo>
                  <a:lnTo>
                    <a:pt x="91685" y="390302"/>
                  </a:lnTo>
                  <a:cubicBezTo>
                    <a:pt x="115720" y="390302"/>
                    <a:pt x="135270" y="370753"/>
                    <a:pt x="135270" y="346713"/>
                  </a:cubicBezTo>
                  <a:lnTo>
                    <a:pt x="135270" y="238257"/>
                  </a:lnTo>
                  <a:close/>
                  <a:moveTo>
                    <a:pt x="165158" y="224480"/>
                  </a:moveTo>
                  <a:cubicBezTo>
                    <a:pt x="175590" y="224480"/>
                    <a:pt x="184074" y="232757"/>
                    <a:pt x="184074" y="242918"/>
                  </a:cubicBezTo>
                  <a:lnTo>
                    <a:pt x="184074" y="266587"/>
                  </a:lnTo>
                  <a:cubicBezTo>
                    <a:pt x="184074" y="270105"/>
                    <a:pt x="181219" y="272957"/>
                    <a:pt x="177704" y="272957"/>
                  </a:cubicBezTo>
                  <a:cubicBezTo>
                    <a:pt x="174186" y="272957"/>
                    <a:pt x="171332" y="270103"/>
                    <a:pt x="171332" y="266587"/>
                  </a:cubicBezTo>
                  <a:lnTo>
                    <a:pt x="171332" y="242918"/>
                  </a:lnTo>
                  <a:cubicBezTo>
                    <a:pt x="171332" y="239774"/>
                    <a:pt x="168562" y="237218"/>
                    <a:pt x="165156" y="237218"/>
                  </a:cubicBezTo>
                  <a:cubicBezTo>
                    <a:pt x="161640" y="237218"/>
                    <a:pt x="158786" y="234363"/>
                    <a:pt x="158788" y="230850"/>
                  </a:cubicBezTo>
                  <a:cubicBezTo>
                    <a:pt x="158788" y="227332"/>
                    <a:pt x="161642" y="224480"/>
                    <a:pt x="165158" y="224480"/>
                  </a:cubicBezTo>
                  <a:close/>
                  <a:moveTo>
                    <a:pt x="120956" y="216579"/>
                  </a:moveTo>
                  <a:lnTo>
                    <a:pt x="120956" y="225519"/>
                  </a:lnTo>
                  <a:lnTo>
                    <a:pt x="141640" y="225519"/>
                  </a:lnTo>
                  <a:cubicBezTo>
                    <a:pt x="145158" y="225519"/>
                    <a:pt x="148010" y="228374"/>
                    <a:pt x="148010" y="231889"/>
                  </a:cubicBezTo>
                  <a:lnTo>
                    <a:pt x="148010" y="342606"/>
                  </a:lnTo>
                  <a:lnTo>
                    <a:pt x="193882" y="342606"/>
                  </a:lnTo>
                  <a:lnTo>
                    <a:pt x="193882" y="234350"/>
                  </a:lnTo>
                  <a:cubicBezTo>
                    <a:pt x="193882" y="224553"/>
                    <a:pt x="185482" y="216581"/>
                    <a:pt x="175153" y="216581"/>
                  </a:cubicBezTo>
                  <a:lnTo>
                    <a:pt x="175153" y="216579"/>
                  </a:lnTo>
                  <a:close/>
                  <a:moveTo>
                    <a:pt x="520371" y="199504"/>
                  </a:moveTo>
                  <a:cubicBezTo>
                    <a:pt x="520378" y="199504"/>
                    <a:pt x="520378" y="199504"/>
                    <a:pt x="520385" y="199504"/>
                  </a:cubicBezTo>
                  <a:lnTo>
                    <a:pt x="565463" y="199615"/>
                  </a:lnTo>
                  <a:cubicBezTo>
                    <a:pt x="568978" y="199628"/>
                    <a:pt x="571824" y="202481"/>
                    <a:pt x="571818" y="205998"/>
                  </a:cubicBezTo>
                  <a:cubicBezTo>
                    <a:pt x="571802" y="209508"/>
                    <a:pt x="568956" y="212354"/>
                    <a:pt x="565447" y="212354"/>
                  </a:cubicBezTo>
                  <a:lnTo>
                    <a:pt x="565434" y="212354"/>
                  </a:lnTo>
                  <a:lnTo>
                    <a:pt x="520356" y="212243"/>
                  </a:lnTo>
                  <a:cubicBezTo>
                    <a:pt x="516840" y="212229"/>
                    <a:pt x="513995" y="209375"/>
                    <a:pt x="514001" y="205858"/>
                  </a:cubicBezTo>
                  <a:cubicBezTo>
                    <a:pt x="514017" y="202349"/>
                    <a:pt x="516863" y="199504"/>
                    <a:pt x="520371" y="199504"/>
                  </a:cubicBezTo>
                  <a:close/>
                  <a:moveTo>
                    <a:pt x="470772" y="190833"/>
                  </a:moveTo>
                  <a:cubicBezTo>
                    <a:pt x="474290" y="190833"/>
                    <a:pt x="477142" y="193687"/>
                    <a:pt x="477142" y="197203"/>
                  </a:cubicBezTo>
                  <a:lnTo>
                    <a:pt x="477142" y="227560"/>
                  </a:lnTo>
                  <a:cubicBezTo>
                    <a:pt x="477142" y="231078"/>
                    <a:pt x="474287" y="233930"/>
                    <a:pt x="470772" y="233930"/>
                  </a:cubicBezTo>
                  <a:cubicBezTo>
                    <a:pt x="467253" y="233930"/>
                    <a:pt x="464401" y="231076"/>
                    <a:pt x="464401" y="227560"/>
                  </a:cubicBezTo>
                  <a:lnTo>
                    <a:pt x="464401" y="197203"/>
                  </a:lnTo>
                  <a:cubicBezTo>
                    <a:pt x="464401" y="193685"/>
                    <a:pt x="467255" y="190833"/>
                    <a:pt x="470772" y="190833"/>
                  </a:cubicBezTo>
                  <a:close/>
                  <a:moveTo>
                    <a:pt x="275870" y="168851"/>
                  </a:moveTo>
                  <a:cubicBezTo>
                    <a:pt x="270013" y="168851"/>
                    <a:pt x="265238" y="173315"/>
                    <a:pt x="265232" y="178806"/>
                  </a:cubicBezTo>
                  <a:lnTo>
                    <a:pt x="265080" y="241535"/>
                  </a:lnTo>
                  <a:cubicBezTo>
                    <a:pt x="265067" y="244160"/>
                    <a:pt x="266137" y="246632"/>
                    <a:pt x="268086" y="248512"/>
                  </a:cubicBezTo>
                  <a:cubicBezTo>
                    <a:pt x="270096" y="250461"/>
                    <a:pt x="272797" y="251538"/>
                    <a:pt x="275692" y="251545"/>
                  </a:cubicBezTo>
                  <a:lnTo>
                    <a:pt x="292824" y="251570"/>
                  </a:lnTo>
                  <a:lnTo>
                    <a:pt x="293029" y="168876"/>
                  </a:lnTo>
                  <a:lnTo>
                    <a:pt x="275896" y="168851"/>
                  </a:lnTo>
                  <a:close/>
                  <a:moveTo>
                    <a:pt x="37494" y="164546"/>
                  </a:moveTo>
                  <a:cubicBezTo>
                    <a:pt x="36279" y="164546"/>
                    <a:pt x="35291" y="165389"/>
                    <a:pt x="35291" y="166426"/>
                  </a:cubicBezTo>
                  <a:lnTo>
                    <a:pt x="35291" y="225521"/>
                  </a:lnTo>
                  <a:lnTo>
                    <a:pt x="108218" y="225521"/>
                  </a:lnTo>
                  <a:lnTo>
                    <a:pt x="108218" y="166426"/>
                  </a:lnTo>
                  <a:cubicBezTo>
                    <a:pt x="108218" y="165389"/>
                    <a:pt x="107230" y="164546"/>
                    <a:pt x="106006" y="164546"/>
                  </a:cubicBezTo>
                  <a:close/>
                  <a:moveTo>
                    <a:pt x="319948" y="138422"/>
                  </a:moveTo>
                  <a:cubicBezTo>
                    <a:pt x="312167" y="138422"/>
                    <a:pt x="305825" y="144389"/>
                    <a:pt x="305812" y="151741"/>
                  </a:cubicBezTo>
                  <a:lnTo>
                    <a:pt x="305785" y="162394"/>
                  </a:lnTo>
                  <a:cubicBezTo>
                    <a:pt x="305785" y="162441"/>
                    <a:pt x="305812" y="162477"/>
                    <a:pt x="305812" y="162523"/>
                  </a:cubicBezTo>
                  <a:cubicBezTo>
                    <a:pt x="305812" y="162570"/>
                    <a:pt x="305788" y="162608"/>
                    <a:pt x="305785" y="162655"/>
                  </a:cubicBezTo>
                  <a:lnTo>
                    <a:pt x="305514" y="272861"/>
                  </a:lnTo>
                  <a:cubicBezTo>
                    <a:pt x="305501" y="276376"/>
                    <a:pt x="306929" y="279707"/>
                    <a:pt x="309541" y="282222"/>
                  </a:cubicBezTo>
                  <a:cubicBezTo>
                    <a:pt x="312209" y="284805"/>
                    <a:pt x="315780" y="286229"/>
                    <a:pt x="319601" y="286236"/>
                  </a:cubicBezTo>
                  <a:lnTo>
                    <a:pt x="369740" y="286342"/>
                  </a:lnTo>
                  <a:lnTo>
                    <a:pt x="370091" y="138529"/>
                  </a:lnTo>
                  <a:lnTo>
                    <a:pt x="319974" y="138422"/>
                  </a:lnTo>
                  <a:close/>
                  <a:moveTo>
                    <a:pt x="470772" y="108444"/>
                  </a:moveTo>
                  <a:cubicBezTo>
                    <a:pt x="474290" y="108444"/>
                    <a:pt x="477142" y="111296"/>
                    <a:pt x="477142" y="114812"/>
                  </a:cubicBezTo>
                  <a:lnTo>
                    <a:pt x="477142" y="179857"/>
                  </a:lnTo>
                  <a:cubicBezTo>
                    <a:pt x="477142" y="183375"/>
                    <a:pt x="474287" y="186227"/>
                    <a:pt x="470772" y="186227"/>
                  </a:cubicBezTo>
                  <a:cubicBezTo>
                    <a:pt x="467253" y="186227"/>
                    <a:pt x="464401" y="183373"/>
                    <a:pt x="464401" y="179857"/>
                  </a:cubicBezTo>
                  <a:lnTo>
                    <a:pt x="464401" y="114814"/>
                  </a:lnTo>
                  <a:cubicBezTo>
                    <a:pt x="464401" y="111296"/>
                    <a:pt x="467255" y="108444"/>
                    <a:pt x="470772" y="108444"/>
                  </a:cubicBezTo>
                  <a:close/>
                  <a:moveTo>
                    <a:pt x="561611" y="102461"/>
                  </a:moveTo>
                  <a:cubicBezTo>
                    <a:pt x="564811" y="100920"/>
                    <a:pt x="568589" y="102288"/>
                    <a:pt x="570102" y="105452"/>
                  </a:cubicBezTo>
                  <a:cubicBezTo>
                    <a:pt x="571622" y="108629"/>
                    <a:pt x="570282" y="112430"/>
                    <a:pt x="567112" y="113943"/>
                  </a:cubicBezTo>
                  <a:lnTo>
                    <a:pt x="521060" y="135960"/>
                  </a:lnTo>
                  <a:cubicBezTo>
                    <a:pt x="520168" y="136390"/>
                    <a:pt x="519235" y="136590"/>
                    <a:pt x="518316" y="136590"/>
                  </a:cubicBezTo>
                  <a:cubicBezTo>
                    <a:pt x="515940" y="136590"/>
                    <a:pt x="513659" y="135251"/>
                    <a:pt x="512569" y="132970"/>
                  </a:cubicBezTo>
                  <a:cubicBezTo>
                    <a:pt x="511050" y="129793"/>
                    <a:pt x="512389" y="125991"/>
                    <a:pt x="515560" y="124478"/>
                  </a:cubicBezTo>
                  <a:close/>
                  <a:moveTo>
                    <a:pt x="484114" y="80962"/>
                  </a:moveTo>
                  <a:lnTo>
                    <a:pt x="382844" y="132610"/>
                  </a:lnTo>
                  <a:lnTo>
                    <a:pt x="382470" y="289233"/>
                  </a:lnTo>
                  <a:lnTo>
                    <a:pt x="483589" y="334898"/>
                  </a:lnTo>
                  <a:cubicBezTo>
                    <a:pt x="484544" y="335334"/>
                    <a:pt x="485318" y="334947"/>
                    <a:pt x="485607" y="334760"/>
                  </a:cubicBezTo>
                  <a:cubicBezTo>
                    <a:pt x="486090" y="334449"/>
                    <a:pt x="486333" y="334035"/>
                    <a:pt x="486333" y="333530"/>
                  </a:cubicBezTo>
                  <a:lnTo>
                    <a:pt x="486940" y="82295"/>
                  </a:lnTo>
                  <a:cubicBezTo>
                    <a:pt x="486947" y="81770"/>
                    <a:pt x="486684" y="81349"/>
                    <a:pt x="486173" y="81038"/>
                  </a:cubicBezTo>
                  <a:cubicBezTo>
                    <a:pt x="485870" y="80858"/>
                    <a:pt x="485067" y="80464"/>
                    <a:pt x="484114" y="80962"/>
                  </a:cubicBezTo>
                  <a:close/>
                  <a:moveTo>
                    <a:pt x="478325" y="69617"/>
                  </a:moveTo>
                  <a:cubicBezTo>
                    <a:pt x="482980" y="67241"/>
                    <a:pt x="488404" y="67470"/>
                    <a:pt x="492839" y="70184"/>
                  </a:cubicBezTo>
                  <a:cubicBezTo>
                    <a:pt x="497129" y="72816"/>
                    <a:pt x="499685" y="77356"/>
                    <a:pt x="499681" y="82317"/>
                  </a:cubicBezTo>
                  <a:lnTo>
                    <a:pt x="499073" y="333552"/>
                  </a:lnTo>
                  <a:cubicBezTo>
                    <a:pt x="499060" y="338367"/>
                    <a:pt x="496606" y="342817"/>
                    <a:pt x="492503" y="345456"/>
                  </a:cubicBezTo>
                  <a:cubicBezTo>
                    <a:pt x="490071" y="347025"/>
                    <a:pt x="487287" y="347826"/>
                    <a:pt x="484482" y="347826"/>
                  </a:cubicBezTo>
                  <a:cubicBezTo>
                    <a:pt x="482410" y="347826"/>
                    <a:pt x="480323" y="347383"/>
                    <a:pt x="478354" y="346500"/>
                  </a:cubicBezTo>
                  <a:lnTo>
                    <a:pt x="373476" y="299134"/>
                  </a:lnTo>
                  <a:cubicBezTo>
                    <a:pt x="373282" y="299047"/>
                    <a:pt x="373135" y="298905"/>
                    <a:pt x="372955" y="298803"/>
                  </a:cubicBezTo>
                  <a:cubicBezTo>
                    <a:pt x="372499" y="298905"/>
                    <a:pt x="372069" y="299079"/>
                    <a:pt x="371582" y="299079"/>
                  </a:cubicBezTo>
                  <a:lnTo>
                    <a:pt x="371569" y="299079"/>
                  </a:lnTo>
                  <a:lnTo>
                    <a:pt x="364598" y="299065"/>
                  </a:lnTo>
                  <a:lnTo>
                    <a:pt x="364424" y="358459"/>
                  </a:lnTo>
                  <a:cubicBezTo>
                    <a:pt x="364404" y="365920"/>
                    <a:pt x="361378" y="372924"/>
                    <a:pt x="355907" y="378169"/>
                  </a:cubicBezTo>
                  <a:cubicBezTo>
                    <a:pt x="350518" y="383331"/>
                    <a:pt x="343382" y="386176"/>
                    <a:pt x="335817" y="386176"/>
                  </a:cubicBezTo>
                  <a:lnTo>
                    <a:pt x="335728" y="386176"/>
                  </a:lnTo>
                  <a:cubicBezTo>
                    <a:pt x="320072" y="386136"/>
                    <a:pt x="307256" y="373750"/>
                    <a:pt x="307167" y="358550"/>
                  </a:cubicBezTo>
                  <a:lnTo>
                    <a:pt x="306624" y="295583"/>
                  </a:lnTo>
                  <a:cubicBezTo>
                    <a:pt x="304495" y="294430"/>
                    <a:pt x="302463" y="293091"/>
                    <a:pt x="300692" y="291380"/>
                  </a:cubicBezTo>
                  <a:cubicBezTo>
                    <a:pt x="295572" y="286425"/>
                    <a:pt x="292762" y="279841"/>
                    <a:pt x="292776" y="272830"/>
                  </a:cubicBezTo>
                  <a:lnTo>
                    <a:pt x="292796" y="264308"/>
                  </a:lnTo>
                  <a:lnTo>
                    <a:pt x="275663" y="264283"/>
                  </a:lnTo>
                  <a:cubicBezTo>
                    <a:pt x="269459" y="264263"/>
                    <a:pt x="263630" y="261914"/>
                    <a:pt x="259235" y="257673"/>
                  </a:cubicBezTo>
                  <a:cubicBezTo>
                    <a:pt x="254772" y="253361"/>
                    <a:pt x="252327" y="247613"/>
                    <a:pt x="252340" y="241499"/>
                  </a:cubicBezTo>
                  <a:lnTo>
                    <a:pt x="252491" y="178777"/>
                  </a:lnTo>
                  <a:cubicBezTo>
                    <a:pt x="252527" y="166266"/>
                    <a:pt x="263000" y="156111"/>
                    <a:pt x="275863" y="156111"/>
                  </a:cubicBezTo>
                  <a:cubicBezTo>
                    <a:pt x="275883" y="156111"/>
                    <a:pt x="275899" y="156111"/>
                    <a:pt x="275919" y="156111"/>
                  </a:cubicBezTo>
                  <a:lnTo>
                    <a:pt x="293063" y="156135"/>
                  </a:lnTo>
                  <a:lnTo>
                    <a:pt x="293074" y="151710"/>
                  </a:lnTo>
                  <a:cubicBezTo>
                    <a:pt x="293116" y="137347"/>
                    <a:pt x="305165" y="125679"/>
                    <a:pt x="319948" y="125679"/>
                  </a:cubicBezTo>
                  <a:cubicBezTo>
                    <a:pt x="319968" y="125679"/>
                    <a:pt x="319983" y="125679"/>
                    <a:pt x="320003" y="125679"/>
                  </a:cubicBezTo>
                  <a:lnTo>
                    <a:pt x="370877" y="125788"/>
                  </a:lnTo>
                  <a:cubicBezTo>
                    <a:pt x="371477" y="124633"/>
                    <a:pt x="372387" y="123647"/>
                    <a:pt x="373591" y="123033"/>
                  </a:cubicBezTo>
                  <a:close/>
                  <a:moveTo>
                    <a:pt x="66475" y="31600"/>
                  </a:moveTo>
                  <a:cubicBezTo>
                    <a:pt x="54896" y="54778"/>
                    <a:pt x="48817" y="80388"/>
                    <a:pt x="48817" y="106094"/>
                  </a:cubicBezTo>
                  <a:lnTo>
                    <a:pt x="48817" y="151808"/>
                  </a:lnTo>
                  <a:lnTo>
                    <a:pt x="94688" y="151808"/>
                  </a:lnTo>
                  <a:lnTo>
                    <a:pt x="94688" y="75482"/>
                  </a:lnTo>
                  <a:lnTo>
                    <a:pt x="93680" y="72338"/>
                  </a:lnTo>
                  <a:cubicBezTo>
                    <a:pt x="88589" y="56511"/>
                    <a:pt x="79249" y="42556"/>
                    <a:pt x="66475" y="31600"/>
                  </a:cubicBezTo>
                  <a:close/>
                  <a:moveTo>
                    <a:pt x="273889" y="27146"/>
                  </a:moveTo>
                  <a:cubicBezTo>
                    <a:pt x="303166" y="27146"/>
                    <a:pt x="331277" y="33356"/>
                    <a:pt x="357441" y="45598"/>
                  </a:cubicBezTo>
                  <a:cubicBezTo>
                    <a:pt x="360627" y="47091"/>
                    <a:pt x="361996" y="50884"/>
                    <a:pt x="360509" y="54068"/>
                  </a:cubicBezTo>
                  <a:cubicBezTo>
                    <a:pt x="359016" y="57241"/>
                    <a:pt x="355258" y="58636"/>
                    <a:pt x="352039" y="57137"/>
                  </a:cubicBezTo>
                  <a:cubicBezTo>
                    <a:pt x="327583" y="45689"/>
                    <a:pt x="301290" y="39886"/>
                    <a:pt x="273891" y="39886"/>
                  </a:cubicBezTo>
                  <a:cubicBezTo>
                    <a:pt x="244883" y="39886"/>
                    <a:pt x="216089" y="46712"/>
                    <a:pt x="190623" y="59631"/>
                  </a:cubicBezTo>
                  <a:cubicBezTo>
                    <a:pt x="189697" y="60101"/>
                    <a:pt x="188716" y="60321"/>
                    <a:pt x="187748" y="60321"/>
                  </a:cubicBezTo>
                  <a:cubicBezTo>
                    <a:pt x="185428" y="60321"/>
                    <a:pt x="183189" y="59044"/>
                    <a:pt x="182063" y="56832"/>
                  </a:cubicBezTo>
                  <a:cubicBezTo>
                    <a:pt x="180473" y="53695"/>
                    <a:pt x="181723" y="49861"/>
                    <a:pt x="184860" y="48272"/>
                  </a:cubicBezTo>
                  <a:cubicBezTo>
                    <a:pt x="212106" y="34455"/>
                    <a:pt x="242889" y="27146"/>
                    <a:pt x="273889" y="27146"/>
                  </a:cubicBezTo>
                  <a:close/>
                  <a:moveTo>
                    <a:pt x="62993" y="15646"/>
                  </a:moveTo>
                  <a:cubicBezTo>
                    <a:pt x="64768" y="15233"/>
                    <a:pt x="66639" y="15613"/>
                    <a:pt x="68126" y="16677"/>
                  </a:cubicBezTo>
                  <a:cubicBezTo>
                    <a:pt x="86289" y="30051"/>
                    <a:pt x="99181" y="47856"/>
                    <a:pt x="105799" y="68435"/>
                  </a:cubicBezTo>
                  <a:lnTo>
                    <a:pt x="107118" y="72525"/>
                  </a:lnTo>
                  <a:cubicBezTo>
                    <a:pt x="107325" y="73161"/>
                    <a:pt x="107430" y="73818"/>
                    <a:pt x="107430" y="74481"/>
                  </a:cubicBezTo>
                  <a:lnTo>
                    <a:pt x="107430" y="151950"/>
                  </a:lnTo>
                  <a:cubicBezTo>
                    <a:pt x="114995" y="152662"/>
                    <a:pt x="120956" y="158841"/>
                    <a:pt x="120956" y="166426"/>
                  </a:cubicBezTo>
                  <a:lnTo>
                    <a:pt x="120956" y="203842"/>
                  </a:lnTo>
                  <a:lnTo>
                    <a:pt x="175153" y="203842"/>
                  </a:lnTo>
                  <a:cubicBezTo>
                    <a:pt x="192502" y="203842"/>
                    <a:pt x="206622" y="217529"/>
                    <a:pt x="206622" y="234350"/>
                  </a:cubicBezTo>
                  <a:lnTo>
                    <a:pt x="206622" y="374994"/>
                  </a:lnTo>
                  <a:cubicBezTo>
                    <a:pt x="206622" y="378511"/>
                    <a:pt x="203767" y="381364"/>
                    <a:pt x="200252" y="381364"/>
                  </a:cubicBezTo>
                  <a:lnTo>
                    <a:pt x="141640" y="381364"/>
                  </a:lnTo>
                  <a:cubicBezTo>
                    <a:pt x="139956" y="381364"/>
                    <a:pt x="138447" y="380681"/>
                    <a:pt x="137308" y="379611"/>
                  </a:cubicBezTo>
                  <a:cubicBezTo>
                    <a:pt x="127066" y="393773"/>
                    <a:pt x="110454" y="403040"/>
                    <a:pt x="91682" y="403040"/>
                  </a:cubicBezTo>
                  <a:lnTo>
                    <a:pt x="56331" y="403040"/>
                  </a:lnTo>
                  <a:cubicBezTo>
                    <a:pt x="25271" y="403040"/>
                    <a:pt x="0" y="377768"/>
                    <a:pt x="0" y="346716"/>
                  </a:cubicBezTo>
                  <a:lnTo>
                    <a:pt x="0" y="231889"/>
                  </a:lnTo>
                  <a:cubicBezTo>
                    <a:pt x="0" y="228371"/>
                    <a:pt x="2854" y="225519"/>
                    <a:pt x="6370" y="225519"/>
                  </a:cubicBezTo>
                  <a:lnTo>
                    <a:pt x="22550" y="225519"/>
                  </a:lnTo>
                  <a:lnTo>
                    <a:pt x="22550" y="166424"/>
                  </a:lnTo>
                  <a:cubicBezTo>
                    <a:pt x="22550" y="158837"/>
                    <a:pt x="28511" y="152655"/>
                    <a:pt x="36076" y="151946"/>
                  </a:cubicBezTo>
                  <a:lnTo>
                    <a:pt x="36076" y="106092"/>
                  </a:lnTo>
                  <a:cubicBezTo>
                    <a:pt x="36076" y="76005"/>
                    <a:pt x="43815" y="46056"/>
                    <a:pt x="58454" y="19487"/>
                  </a:cubicBezTo>
                  <a:lnTo>
                    <a:pt x="58821" y="18810"/>
                  </a:lnTo>
                  <a:cubicBezTo>
                    <a:pt x="59697" y="17208"/>
                    <a:pt x="61210" y="16054"/>
                    <a:pt x="62993" y="15646"/>
                  </a:cubicBezTo>
                  <a:close/>
                  <a:moveTo>
                    <a:pt x="273523" y="0"/>
                  </a:moveTo>
                  <a:cubicBezTo>
                    <a:pt x="322826" y="0"/>
                    <a:pt x="370359" y="16115"/>
                    <a:pt x="408652" y="45555"/>
                  </a:cubicBezTo>
                  <a:lnTo>
                    <a:pt x="402157" y="26805"/>
                  </a:lnTo>
                  <a:cubicBezTo>
                    <a:pt x="401011" y="23483"/>
                    <a:pt x="402767" y="19856"/>
                    <a:pt x="406089" y="18701"/>
                  </a:cubicBezTo>
                  <a:cubicBezTo>
                    <a:pt x="409411" y="17555"/>
                    <a:pt x="413038" y="19311"/>
                    <a:pt x="414193" y="22633"/>
                  </a:cubicBezTo>
                  <a:lnTo>
                    <a:pt x="425874" y="56361"/>
                  </a:lnTo>
                  <a:cubicBezTo>
                    <a:pt x="426544" y="58310"/>
                    <a:pt x="426239" y="60466"/>
                    <a:pt x="425044" y="62137"/>
                  </a:cubicBezTo>
                  <a:cubicBezTo>
                    <a:pt x="423849" y="63817"/>
                    <a:pt x="421913" y="64818"/>
                    <a:pt x="419855" y="64818"/>
                  </a:cubicBezTo>
                  <a:lnTo>
                    <a:pt x="380594" y="64818"/>
                  </a:lnTo>
                  <a:cubicBezTo>
                    <a:pt x="377077" y="64818"/>
                    <a:pt x="374224" y="61963"/>
                    <a:pt x="374224" y="58448"/>
                  </a:cubicBezTo>
                  <a:cubicBezTo>
                    <a:pt x="374224" y="54930"/>
                    <a:pt x="377079" y="52078"/>
                    <a:pt x="380594" y="52078"/>
                  </a:cubicBezTo>
                  <a:lnTo>
                    <a:pt x="396087" y="52078"/>
                  </a:lnTo>
                  <a:cubicBezTo>
                    <a:pt x="360876" y="26620"/>
                    <a:pt x="317971" y="12740"/>
                    <a:pt x="273521" y="12740"/>
                  </a:cubicBezTo>
                  <a:cubicBezTo>
                    <a:pt x="226192" y="12740"/>
                    <a:pt x="180078" y="28649"/>
                    <a:pt x="143670" y="57549"/>
                  </a:cubicBezTo>
                  <a:cubicBezTo>
                    <a:pt x="140920" y="59738"/>
                    <a:pt x="136906" y="59269"/>
                    <a:pt x="134725" y="56519"/>
                  </a:cubicBezTo>
                  <a:cubicBezTo>
                    <a:pt x="132543" y="53762"/>
                    <a:pt x="132999" y="49761"/>
                    <a:pt x="135755" y="47571"/>
                  </a:cubicBezTo>
                  <a:cubicBezTo>
                    <a:pt x="174407" y="16899"/>
                    <a:pt x="223333" y="0"/>
                    <a:pt x="273523"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31" name="Freeform: Shape 30">
              <a:extLst>
                <a:ext uri="{FF2B5EF4-FFF2-40B4-BE49-F238E27FC236}">
                  <a16:creationId xmlns:a16="http://schemas.microsoft.com/office/drawing/2014/main" id="{8367E454-8399-D7F2-DFAE-C4EE6B0E30D4}"/>
                </a:ext>
              </a:extLst>
            </p:cNvPr>
            <p:cNvSpPr/>
            <p:nvPr/>
          </p:nvSpPr>
          <p:spPr>
            <a:xfrm>
              <a:off x="879428" y="5619246"/>
              <a:ext cx="603443" cy="635117"/>
            </a:xfrm>
            <a:custGeom>
              <a:avLst/>
              <a:gdLst>
                <a:gd name="connsiteX0" fmla="*/ 475600 w 603443"/>
                <a:gd name="connsiteY0" fmla="*/ 520074 h 635117"/>
                <a:gd name="connsiteX1" fmla="*/ 486772 w 603443"/>
                <a:gd name="connsiteY1" fmla="*/ 521641 h 635117"/>
                <a:gd name="connsiteX2" fmla="*/ 485206 w 603443"/>
                <a:gd name="connsiteY2" fmla="*/ 532813 h 635117"/>
                <a:gd name="connsiteX3" fmla="*/ 303813 w 603443"/>
                <a:gd name="connsiteY3" fmla="*/ 591100 h 635117"/>
                <a:gd name="connsiteX4" fmla="*/ 128851 w 603443"/>
                <a:gd name="connsiteY4" fmla="*/ 537512 h 635117"/>
                <a:gd name="connsiteX5" fmla="*/ 126947 w 603443"/>
                <a:gd name="connsiteY5" fmla="*/ 526402 h 635117"/>
                <a:gd name="connsiteX6" fmla="*/ 138059 w 603443"/>
                <a:gd name="connsiteY6" fmla="*/ 524495 h 635117"/>
                <a:gd name="connsiteX7" fmla="*/ 303813 w 603443"/>
                <a:gd name="connsiteY7" fmla="*/ 575142 h 635117"/>
                <a:gd name="connsiteX8" fmla="*/ 475600 w 603443"/>
                <a:gd name="connsiteY8" fmla="*/ 520074 h 635117"/>
                <a:gd name="connsiteX9" fmla="*/ 24919 w 603443"/>
                <a:gd name="connsiteY9" fmla="*/ 489662 h 635117"/>
                <a:gd name="connsiteX10" fmla="*/ 36038 w 603443"/>
                <a:gd name="connsiteY10" fmla="*/ 491557 h 635117"/>
                <a:gd name="connsiteX11" fmla="*/ 304418 w 603443"/>
                <a:gd name="connsiteY11" fmla="*/ 619161 h 635117"/>
                <a:gd name="connsiteX12" fmla="*/ 527312 w 603443"/>
                <a:gd name="connsiteY12" fmla="*/ 540898 h 635117"/>
                <a:gd name="connsiteX13" fmla="*/ 504265 w 603443"/>
                <a:gd name="connsiteY13" fmla="*/ 547065 h 635117"/>
                <a:gd name="connsiteX14" fmla="*/ 494504 w 603443"/>
                <a:gd name="connsiteY14" fmla="*/ 541423 h 635117"/>
                <a:gd name="connsiteX15" fmla="*/ 500148 w 603443"/>
                <a:gd name="connsiteY15" fmla="*/ 531661 h 635117"/>
                <a:gd name="connsiteX16" fmla="*/ 551304 w 603443"/>
                <a:gd name="connsiteY16" fmla="*/ 517973 h 635117"/>
                <a:gd name="connsiteX17" fmla="*/ 558534 w 603443"/>
                <a:gd name="connsiteY17" fmla="*/ 519608 h 635117"/>
                <a:gd name="connsiteX18" fmla="*/ 561297 w 603443"/>
                <a:gd name="connsiteY18" fmla="*/ 526497 h 635117"/>
                <a:gd name="connsiteX19" fmla="*/ 556018 w 603443"/>
                <a:gd name="connsiteY19" fmla="*/ 577230 h 635117"/>
                <a:gd name="connsiteX20" fmla="*/ 548092 w 603443"/>
                <a:gd name="connsiteY20" fmla="*/ 584386 h 635117"/>
                <a:gd name="connsiteX21" fmla="*/ 547263 w 603443"/>
                <a:gd name="connsiteY21" fmla="*/ 584344 h 635117"/>
                <a:gd name="connsiteX22" fmla="*/ 540150 w 603443"/>
                <a:gd name="connsiteY22" fmla="*/ 575586 h 635117"/>
                <a:gd name="connsiteX23" fmla="*/ 542975 w 603443"/>
                <a:gd name="connsiteY23" fmla="*/ 548458 h 635117"/>
                <a:gd name="connsiteX24" fmla="*/ 304418 w 603443"/>
                <a:gd name="connsiteY24" fmla="*/ 635117 h 635117"/>
                <a:gd name="connsiteX25" fmla="*/ 23024 w 603443"/>
                <a:gd name="connsiteY25" fmla="*/ 500780 h 635117"/>
                <a:gd name="connsiteX26" fmla="*/ 24919 w 603443"/>
                <a:gd name="connsiteY26" fmla="*/ 489662 h 635117"/>
                <a:gd name="connsiteX27" fmla="*/ 78272 w 603443"/>
                <a:gd name="connsiteY27" fmla="*/ 390713 h 635117"/>
                <a:gd name="connsiteX28" fmla="*/ 78886 w 603443"/>
                <a:gd name="connsiteY28" fmla="*/ 455754 h 635117"/>
                <a:gd name="connsiteX29" fmla="*/ 95959 w 603443"/>
                <a:gd name="connsiteY29" fmla="*/ 471857 h 635117"/>
                <a:gd name="connsiteX30" fmla="*/ 95985 w 603443"/>
                <a:gd name="connsiteY30" fmla="*/ 471857 h 635117"/>
                <a:gd name="connsiteX31" fmla="*/ 113118 w 603443"/>
                <a:gd name="connsiteY31" fmla="*/ 455718 h 635117"/>
                <a:gd name="connsiteX32" fmla="*/ 113307 w 603443"/>
                <a:gd name="connsiteY32" fmla="*/ 390788 h 635117"/>
                <a:gd name="connsiteX33" fmla="*/ 513559 w 603443"/>
                <a:gd name="connsiteY33" fmla="*/ 385281 h 635117"/>
                <a:gd name="connsiteX34" fmla="*/ 507433 w 603443"/>
                <a:gd name="connsiteY34" fmla="*/ 390879 h 635117"/>
                <a:gd name="connsiteX35" fmla="*/ 513559 w 603443"/>
                <a:gd name="connsiteY35" fmla="*/ 396478 h 635117"/>
                <a:gd name="connsiteX36" fmla="*/ 519712 w 603443"/>
                <a:gd name="connsiteY36" fmla="*/ 390879 h 635117"/>
                <a:gd name="connsiteX37" fmla="*/ 513559 w 603443"/>
                <a:gd name="connsiteY37" fmla="*/ 385281 h 635117"/>
                <a:gd name="connsiteX38" fmla="*/ 513559 w 603443"/>
                <a:gd name="connsiteY38" fmla="*/ 369326 h 635117"/>
                <a:gd name="connsiteX39" fmla="*/ 535668 w 603443"/>
                <a:gd name="connsiteY39" fmla="*/ 390879 h 635117"/>
                <a:gd name="connsiteX40" fmla="*/ 513559 w 603443"/>
                <a:gd name="connsiteY40" fmla="*/ 412434 h 635117"/>
                <a:gd name="connsiteX41" fmla="*/ 491479 w 603443"/>
                <a:gd name="connsiteY41" fmla="*/ 390879 h 635117"/>
                <a:gd name="connsiteX42" fmla="*/ 513559 w 603443"/>
                <a:gd name="connsiteY42" fmla="*/ 369326 h 635117"/>
                <a:gd name="connsiteX43" fmla="*/ 522040 w 603443"/>
                <a:gd name="connsiteY43" fmla="*/ 293288 h 635117"/>
                <a:gd name="connsiteX44" fmla="*/ 539436 w 603443"/>
                <a:gd name="connsiteY44" fmla="*/ 304139 h 635117"/>
                <a:gd name="connsiteX45" fmla="*/ 550284 w 603443"/>
                <a:gd name="connsiteY45" fmla="*/ 304139 h 635117"/>
                <a:gd name="connsiteX46" fmla="*/ 558263 w 603443"/>
                <a:gd name="connsiteY46" fmla="*/ 312118 h 635117"/>
                <a:gd name="connsiteX47" fmla="*/ 550284 w 603443"/>
                <a:gd name="connsiteY47" fmla="*/ 320097 h 635117"/>
                <a:gd name="connsiteX48" fmla="*/ 541319 w 603443"/>
                <a:gd name="connsiteY48" fmla="*/ 320097 h 635117"/>
                <a:gd name="connsiteX49" fmla="*/ 541319 w 603443"/>
                <a:gd name="connsiteY49" fmla="*/ 322987 h 635117"/>
                <a:gd name="connsiteX50" fmla="*/ 533341 w 603443"/>
                <a:gd name="connsiteY50" fmla="*/ 330966 h 635117"/>
                <a:gd name="connsiteX51" fmla="*/ 525361 w 603443"/>
                <a:gd name="connsiteY51" fmla="*/ 322987 h 635117"/>
                <a:gd name="connsiteX52" fmla="*/ 525361 w 603443"/>
                <a:gd name="connsiteY52" fmla="*/ 312120 h 635117"/>
                <a:gd name="connsiteX53" fmla="*/ 522040 w 603443"/>
                <a:gd name="connsiteY53" fmla="*/ 309248 h 635117"/>
                <a:gd name="connsiteX54" fmla="*/ 518726 w 603443"/>
                <a:gd name="connsiteY54" fmla="*/ 312120 h 635117"/>
                <a:gd name="connsiteX55" fmla="*/ 518726 w 603443"/>
                <a:gd name="connsiteY55" fmla="*/ 315496 h 635117"/>
                <a:gd name="connsiteX56" fmla="*/ 499455 w 603443"/>
                <a:gd name="connsiteY56" fmla="*/ 334342 h 635117"/>
                <a:gd name="connsiteX57" fmla="*/ 480833 w 603443"/>
                <a:gd name="connsiteY57" fmla="*/ 320099 h 635117"/>
                <a:gd name="connsiteX58" fmla="*/ 476861 w 603443"/>
                <a:gd name="connsiteY58" fmla="*/ 320099 h 635117"/>
                <a:gd name="connsiteX59" fmla="*/ 468883 w 603443"/>
                <a:gd name="connsiteY59" fmla="*/ 312116 h 635117"/>
                <a:gd name="connsiteX60" fmla="*/ 476861 w 603443"/>
                <a:gd name="connsiteY60" fmla="*/ 304137 h 635117"/>
                <a:gd name="connsiteX61" fmla="*/ 480700 w 603443"/>
                <a:gd name="connsiteY61" fmla="*/ 304137 h 635117"/>
                <a:gd name="connsiteX62" fmla="*/ 488162 w 603443"/>
                <a:gd name="connsiteY62" fmla="*/ 298712 h 635117"/>
                <a:gd name="connsiteX63" fmla="*/ 496141 w 603443"/>
                <a:gd name="connsiteY63" fmla="*/ 306691 h 635117"/>
                <a:gd name="connsiteX64" fmla="*/ 496141 w 603443"/>
                <a:gd name="connsiteY64" fmla="*/ 315491 h 635117"/>
                <a:gd name="connsiteX65" fmla="*/ 499455 w 603443"/>
                <a:gd name="connsiteY65" fmla="*/ 318381 h 635117"/>
                <a:gd name="connsiteX66" fmla="*/ 502768 w 603443"/>
                <a:gd name="connsiteY66" fmla="*/ 315491 h 635117"/>
                <a:gd name="connsiteX67" fmla="*/ 502768 w 603443"/>
                <a:gd name="connsiteY67" fmla="*/ 312116 h 635117"/>
                <a:gd name="connsiteX68" fmla="*/ 522040 w 603443"/>
                <a:gd name="connsiteY68" fmla="*/ 293288 h 635117"/>
                <a:gd name="connsiteX69" fmla="*/ 239685 w 603443"/>
                <a:gd name="connsiteY69" fmla="*/ 266131 h 635117"/>
                <a:gd name="connsiteX70" fmla="*/ 247664 w 603443"/>
                <a:gd name="connsiteY70" fmla="*/ 274109 h 635117"/>
                <a:gd name="connsiteX71" fmla="*/ 247664 w 603443"/>
                <a:gd name="connsiteY71" fmla="*/ 306705 h 635117"/>
                <a:gd name="connsiteX72" fmla="*/ 239685 w 603443"/>
                <a:gd name="connsiteY72" fmla="*/ 314684 h 635117"/>
                <a:gd name="connsiteX73" fmla="*/ 231706 w 603443"/>
                <a:gd name="connsiteY73" fmla="*/ 306705 h 635117"/>
                <a:gd name="connsiteX74" fmla="*/ 231706 w 603443"/>
                <a:gd name="connsiteY74" fmla="*/ 274109 h 635117"/>
                <a:gd name="connsiteX75" fmla="*/ 239685 w 603443"/>
                <a:gd name="connsiteY75" fmla="*/ 266131 h 635117"/>
                <a:gd name="connsiteX76" fmla="*/ 26980 w 603443"/>
                <a:gd name="connsiteY76" fmla="*/ 249456 h 635117"/>
                <a:gd name="connsiteX77" fmla="*/ 16121 w 603443"/>
                <a:gd name="connsiteY77" fmla="*/ 259580 h 635117"/>
                <a:gd name="connsiteX78" fmla="*/ 15955 w 603443"/>
                <a:gd name="connsiteY78" fmla="*/ 332005 h 635117"/>
                <a:gd name="connsiteX79" fmla="*/ 19004 w 603443"/>
                <a:gd name="connsiteY79" fmla="*/ 339074 h 635117"/>
                <a:gd name="connsiteX80" fmla="*/ 26791 w 603443"/>
                <a:gd name="connsiteY80" fmla="*/ 342162 h 635117"/>
                <a:gd name="connsiteX81" fmla="*/ 45068 w 603443"/>
                <a:gd name="connsiteY81" fmla="*/ 342194 h 635117"/>
                <a:gd name="connsiteX82" fmla="*/ 45292 w 603443"/>
                <a:gd name="connsiteY82" fmla="*/ 249494 h 635117"/>
                <a:gd name="connsiteX83" fmla="*/ 26998 w 603443"/>
                <a:gd name="connsiteY83" fmla="*/ 249456 h 635117"/>
                <a:gd name="connsiteX84" fmla="*/ 513559 w 603443"/>
                <a:gd name="connsiteY84" fmla="*/ 233206 h 635117"/>
                <a:gd name="connsiteX85" fmla="*/ 507433 w 603443"/>
                <a:gd name="connsiteY85" fmla="*/ 238804 h 635117"/>
                <a:gd name="connsiteX86" fmla="*/ 513559 w 603443"/>
                <a:gd name="connsiteY86" fmla="*/ 244403 h 635117"/>
                <a:gd name="connsiteX87" fmla="*/ 519712 w 603443"/>
                <a:gd name="connsiteY87" fmla="*/ 238804 h 635117"/>
                <a:gd name="connsiteX88" fmla="*/ 513559 w 603443"/>
                <a:gd name="connsiteY88" fmla="*/ 233206 h 635117"/>
                <a:gd name="connsiteX89" fmla="*/ 513559 w 603443"/>
                <a:gd name="connsiteY89" fmla="*/ 217251 h 635117"/>
                <a:gd name="connsiteX90" fmla="*/ 535668 w 603443"/>
                <a:gd name="connsiteY90" fmla="*/ 238804 h 635117"/>
                <a:gd name="connsiteX91" fmla="*/ 513559 w 603443"/>
                <a:gd name="connsiteY91" fmla="*/ 260359 h 635117"/>
                <a:gd name="connsiteX92" fmla="*/ 491479 w 603443"/>
                <a:gd name="connsiteY92" fmla="*/ 238804 h 635117"/>
                <a:gd name="connsiteX93" fmla="*/ 513559 w 603443"/>
                <a:gd name="connsiteY93" fmla="*/ 217251 h 635117"/>
                <a:gd name="connsiteX94" fmla="*/ 478317 w 603443"/>
                <a:gd name="connsiteY94" fmla="*/ 211479 h 635117"/>
                <a:gd name="connsiteX95" fmla="*/ 456607 w 603443"/>
                <a:gd name="connsiteY95" fmla="*/ 232401 h 635117"/>
                <a:gd name="connsiteX96" fmla="*/ 456607 w 603443"/>
                <a:gd name="connsiteY96" fmla="*/ 402707 h 635117"/>
                <a:gd name="connsiteX97" fmla="*/ 478317 w 603443"/>
                <a:gd name="connsiteY97" fmla="*/ 423630 h 635117"/>
                <a:gd name="connsiteX98" fmla="*/ 543188 w 603443"/>
                <a:gd name="connsiteY98" fmla="*/ 423630 h 635117"/>
                <a:gd name="connsiteX99" fmla="*/ 564889 w 603443"/>
                <a:gd name="connsiteY99" fmla="*/ 402707 h 635117"/>
                <a:gd name="connsiteX100" fmla="*/ 564889 w 603443"/>
                <a:gd name="connsiteY100" fmla="*/ 232401 h 635117"/>
                <a:gd name="connsiteX101" fmla="*/ 543188 w 603443"/>
                <a:gd name="connsiteY101" fmla="*/ 211479 h 635117"/>
                <a:gd name="connsiteX102" fmla="*/ 76033 w 603443"/>
                <a:gd name="connsiteY102" fmla="*/ 211357 h 635117"/>
                <a:gd name="connsiteX103" fmla="*/ 65529 w 603443"/>
                <a:gd name="connsiteY103" fmla="*/ 215502 h 635117"/>
                <a:gd name="connsiteX104" fmla="*/ 61306 w 603443"/>
                <a:gd name="connsiteY104" fmla="*/ 225177 h 635117"/>
                <a:gd name="connsiteX105" fmla="*/ 60979 w 603443"/>
                <a:gd name="connsiteY105" fmla="*/ 360862 h 635117"/>
                <a:gd name="connsiteX106" fmla="*/ 64950 w 603443"/>
                <a:gd name="connsiteY106" fmla="*/ 370372 h 635117"/>
                <a:gd name="connsiteX107" fmla="*/ 75662 w 603443"/>
                <a:gd name="connsiteY107" fmla="*/ 374750 h 635117"/>
                <a:gd name="connsiteX108" fmla="*/ 130091 w 603443"/>
                <a:gd name="connsiteY108" fmla="*/ 374868 h 635117"/>
                <a:gd name="connsiteX109" fmla="*/ 130487 w 603443"/>
                <a:gd name="connsiteY109" fmla="*/ 211464 h 635117"/>
                <a:gd name="connsiteX110" fmla="*/ 76069 w 603443"/>
                <a:gd name="connsiteY110" fmla="*/ 211357 h 635117"/>
                <a:gd name="connsiteX111" fmla="*/ 471455 w 603443"/>
                <a:gd name="connsiteY111" fmla="*/ 195519 h 635117"/>
                <a:gd name="connsiteX112" fmla="*/ 550050 w 603443"/>
                <a:gd name="connsiteY112" fmla="*/ 195519 h 635117"/>
                <a:gd name="connsiteX113" fmla="*/ 558029 w 603443"/>
                <a:gd name="connsiteY113" fmla="*/ 203497 h 635117"/>
                <a:gd name="connsiteX114" fmla="*/ 572868 w 603443"/>
                <a:gd name="connsiteY114" fmla="*/ 217464 h 635117"/>
                <a:gd name="connsiteX115" fmla="*/ 580847 w 603443"/>
                <a:gd name="connsiteY115" fmla="*/ 225443 h 635117"/>
                <a:gd name="connsiteX116" fmla="*/ 580847 w 603443"/>
                <a:gd name="connsiteY116" fmla="*/ 409663 h 635117"/>
                <a:gd name="connsiteX117" fmla="*/ 572868 w 603443"/>
                <a:gd name="connsiteY117" fmla="*/ 417642 h 635117"/>
                <a:gd name="connsiteX118" fmla="*/ 558029 w 603443"/>
                <a:gd name="connsiteY118" fmla="*/ 431609 h 635117"/>
                <a:gd name="connsiteX119" fmla="*/ 550050 w 603443"/>
                <a:gd name="connsiteY119" fmla="*/ 439588 h 635117"/>
                <a:gd name="connsiteX120" fmla="*/ 471455 w 603443"/>
                <a:gd name="connsiteY120" fmla="*/ 439588 h 635117"/>
                <a:gd name="connsiteX121" fmla="*/ 463476 w 603443"/>
                <a:gd name="connsiteY121" fmla="*/ 431609 h 635117"/>
                <a:gd name="connsiteX122" fmla="*/ 448628 w 603443"/>
                <a:gd name="connsiteY122" fmla="*/ 417642 h 635117"/>
                <a:gd name="connsiteX123" fmla="*/ 440650 w 603443"/>
                <a:gd name="connsiteY123" fmla="*/ 409663 h 635117"/>
                <a:gd name="connsiteX124" fmla="*/ 440650 w 603443"/>
                <a:gd name="connsiteY124" fmla="*/ 225443 h 635117"/>
                <a:gd name="connsiteX125" fmla="*/ 448628 w 603443"/>
                <a:gd name="connsiteY125" fmla="*/ 217464 h 635117"/>
                <a:gd name="connsiteX126" fmla="*/ 463476 w 603443"/>
                <a:gd name="connsiteY126" fmla="*/ 203497 h 635117"/>
                <a:gd name="connsiteX127" fmla="*/ 471455 w 603443"/>
                <a:gd name="connsiteY127" fmla="*/ 195519 h 635117"/>
                <a:gd name="connsiteX128" fmla="*/ 439665 w 603443"/>
                <a:gd name="connsiteY128" fmla="*/ 189752 h 635117"/>
                <a:gd name="connsiteX129" fmla="*/ 439665 w 603443"/>
                <a:gd name="connsiteY129" fmla="*/ 445360 h 635117"/>
                <a:gd name="connsiteX130" fmla="*/ 587483 w 603443"/>
                <a:gd name="connsiteY130" fmla="*/ 445360 h 635117"/>
                <a:gd name="connsiteX131" fmla="*/ 587483 w 603443"/>
                <a:gd name="connsiteY131" fmla="*/ 189752 h 635117"/>
                <a:gd name="connsiteX132" fmla="*/ 239685 w 603443"/>
                <a:gd name="connsiteY132" fmla="*/ 173796 h 635117"/>
                <a:gd name="connsiteX133" fmla="*/ 247664 w 603443"/>
                <a:gd name="connsiteY133" fmla="*/ 181772 h 635117"/>
                <a:gd name="connsiteX134" fmla="*/ 247664 w 603443"/>
                <a:gd name="connsiteY134" fmla="*/ 252382 h 635117"/>
                <a:gd name="connsiteX135" fmla="*/ 239685 w 603443"/>
                <a:gd name="connsiteY135" fmla="*/ 260361 h 635117"/>
                <a:gd name="connsiteX136" fmla="*/ 231706 w 603443"/>
                <a:gd name="connsiteY136" fmla="*/ 252382 h 635117"/>
                <a:gd name="connsiteX137" fmla="*/ 231706 w 603443"/>
                <a:gd name="connsiteY137" fmla="*/ 181774 h 635117"/>
                <a:gd name="connsiteX138" fmla="*/ 239685 w 603443"/>
                <a:gd name="connsiteY138" fmla="*/ 173796 h 635117"/>
                <a:gd name="connsiteX139" fmla="*/ 441214 w 603443"/>
                <a:gd name="connsiteY139" fmla="*/ 157729 h 635117"/>
                <a:gd name="connsiteX140" fmla="*/ 384433 w 603443"/>
                <a:gd name="connsiteY140" fmla="*/ 176593 h 635117"/>
                <a:gd name="connsiteX141" fmla="*/ 381586 w 603443"/>
                <a:gd name="connsiteY141" fmla="*/ 190662 h 635117"/>
                <a:gd name="connsiteX142" fmla="*/ 371462 w 603443"/>
                <a:gd name="connsiteY142" fmla="*/ 202292 h 635117"/>
                <a:gd name="connsiteX143" fmla="*/ 423708 w 603443"/>
                <a:gd name="connsiteY143" fmla="*/ 347759 h 635117"/>
                <a:gd name="connsiteX144" fmla="*/ 423708 w 603443"/>
                <a:gd name="connsiteY144" fmla="*/ 181775 h 635117"/>
                <a:gd name="connsiteX145" fmla="*/ 431688 w 603443"/>
                <a:gd name="connsiteY145" fmla="*/ 173796 h 635117"/>
                <a:gd name="connsiteX146" fmla="*/ 431688 w 603443"/>
                <a:gd name="connsiteY146" fmla="*/ 173798 h 635117"/>
                <a:gd name="connsiteX147" fmla="*/ 469276 w 603443"/>
                <a:gd name="connsiteY147" fmla="*/ 173798 h 635117"/>
                <a:gd name="connsiteX148" fmla="*/ 468021 w 603443"/>
                <a:gd name="connsiteY148" fmla="*/ 170303 h 635117"/>
                <a:gd name="connsiteX149" fmla="*/ 441214 w 603443"/>
                <a:gd name="connsiteY149" fmla="*/ 157729 h 635117"/>
                <a:gd name="connsiteX150" fmla="*/ 258145 w 603443"/>
                <a:gd name="connsiteY150" fmla="*/ 152224 h 635117"/>
                <a:gd name="connsiteX151" fmla="*/ 146443 w 603443"/>
                <a:gd name="connsiteY151" fmla="*/ 209194 h 635117"/>
                <a:gd name="connsiteX152" fmla="*/ 146029 w 603443"/>
                <a:gd name="connsiteY152" fmla="*/ 381581 h 635117"/>
                <a:gd name="connsiteX153" fmla="*/ 257522 w 603443"/>
                <a:gd name="connsiteY153" fmla="*/ 431933 h 635117"/>
                <a:gd name="connsiteX154" fmla="*/ 257530 w 603443"/>
                <a:gd name="connsiteY154" fmla="*/ 431933 h 635117"/>
                <a:gd name="connsiteX155" fmla="*/ 258881 w 603443"/>
                <a:gd name="connsiteY155" fmla="*/ 431846 h 635117"/>
                <a:gd name="connsiteX156" fmla="*/ 259945 w 603443"/>
                <a:gd name="connsiteY156" fmla="*/ 152874 h 635117"/>
                <a:gd name="connsiteX157" fmla="*/ 258145 w 603443"/>
                <a:gd name="connsiteY157" fmla="*/ 152224 h 635117"/>
                <a:gd name="connsiteX158" fmla="*/ 250901 w 603443"/>
                <a:gd name="connsiteY158" fmla="*/ 138020 h 635117"/>
                <a:gd name="connsiteX159" fmla="*/ 267896 w 603443"/>
                <a:gd name="connsiteY159" fmla="*/ 138694 h 635117"/>
                <a:gd name="connsiteX160" fmla="*/ 275901 w 603443"/>
                <a:gd name="connsiteY160" fmla="*/ 152910 h 635117"/>
                <a:gd name="connsiteX161" fmla="*/ 275226 w 603443"/>
                <a:gd name="connsiteY161" fmla="*/ 431292 h 635117"/>
                <a:gd name="connsiteX162" fmla="*/ 267507 w 603443"/>
                <a:gd name="connsiteY162" fmla="*/ 445259 h 635117"/>
                <a:gd name="connsiteX163" fmla="*/ 258136 w 603443"/>
                <a:gd name="connsiteY163" fmla="*/ 448026 h 635117"/>
                <a:gd name="connsiteX164" fmla="*/ 250953 w 603443"/>
                <a:gd name="connsiteY164" fmla="*/ 446469 h 635117"/>
                <a:gd name="connsiteX165" fmla="*/ 134761 w 603443"/>
                <a:gd name="connsiteY165" fmla="*/ 393988 h 635117"/>
                <a:gd name="connsiteX166" fmla="*/ 131241 w 603443"/>
                <a:gd name="connsiteY166" fmla="*/ 390829 h 635117"/>
                <a:gd name="connsiteX167" fmla="*/ 129265 w 603443"/>
                <a:gd name="connsiteY167" fmla="*/ 390824 h 635117"/>
                <a:gd name="connsiteX168" fmla="*/ 129074 w 603443"/>
                <a:gd name="connsiteY168" fmla="*/ 455763 h 635117"/>
                <a:gd name="connsiteX169" fmla="*/ 95968 w 603443"/>
                <a:gd name="connsiteY169" fmla="*/ 487812 h 635117"/>
                <a:gd name="connsiteX170" fmla="*/ 95925 w 603443"/>
                <a:gd name="connsiteY170" fmla="*/ 487812 h 635117"/>
                <a:gd name="connsiteX171" fmla="*/ 62932 w 603443"/>
                <a:gd name="connsiteY171" fmla="*/ 455874 h 635117"/>
                <a:gd name="connsiteX172" fmla="*/ 62292 w 603443"/>
                <a:gd name="connsiteY172" fmla="*/ 388241 h 635117"/>
                <a:gd name="connsiteX173" fmla="*/ 62405 w 603443"/>
                <a:gd name="connsiteY173" fmla="*/ 387662 h 635117"/>
                <a:gd name="connsiteX174" fmla="*/ 53647 w 603443"/>
                <a:gd name="connsiteY174" fmla="*/ 381621 h 635117"/>
                <a:gd name="connsiteX175" fmla="*/ 45021 w 603443"/>
                <a:gd name="connsiteY175" fmla="*/ 360819 h 635117"/>
                <a:gd name="connsiteX176" fmla="*/ 45027 w 603443"/>
                <a:gd name="connsiteY176" fmla="*/ 358149 h 635117"/>
                <a:gd name="connsiteX177" fmla="*/ 26753 w 603443"/>
                <a:gd name="connsiteY177" fmla="*/ 358121 h 635117"/>
                <a:gd name="connsiteX178" fmla="*/ 7925 w 603443"/>
                <a:gd name="connsiteY178" fmla="*/ 350549 h 635117"/>
                <a:gd name="connsiteX179" fmla="*/ 0 w 603443"/>
                <a:gd name="connsiteY179" fmla="*/ 331972 h 635117"/>
                <a:gd name="connsiteX180" fmla="*/ 164 w 603443"/>
                <a:gd name="connsiteY180" fmla="*/ 259540 h 635117"/>
                <a:gd name="connsiteX181" fmla="*/ 26980 w 603443"/>
                <a:gd name="connsiteY181" fmla="*/ 233503 h 635117"/>
                <a:gd name="connsiteX182" fmla="*/ 27031 w 603443"/>
                <a:gd name="connsiteY182" fmla="*/ 233503 h 635117"/>
                <a:gd name="connsiteX183" fmla="*/ 45328 w 603443"/>
                <a:gd name="connsiteY183" fmla="*/ 233541 h 635117"/>
                <a:gd name="connsiteX184" fmla="*/ 45350 w 603443"/>
                <a:gd name="connsiteY184" fmla="*/ 225152 h 635117"/>
                <a:gd name="connsiteX185" fmla="*/ 54497 w 603443"/>
                <a:gd name="connsiteY185" fmla="*/ 203979 h 635117"/>
                <a:gd name="connsiteX186" fmla="*/ 76033 w 603443"/>
                <a:gd name="connsiteY186" fmla="*/ 195403 h 635117"/>
                <a:gd name="connsiteX187" fmla="*/ 76102 w 603443"/>
                <a:gd name="connsiteY187" fmla="*/ 195403 h 635117"/>
                <a:gd name="connsiteX188" fmla="*/ 138056 w 603443"/>
                <a:gd name="connsiteY188" fmla="*/ 195524 h 635117"/>
                <a:gd name="connsiteX189" fmla="*/ 138121 w 603443"/>
                <a:gd name="connsiteY189" fmla="*/ 195537 h 635117"/>
                <a:gd name="connsiteX190" fmla="*/ 472520 w 603443"/>
                <a:gd name="connsiteY190" fmla="*/ 125720 h 635117"/>
                <a:gd name="connsiteX191" fmla="*/ 337604 w 603443"/>
                <a:gd name="connsiteY191" fmla="*/ 170541 h 635117"/>
                <a:gd name="connsiteX192" fmla="*/ 421399 w 603443"/>
                <a:gd name="connsiteY192" fmla="*/ 403885 h 635117"/>
                <a:gd name="connsiteX193" fmla="*/ 423708 w 603443"/>
                <a:gd name="connsiteY193" fmla="*/ 403122 h 635117"/>
                <a:gd name="connsiteX194" fmla="*/ 423708 w 603443"/>
                <a:gd name="connsiteY194" fmla="*/ 377354 h 635117"/>
                <a:gd name="connsiteX195" fmla="*/ 423043 w 603443"/>
                <a:gd name="connsiteY195" fmla="*/ 377463 h 635117"/>
                <a:gd name="connsiteX196" fmla="*/ 415541 w 603443"/>
                <a:gd name="connsiteY196" fmla="*/ 372185 h 635117"/>
                <a:gd name="connsiteX197" fmla="*/ 354060 w 603443"/>
                <a:gd name="connsiteY197" fmla="*/ 201031 h 635117"/>
                <a:gd name="connsiteX198" fmla="*/ 354389 w 603443"/>
                <a:gd name="connsiteY198" fmla="*/ 194843 h 635117"/>
                <a:gd name="connsiteX199" fmla="*/ 359044 w 603443"/>
                <a:gd name="connsiteY199" fmla="*/ 190767 h 635117"/>
                <a:gd name="connsiteX200" fmla="*/ 367239 w 603443"/>
                <a:gd name="connsiteY200" fmla="*/ 183707 h 635117"/>
                <a:gd name="connsiteX201" fmla="*/ 367766 w 603443"/>
                <a:gd name="connsiteY201" fmla="*/ 173930 h 635117"/>
                <a:gd name="connsiteX202" fmla="*/ 368096 w 603443"/>
                <a:gd name="connsiteY202" fmla="*/ 167742 h 635117"/>
                <a:gd name="connsiteX203" fmla="*/ 372759 w 603443"/>
                <a:gd name="connsiteY203" fmla="*/ 163657 h 635117"/>
                <a:gd name="connsiteX204" fmla="*/ 442555 w 603443"/>
                <a:gd name="connsiteY204" fmla="*/ 140476 h 635117"/>
                <a:gd name="connsiteX205" fmla="*/ 452566 w 603443"/>
                <a:gd name="connsiteY205" fmla="*/ 145347 h 635117"/>
                <a:gd name="connsiteX206" fmla="*/ 470720 w 603443"/>
                <a:gd name="connsiteY206" fmla="*/ 153662 h 635117"/>
                <a:gd name="connsiteX207" fmla="*/ 480739 w 603443"/>
                <a:gd name="connsiteY207" fmla="*/ 158532 h 635117"/>
                <a:gd name="connsiteX208" fmla="*/ 486215 w 603443"/>
                <a:gd name="connsiteY208" fmla="*/ 173796 h 635117"/>
                <a:gd name="connsiteX209" fmla="*/ 489788 w 603443"/>
                <a:gd name="connsiteY209" fmla="*/ 173796 h 635117"/>
                <a:gd name="connsiteX210" fmla="*/ 474874 w 603443"/>
                <a:gd name="connsiteY210" fmla="*/ 108131 h 635117"/>
                <a:gd name="connsiteX211" fmla="*/ 484893 w 603443"/>
                <a:gd name="connsiteY211" fmla="*/ 113001 h 635117"/>
                <a:gd name="connsiteX212" fmla="*/ 506734 w 603443"/>
                <a:gd name="connsiteY212" fmla="*/ 173796 h 635117"/>
                <a:gd name="connsiteX213" fmla="*/ 595462 w 603443"/>
                <a:gd name="connsiteY213" fmla="*/ 173796 h 635117"/>
                <a:gd name="connsiteX214" fmla="*/ 603443 w 603443"/>
                <a:gd name="connsiteY214" fmla="*/ 181773 h 635117"/>
                <a:gd name="connsiteX215" fmla="*/ 603443 w 603443"/>
                <a:gd name="connsiteY215" fmla="*/ 453339 h 635117"/>
                <a:gd name="connsiteX216" fmla="*/ 595464 w 603443"/>
                <a:gd name="connsiteY216" fmla="*/ 461318 h 635117"/>
                <a:gd name="connsiteX217" fmla="*/ 431690 w 603443"/>
                <a:gd name="connsiteY217" fmla="*/ 461318 h 635117"/>
                <a:gd name="connsiteX218" fmla="*/ 423711 w 603443"/>
                <a:gd name="connsiteY218" fmla="*/ 453339 h 635117"/>
                <a:gd name="connsiteX219" fmla="*/ 423711 w 603443"/>
                <a:gd name="connsiteY219" fmla="*/ 419928 h 635117"/>
                <a:gd name="connsiteX220" fmla="*/ 419048 w 603443"/>
                <a:gd name="connsiteY220" fmla="*/ 421479 h 635117"/>
                <a:gd name="connsiteX221" fmla="*/ 416529 w 603443"/>
                <a:gd name="connsiteY221" fmla="*/ 421895 h 635117"/>
                <a:gd name="connsiteX222" fmla="*/ 409025 w 603443"/>
                <a:gd name="connsiteY222" fmla="*/ 416608 h 635117"/>
                <a:gd name="connsiteX223" fmla="*/ 319839 w 603443"/>
                <a:gd name="connsiteY223" fmla="*/ 168242 h 635117"/>
                <a:gd name="connsiteX224" fmla="*/ 320168 w 603443"/>
                <a:gd name="connsiteY224" fmla="*/ 162064 h 635117"/>
                <a:gd name="connsiteX225" fmla="*/ 324823 w 603443"/>
                <a:gd name="connsiteY225" fmla="*/ 157978 h 635117"/>
                <a:gd name="connsiteX226" fmla="*/ 303811 w 603443"/>
                <a:gd name="connsiteY226" fmla="*/ 46424 h 635117"/>
                <a:gd name="connsiteX227" fmla="*/ 412475 w 603443"/>
                <a:gd name="connsiteY227" fmla="*/ 65399 h 635117"/>
                <a:gd name="connsiteX228" fmla="*/ 417217 w 603443"/>
                <a:gd name="connsiteY228" fmla="*/ 75627 h 635117"/>
                <a:gd name="connsiteX229" fmla="*/ 406986 w 603443"/>
                <a:gd name="connsiteY229" fmla="*/ 80369 h 635117"/>
                <a:gd name="connsiteX230" fmla="*/ 303809 w 603443"/>
                <a:gd name="connsiteY230" fmla="*/ 62379 h 635117"/>
                <a:gd name="connsiteX231" fmla="*/ 138054 w 603443"/>
                <a:gd name="connsiteY231" fmla="*/ 113027 h 635117"/>
                <a:gd name="connsiteX232" fmla="*/ 133460 w 603443"/>
                <a:gd name="connsiteY232" fmla="*/ 114497 h 635117"/>
                <a:gd name="connsiteX233" fmla="*/ 126945 w 603443"/>
                <a:gd name="connsiteY233" fmla="*/ 111122 h 635117"/>
                <a:gd name="connsiteX234" fmla="*/ 128849 w 603443"/>
                <a:gd name="connsiteY234" fmla="*/ 100012 h 635117"/>
                <a:gd name="connsiteX235" fmla="*/ 303811 w 603443"/>
                <a:gd name="connsiteY235" fmla="*/ 46424 h 635117"/>
                <a:gd name="connsiteX236" fmla="*/ 304418 w 603443"/>
                <a:gd name="connsiteY236" fmla="*/ 0 h 635117"/>
                <a:gd name="connsiteX237" fmla="*/ 556333 w 603443"/>
                <a:gd name="connsiteY237" fmla="*/ 99285 h 635117"/>
                <a:gd name="connsiteX238" fmla="*/ 556273 w 603443"/>
                <a:gd name="connsiteY238" fmla="*/ 110561 h 635117"/>
                <a:gd name="connsiteX239" fmla="*/ 544999 w 603443"/>
                <a:gd name="connsiteY239" fmla="*/ 110500 h 635117"/>
                <a:gd name="connsiteX240" fmla="*/ 304420 w 603443"/>
                <a:gd name="connsiteY240" fmla="*/ 15957 h 635117"/>
                <a:gd name="connsiteX241" fmla="*/ 50047 w 603443"/>
                <a:gd name="connsiteY241" fmla="*/ 125588 h 635117"/>
                <a:gd name="connsiteX242" fmla="*/ 76587 w 603443"/>
                <a:gd name="connsiteY242" fmla="*/ 118486 h 635117"/>
                <a:gd name="connsiteX243" fmla="*/ 86348 w 603443"/>
                <a:gd name="connsiteY243" fmla="*/ 124129 h 635117"/>
                <a:gd name="connsiteX244" fmla="*/ 80705 w 603443"/>
                <a:gd name="connsiteY244" fmla="*/ 133890 h 635117"/>
                <a:gd name="connsiteX245" fmla="*/ 29550 w 603443"/>
                <a:gd name="connsiteY245" fmla="*/ 147578 h 635117"/>
                <a:gd name="connsiteX246" fmla="*/ 27489 w 603443"/>
                <a:gd name="connsiteY246" fmla="*/ 147854 h 635117"/>
                <a:gd name="connsiteX247" fmla="*/ 22316 w 603443"/>
                <a:gd name="connsiteY247" fmla="*/ 145941 h 635117"/>
                <a:gd name="connsiteX248" fmla="*/ 19555 w 603443"/>
                <a:gd name="connsiteY248" fmla="*/ 139045 h 635117"/>
                <a:gd name="connsiteX249" fmla="*/ 24841 w 603443"/>
                <a:gd name="connsiteY249" fmla="*/ 88311 h 635117"/>
                <a:gd name="connsiteX250" fmla="*/ 33606 w 603443"/>
                <a:gd name="connsiteY250" fmla="*/ 81207 h 635117"/>
                <a:gd name="connsiteX251" fmla="*/ 40710 w 603443"/>
                <a:gd name="connsiteY251" fmla="*/ 89971 h 635117"/>
                <a:gd name="connsiteX252" fmla="*/ 38098 w 603443"/>
                <a:gd name="connsiteY252" fmla="*/ 114993 h 635117"/>
                <a:gd name="connsiteX253" fmla="*/ 304418 w 603443"/>
                <a:gd name="connsiteY253" fmla="*/ 0 h 63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603443" h="635117">
                  <a:moveTo>
                    <a:pt x="475600" y="520074"/>
                  </a:moveTo>
                  <a:cubicBezTo>
                    <a:pt x="479131" y="517427"/>
                    <a:pt x="484125" y="518136"/>
                    <a:pt x="486772" y="521641"/>
                  </a:cubicBezTo>
                  <a:cubicBezTo>
                    <a:pt x="489420" y="525163"/>
                    <a:pt x="488719" y="530165"/>
                    <a:pt x="485206" y="532813"/>
                  </a:cubicBezTo>
                  <a:cubicBezTo>
                    <a:pt x="435338" y="570402"/>
                    <a:pt x="370917" y="591100"/>
                    <a:pt x="303813" y="591100"/>
                  </a:cubicBezTo>
                  <a:cubicBezTo>
                    <a:pt x="239807" y="591100"/>
                    <a:pt x="177671" y="572062"/>
                    <a:pt x="128851" y="537512"/>
                  </a:cubicBezTo>
                  <a:cubicBezTo>
                    <a:pt x="125251" y="534969"/>
                    <a:pt x="124404" y="529994"/>
                    <a:pt x="126947" y="526402"/>
                  </a:cubicBezTo>
                  <a:cubicBezTo>
                    <a:pt x="129481" y="522802"/>
                    <a:pt x="134474" y="521937"/>
                    <a:pt x="138059" y="524495"/>
                  </a:cubicBezTo>
                  <a:cubicBezTo>
                    <a:pt x="184213" y="557161"/>
                    <a:pt x="243078" y="575142"/>
                    <a:pt x="303813" y="575142"/>
                  </a:cubicBezTo>
                  <a:cubicBezTo>
                    <a:pt x="367481" y="575142"/>
                    <a:pt x="428485" y="555586"/>
                    <a:pt x="475600" y="520074"/>
                  </a:cubicBezTo>
                  <a:close/>
                  <a:moveTo>
                    <a:pt x="24919" y="489662"/>
                  </a:moveTo>
                  <a:cubicBezTo>
                    <a:pt x="28526" y="487110"/>
                    <a:pt x="33495" y="487975"/>
                    <a:pt x="36038" y="491557"/>
                  </a:cubicBezTo>
                  <a:cubicBezTo>
                    <a:pt x="91797" y="570273"/>
                    <a:pt x="194630" y="619161"/>
                    <a:pt x="304418" y="619161"/>
                  </a:cubicBezTo>
                  <a:cubicBezTo>
                    <a:pt x="389067" y="619161"/>
                    <a:pt x="468851" y="590843"/>
                    <a:pt x="527312" y="540898"/>
                  </a:cubicBezTo>
                  <a:lnTo>
                    <a:pt x="504265" y="547065"/>
                  </a:lnTo>
                  <a:cubicBezTo>
                    <a:pt x="500008" y="548258"/>
                    <a:pt x="495647" y="545679"/>
                    <a:pt x="494504" y="541423"/>
                  </a:cubicBezTo>
                  <a:cubicBezTo>
                    <a:pt x="493364" y="537173"/>
                    <a:pt x="495891" y="532794"/>
                    <a:pt x="500148" y="531661"/>
                  </a:cubicBezTo>
                  <a:lnTo>
                    <a:pt x="551304" y="517973"/>
                  </a:lnTo>
                  <a:cubicBezTo>
                    <a:pt x="553802" y="517290"/>
                    <a:pt x="556528" y="517895"/>
                    <a:pt x="558534" y="519608"/>
                  </a:cubicBezTo>
                  <a:cubicBezTo>
                    <a:pt x="560535" y="521315"/>
                    <a:pt x="561565" y="523892"/>
                    <a:pt x="561297" y="526497"/>
                  </a:cubicBezTo>
                  <a:lnTo>
                    <a:pt x="556018" y="577230"/>
                  </a:lnTo>
                  <a:cubicBezTo>
                    <a:pt x="555586" y="581331"/>
                    <a:pt x="552124" y="584386"/>
                    <a:pt x="548092" y="584386"/>
                  </a:cubicBezTo>
                  <a:cubicBezTo>
                    <a:pt x="547816" y="584386"/>
                    <a:pt x="547539" y="584370"/>
                    <a:pt x="547263" y="584344"/>
                  </a:cubicBezTo>
                  <a:cubicBezTo>
                    <a:pt x="542875" y="583883"/>
                    <a:pt x="539699" y="579965"/>
                    <a:pt x="540150" y="575586"/>
                  </a:cubicBezTo>
                  <a:lnTo>
                    <a:pt x="542975" y="548458"/>
                  </a:lnTo>
                  <a:cubicBezTo>
                    <a:pt x="481211" y="603713"/>
                    <a:pt x="395406" y="635117"/>
                    <a:pt x="304418" y="635117"/>
                  </a:cubicBezTo>
                  <a:cubicBezTo>
                    <a:pt x="189550" y="635117"/>
                    <a:pt x="81725" y="583641"/>
                    <a:pt x="23024" y="500780"/>
                  </a:cubicBezTo>
                  <a:cubicBezTo>
                    <a:pt x="20481" y="497180"/>
                    <a:pt x="21328" y="492205"/>
                    <a:pt x="24919" y="489662"/>
                  </a:cubicBezTo>
                  <a:close/>
                  <a:moveTo>
                    <a:pt x="78272" y="390713"/>
                  </a:moveTo>
                  <a:lnTo>
                    <a:pt x="78886" y="455754"/>
                  </a:lnTo>
                  <a:cubicBezTo>
                    <a:pt x="78930" y="464623"/>
                    <a:pt x="86587" y="471830"/>
                    <a:pt x="95959" y="471857"/>
                  </a:cubicBezTo>
                  <a:cubicBezTo>
                    <a:pt x="95968" y="471857"/>
                    <a:pt x="95976" y="471857"/>
                    <a:pt x="95985" y="471857"/>
                  </a:cubicBezTo>
                  <a:cubicBezTo>
                    <a:pt x="105408" y="471857"/>
                    <a:pt x="113100" y="464623"/>
                    <a:pt x="113118" y="455718"/>
                  </a:cubicBezTo>
                  <a:lnTo>
                    <a:pt x="113307" y="390788"/>
                  </a:lnTo>
                  <a:close/>
                  <a:moveTo>
                    <a:pt x="513559" y="385281"/>
                  </a:moveTo>
                  <a:cubicBezTo>
                    <a:pt x="510177" y="385281"/>
                    <a:pt x="507433" y="387791"/>
                    <a:pt x="507433" y="390879"/>
                  </a:cubicBezTo>
                  <a:cubicBezTo>
                    <a:pt x="507433" y="393968"/>
                    <a:pt x="510175" y="396478"/>
                    <a:pt x="513559" y="396478"/>
                  </a:cubicBezTo>
                  <a:cubicBezTo>
                    <a:pt x="516952" y="396478"/>
                    <a:pt x="519712" y="393968"/>
                    <a:pt x="519712" y="390879"/>
                  </a:cubicBezTo>
                  <a:cubicBezTo>
                    <a:pt x="519712" y="387791"/>
                    <a:pt x="516950" y="385281"/>
                    <a:pt x="513559" y="385281"/>
                  </a:cubicBezTo>
                  <a:close/>
                  <a:moveTo>
                    <a:pt x="513559" y="369326"/>
                  </a:moveTo>
                  <a:cubicBezTo>
                    <a:pt x="525753" y="369326"/>
                    <a:pt x="535668" y="379000"/>
                    <a:pt x="535668" y="390879"/>
                  </a:cubicBezTo>
                  <a:cubicBezTo>
                    <a:pt x="535668" y="402760"/>
                    <a:pt x="525750" y="412434"/>
                    <a:pt x="513559" y="412434"/>
                  </a:cubicBezTo>
                  <a:cubicBezTo>
                    <a:pt x="501386" y="412434"/>
                    <a:pt x="491479" y="402760"/>
                    <a:pt x="491479" y="390879"/>
                  </a:cubicBezTo>
                  <a:cubicBezTo>
                    <a:pt x="491479" y="379000"/>
                    <a:pt x="501383" y="369326"/>
                    <a:pt x="513559" y="369326"/>
                  </a:cubicBezTo>
                  <a:close/>
                  <a:moveTo>
                    <a:pt x="522040" y="293288"/>
                  </a:moveTo>
                  <a:cubicBezTo>
                    <a:pt x="529737" y="293288"/>
                    <a:pt x="536349" y="297749"/>
                    <a:pt x="539436" y="304139"/>
                  </a:cubicBezTo>
                  <a:lnTo>
                    <a:pt x="550284" y="304139"/>
                  </a:lnTo>
                  <a:cubicBezTo>
                    <a:pt x="554690" y="304139"/>
                    <a:pt x="558263" y="307712"/>
                    <a:pt x="558263" y="312118"/>
                  </a:cubicBezTo>
                  <a:cubicBezTo>
                    <a:pt x="558263" y="316524"/>
                    <a:pt x="554688" y="320097"/>
                    <a:pt x="550284" y="320097"/>
                  </a:cubicBezTo>
                  <a:lnTo>
                    <a:pt x="541319" y="320097"/>
                  </a:lnTo>
                  <a:lnTo>
                    <a:pt x="541319" y="322987"/>
                  </a:lnTo>
                  <a:cubicBezTo>
                    <a:pt x="541319" y="327393"/>
                    <a:pt x="537743" y="330966"/>
                    <a:pt x="533341" y="330966"/>
                  </a:cubicBezTo>
                  <a:cubicBezTo>
                    <a:pt x="528934" y="330966"/>
                    <a:pt x="525361" y="327391"/>
                    <a:pt x="525361" y="322987"/>
                  </a:cubicBezTo>
                  <a:lnTo>
                    <a:pt x="525361" y="312120"/>
                  </a:lnTo>
                  <a:cubicBezTo>
                    <a:pt x="525361" y="310563"/>
                    <a:pt x="523839" y="309248"/>
                    <a:pt x="522040" y="309248"/>
                  </a:cubicBezTo>
                  <a:cubicBezTo>
                    <a:pt x="520214" y="309248"/>
                    <a:pt x="518726" y="310536"/>
                    <a:pt x="518726" y="312120"/>
                  </a:cubicBezTo>
                  <a:lnTo>
                    <a:pt x="518726" y="315496"/>
                  </a:lnTo>
                  <a:cubicBezTo>
                    <a:pt x="518726" y="325889"/>
                    <a:pt x="510081" y="334342"/>
                    <a:pt x="499455" y="334342"/>
                  </a:cubicBezTo>
                  <a:cubicBezTo>
                    <a:pt x="490461" y="334342"/>
                    <a:pt x="482949" y="328261"/>
                    <a:pt x="480833" y="320099"/>
                  </a:cubicBezTo>
                  <a:lnTo>
                    <a:pt x="476861" y="320099"/>
                  </a:lnTo>
                  <a:cubicBezTo>
                    <a:pt x="472458" y="320099"/>
                    <a:pt x="468883" y="316521"/>
                    <a:pt x="468883" y="312116"/>
                  </a:cubicBezTo>
                  <a:cubicBezTo>
                    <a:pt x="468883" y="307710"/>
                    <a:pt x="472458" y="304137"/>
                    <a:pt x="476861" y="304137"/>
                  </a:cubicBezTo>
                  <a:lnTo>
                    <a:pt x="480700" y="304137"/>
                  </a:lnTo>
                  <a:cubicBezTo>
                    <a:pt x="481777" y="301002"/>
                    <a:pt x="484662" y="298712"/>
                    <a:pt x="488162" y="298712"/>
                  </a:cubicBezTo>
                  <a:cubicBezTo>
                    <a:pt x="492568" y="298712"/>
                    <a:pt x="496141" y="302288"/>
                    <a:pt x="496141" y="306691"/>
                  </a:cubicBezTo>
                  <a:lnTo>
                    <a:pt x="496141" y="315491"/>
                  </a:lnTo>
                  <a:cubicBezTo>
                    <a:pt x="496141" y="317084"/>
                    <a:pt x="497630" y="318381"/>
                    <a:pt x="499455" y="318381"/>
                  </a:cubicBezTo>
                  <a:cubicBezTo>
                    <a:pt x="501279" y="318381"/>
                    <a:pt x="502768" y="317084"/>
                    <a:pt x="502768" y="315491"/>
                  </a:cubicBezTo>
                  <a:lnTo>
                    <a:pt x="502768" y="312116"/>
                  </a:lnTo>
                  <a:cubicBezTo>
                    <a:pt x="502768" y="301734"/>
                    <a:pt x="511413" y="293288"/>
                    <a:pt x="522040" y="293288"/>
                  </a:cubicBezTo>
                  <a:close/>
                  <a:moveTo>
                    <a:pt x="239685" y="266131"/>
                  </a:moveTo>
                  <a:cubicBezTo>
                    <a:pt x="244091" y="266131"/>
                    <a:pt x="247664" y="269704"/>
                    <a:pt x="247664" y="274109"/>
                  </a:cubicBezTo>
                  <a:lnTo>
                    <a:pt x="247664" y="306705"/>
                  </a:lnTo>
                  <a:cubicBezTo>
                    <a:pt x="247664" y="311111"/>
                    <a:pt x="244089" y="314684"/>
                    <a:pt x="239685" y="314684"/>
                  </a:cubicBezTo>
                  <a:cubicBezTo>
                    <a:pt x="235280" y="314684"/>
                    <a:pt x="231706" y="311108"/>
                    <a:pt x="231706" y="306705"/>
                  </a:cubicBezTo>
                  <a:lnTo>
                    <a:pt x="231706" y="274109"/>
                  </a:lnTo>
                  <a:cubicBezTo>
                    <a:pt x="231706" y="269704"/>
                    <a:pt x="235281" y="266131"/>
                    <a:pt x="239685" y="266131"/>
                  </a:cubicBezTo>
                  <a:close/>
                  <a:moveTo>
                    <a:pt x="26980" y="249456"/>
                  </a:moveTo>
                  <a:cubicBezTo>
                    <a:pt x="21008" y="249456"/>
                    <a:pt x="16138" y="253991"/>
                    <a:pt x="16121" y="259580"/>
                  </a:cubicBezTo>
                  <a:lnTo>
                    <a:pt x="15955" y="332005"/>
                  </a:lnTo>
                  <a:cubicBezTo>
                    <a:pt x="15946" y="334662"/>
                    <a:pt x="17028" y="337172"/>
                    <a:pt x="19004" y="339074"/>
                  </a:cubicBezTo>
                  <a:cubicBezTo>
                    <a:pt x="21064" y="341063"/>
                    <a:pt x="23832" y="342162"/>
                    <a:pt x="26791" y="342162"/>
                  </a:cubicBezTo>
                  <a:lnTo>
                    <a:pt x="45068" y="342194"/>
                  </a:lnTo>
                  <a:lnTo>
                    <a:pt x="45292" y="249494"/>
                  </a:lnTo>
                  <a:lnTo>
                    <a:pt x="26998" y="249456"/>
                  </a:lnTo>
                  <a:close/>
                  <a:moveTo>
                    <a:pt x="513559" y="233206"/>
                  </a:moveTo>
                  <a:cubicBezTo>
                    <a:pt x="510177" y="233206"/>
                    <a:pt x="507433" y="235716"/>
                    <a:pt x="507433" y="238804"/>
                  </a:cubicBezTo>
                  <a:cubicBezTo>
                    <a:pt x="507433" y="241893"/>
                    <a:pt x="510176" y="244403"/>
                    <a:pt x="513559" y="244403"/>
                  </a:cubicBezTo>
                  <a:cubicBezTo>
                    <a:pt x="516951" y="244403"/>
                    <a:pt x="519712" y="241893"/>
                    <a:pt x="519712" y="238804"/>
                  </a:cubicBezTo>
                  <a:cubicBezTo>
                    <a:pt x="519712" y="235716"/>
                    <a:pt x="516951" y="233206"/>
                    <a:pt x="513559" y="233206"/>
                  </a:cubicBezTo>
                  <a:close/>
                  <a:moveTo>
                    <a:pt x="513559" y="217251"/>
                  </a:moveTo>
                  <a:cubicBezTo>
                    <a:pt x="525751" y="217251"/>
                    <a:pt x="535668" y="226925"/>
                    <a:pt x="535668" y="238804"/>
                  </a:cubicBezTo>
                  <a:cubicBezTo>
                    <a:pt x="535668" y="250685"/>
                    <a:pt x="525751" y="260359"/>
                    <a:pt x="513559" y="260359"/>
                  </a:cubicBezTo>
                  <a:cubicBezTo>
                    <a:pt x="501387" y="260359"/>
                    <a:pt x="491479" y="250685"/>
                    <a:pt x="491479" y="238804"/>
                  </a:cubicBezTo>
                  <a:cubicBezTo>
                    <a:pt x="491479" y="226925"/>
                    <a:pt x="501384" y="217251"/>
                    <a:pt x="513559" y="217251"/>
                  </a:cubicBezTo>
                  <a:close/>
                  <a:moveTo>
                    <a:pt x="478317" y="211479"/>
                  </a:moveTo>
                  <a:cubicBezTo>
                    <a:pt x="475418" y="221645"/>
                    <a:pt x="467112" y="229666"/>
                    <a:pt x="456607" y="232401"/>
                  </a:cubicBezTo>
                  <a:lnTo>
                    <a:pt x="456607" y="402707"/>
                  </a:lnTo>
                  <a:cubicBezTo>
                    <a:pt x="467112" y="405442"/>
                    <a:pt x="475418" y="413463"/>
                    <a:pt x="478317" y="423630"/>
                  </a:cubicBezTo>
                  <a:lnTo>
                    <a:pt x="543188" y="423630"/>
                  </a:lnTo>
                  <a:cubicBezTo>
                    <a:pt x="546085" y="413463"/>
                    <a:pt x="554394" y="405442"/>
                    <a:pt x="564889" y="402707"/>
                  </a:cubicBezTo>
                  <a:lnTo>
                    <a:pt x="564889" y="232401"/>
                  </a:lnTo>
                  <a:cubicBezTo>
                    <a:pt x="554394" y="229666"/>
                    <a:pt x="546087" y="221645"/>
                    <a:pt x="543188" y="211479"/>
                  </a:cubicBezTo>
                  <a:close/>
                  <a:moveTo>
                    <a:pt x="76033" y="211357"/>
                  </a:moveTo>
                  <a:cubicBezTo>
                    <a:pt x="72053" y="211357"/>
                    <a:pt x="68324" y="212828"/>
                    <a:pt x="65529" y="215502"/>
                  </a:cubicBezTo>
                  <a:cubicBezTo>
                    <a:pt x="62803" y="218108"/>
                    <a:pt x="61306" y="221543"/>
                    <a:pt x="61306" y="225177"/>
                  </a:cubicBezTo>
                  <a:lnTo>
                    <a:pt x="60979" y="360862"/>
                  </a:lnTo>
                  <a:cubicBezTo>
                    <a:pt x="60961" y="364411"/>
                    <a:pt x="62381" y="367784"/>
                    <a:pt x="64950" y="370372"/>
                  </a:cubicBezTo>
                  <a:cubicBezTo>
                    <a:pt x="67761" y="373193"/>
                    <a:pt x="71570" y="374750"/>
                    <a:pt x="75662" y="374750"/>
                  </a:cubicBezTo>
                  <a:lnTo>
                    <a:pt x="130091" y="374868"/>
                  </a:lnTo>
                  <a:lnTo>
                    <a:pt x="130487" y="211464"/>
                  </a:lnTo>
                  <a:lnTo>
                    <a:pt x="76069" y="211357"/>
                  </a:lnTo>
                  <a:close/>
                  <a:moveTo>
                    <a:pt x="471455" y="195519"/>
                  </a:moveTo>
                  <a:lnTo>
                    <a:pt x="550050" y="195519"/>
                  </a:lnTo>
                  <a:cubicBezTo>
                    <a:pt x="554456" y="195519"/>
                    <a:pt x="558029" y="199094"/>
                    <a:pt x="558029" y="203497"/>
                  </a:cubicBezTo>
                  <a:cubicBezTo>
                    <a:pt x="558029" y="211198"/>
                    <a:pt x="564682" y="217464"/>
                    <a:pt x="572868" y="217464"/>
                  </a:cubicBezTo>
                  <a:cubicBezTo>
                    <a:pt x="577274" y="217464"/>
                    <a:pt x="580847" y="221040"/>
                    <a:pt x="580847" y="225443"/>
                  </a:cubicBezTo>
                  <a:lnTo>
                    <a:pt x="580847" y="409663"/>
                  </a:lnTo>
                  <a:cubicBezTo>
                    <a:pt x="580847" y="414069"/>
                    <a:pt x="577271" y="417642"/>
                    <a:pt x="572868" y="417642"/>
                  </a:cubicBezTo>
                  <a:cubicBezTo>
                    <a:pt x="564684" y="417642"/>
                    <a:pt x="558029" y="423908"/>
                    <a:pt x="558029" y="431609"/>
                  </a:cubicBezTo>
                  <a:cubicBezTo>
                    <a:pt x="558029" y="436014"/>
                    <a:pt x="554454" y="439588"/>
                    <a:pt x="550050" y="439588"/>
                  </a:cubicBezTo>
                  <a:lnTo>
                    <a:pt x="471455" y="439588"/>
                  </a:lnTo>
                  <a:cubicBezTo>
                    <a:pt x="467050" y="439588"/>
                    <a:pt x="463476" y="436012"/>
                    <a:pt x="463476" y="431609"/>
                  </a:cubicBezTo>
                  <a:cubicBezTo>
                    <a:pt x="463476" y="423908"/>
                    <a:pt x="456814" y="417642"/>
                    <a:pt x="448628" y="417642"/>
                  </a:cubicBezTo>
                  <a:cubicBezTo>
                    <a:pt x="444225" y="417642"/>
                    <a:pt x="440652" y="414069"/>
                    <a:pt x="440650" y="409663"/>
                  </a:cubicBezTo>
                  <a:lnTo>
                    <a:pt x="440650" y="225443"/>
                  </a:lnTo>
                  <a:cubicBezTo>
                    <a:pt x="440650" y="221037"/>
                    <a:pt x="444225" y="217464"/>
                    <a:pt x="448628" y="217464"/>
                  </a:cubicBezTo>
                  <a:cubicBezTo>
                    <a:pt x="456814" y="217464"/>
                    <a:pt x="463476" y="211198"/>
                    <a:pt x="463476" y="203497"/>
                  </a:cubicBezTo>
                  <a:cubicBezTo>
                    <a:pt x="463476" y="199092"/>
                    <a:pt x="467052" y="195519"/>
                    <a:pt x="471455" y="195519"/>
                  </a:cubicBezTo>
                  <a:close/>
                  <a:moveTo>
                    <a:pt x="439665" y="189752"/>
                  </a:moveTo>
                  <a:lnTo>
                    <a:pt x="439665" y="445360"/>
                  </a:lnTo>
                  <a:lnTo>
                    <a:pt x="587483" y="445360"/>
                  </a:lnTo>
                  <a:lnTo>
                    <a:pt x="587483" y="189752"/>
                  </a:lnTo>
                  <a:close/>
                  <a:moveTo>
                    <a:pt x="239685" y="173796"/>
                  </a:moveTo>
                  <a:cubicBezTo>
                    <a:pt x="244091" y="173796"/>
                    <a:pt x="247664" y="177369"/>
                    <a:pt x="247664" y="181772"/>
                  </a:cubicBezTo>
                  <a:lnTo>
                    <a:pt x="247664" y="252382"/>
                  </a:lnTo>
                  <a:cubicBezTo>
                    <a:pt x="247664" y="256787"/>
                    <a:pt x="244089" y="260361"/>
                    <a:pt x="239685" y="260361"/>
                  </a:cubicBezTo>
                  <a:cubicBezTo>
                    <a:pt x="235280" y="260361"/>
                    <a:pt x="231706" y="256785"/>
                    <a:pt x="231706" y="252382"/>
                  </a:cubicBezTo>
                  <a:lnTo>
                    <a:pt x="231706" y="181774"/>
                  </a:lnTo>
                  <a:cubicBezTo>
                    <a:pt x="231706" y="177369"/>
                    <a:pt x="235281" y="173796"/>
                    <a:pt x="239685" y="173796"/>
                  </a:cubicBezTo>
                  <a:close/>
                  <a:moveTo>
                    <a:pt x="441214" y="157729"/>
                  </a:moveTo>
                  <a:lnTo>
                    <a:pt x="384433" y="176593"/>
                  </a:lnTo>
                  <a:cubicBezTo>
                    <a:pt x="384710" y="181386"/>
                    <a:pt x="383750" y="186205"/>
                    <a:pt x="381586" y="190662"/>
                  </a:cubicBezTo>
                  <a:cubicBezTo>
                    <a:pt x="379277" y="195430"/>
                    <a:pt x="375787" y="199393"/>
                    <a:pt x="371462" y="202292"/>
                  </a:cubicBezTo>
                  <a:lnTo>
                    <a:pt x="423708" y="347759"/>
                  </a:lnTo>
                  <a:lnTo>
                    <a:pt x="423708" y="181775"/>
                  </a:lnTo>
                  <a:cubicBezTo>
                    <a:pt x="423708" y="177370"/>
                    <a:pt x="427285" y="173796"/>
                    <a:pt x="431688" y="173796"/>
                  </a:cubicBezTo>
                  <a:lnTo>
                    <a:pt x="431688" y="173798"/>
                  </a:lnTo>
                  <a:lnTo>
                    <a:pt x="469276" y="173798"/>
                  </a:lnTo>
                  <a:lnTo>
                    <a:pt x="468021" y="170303"/>
                  </a:lnTo>
                  <a:cubicBezTo>
                    <a:pt x="457568" y="170995"/>
                    <a:pt x="447228" y="166167"/>
                    <a:pt x="441214" y="157729"/>
                  </a:cubicBezTo>
                  <a:close/>
                  <a:moveTo>
                    <a:pt x="258145" y="152224"/>
                  </a:moveTo>
                  <a:lnTo>
                    <a:pt x="146443" y="209194"/>
                  </a:lnTo>
                  <a:lnTo>
                    <a:pt x="146029" y="381581"/>
                  </a:lnTo>
                  <a:lnTo>
                    <a:pt x="257522" y="431933"/>
                  </a:lnTo>
                  <a:cubicBezTo>
                    <a:pt x="257530" y="431933"/>
                    <a:pt x="257530" y="431933"/>
                    <a:pt x="257530" y="431933"/>
                  </a:cubicBezTo>
                  <a:cubicBezTo>
                    <a:pt x="258153" y="432235"/>
                    <a:pt x="258648" y="432002"/>
                    <a:pt x="258881" y="431846"/>
                  </a:cubicBezTo>
                  <a:lnTo>
                    <a:pt x="259945" y="152874"/>
                  </a:lnTo>
                  <a:cubicBezTo>
                    <a:pt x="259295" y="152120"/>
                    <a:pt x="258785" y="151895"/>
                    <a:pt x="258145" y="152224"/>
                  </a:cubicBezTo>
                  <a:close/>
                  <a:moveTo>
                    <a:pt x="250901" y="138020"/>
                  </a:moveTo>
                  <a:cubicBezTo>
                    <a:pt x="256344" y="135241"/>
                    <a:pt x="262696" y="135501"/>
                    <a:pt x="267896" y="138694"/>
                  </a:cubicBezTo>
                  <a:cubicBezTo>
                    <a:pt x="272923" y="141782"/>
                    <a:pt x="275909" y="147096"/>
                    <a:pt x="275901" y="152910"/>
                  </a:cubicBezTo>
                  <a:lnTo>
                    <a:pt x="275226" y="431292"/>
                  </a:lnTo>
                  <a:cubicBezTo>
                    <a:pt x="275208" y="436944"/>
                    <a:pt x="272318" y="442161"/>
                    <a:pt x="267507" y="445259"/>
                  </a:cubicBezTo>
                  <a:cubicBezTo>
                    <a:pt x="264660" y="447092"/>
                    <a:pt x="261406" y="448026"/>
                    <a:pt x="258136" y="448026"/>
                  </a:cubicBezTo>
                  <a:cubicBezTo>
                    <a:pt x="255703" y="448026"/>
                    <a:pt x="253254" y="447508"/>
                    <a:pt x="250953" y="446469"/>
                  </a:cubicBezTo>
                  <a:lnTo>
                    <a:pt x="134761" y="393988"/>
                  </a:lnTo>
                  <a:cubicBezTo>
                    <a:pt x="133255" y="393307"/>
                    <a:pt x="132060" y="392186"/>
                    <a:pt x="131241" y="390829"/>
                  </a:cubicBezTo>
                  <a:lnTo>
                    <a:pt x="129265" y="390824"/>
                  </a:lnTo>
                  <a:lnTo>
                    <a:pt x="129074" y="455763"/>
                  </a:lnTo>
                  <a:cubicBezTo>
                    <a:pt x="129023" y="473441"/>
                    <a:pt x="114182" y="487812"/>
                    <a:pt x="95968" y="487812"/>
                  </a:cubicBezTo>
                  <a:lnTo>
                    <a:pt x="95925" y="487812"/>
                  </a:lnTo>
                  <a:cubicBezTo>
                    <a:pt x="77816" y="487752"/>
                    <a:pt x="63028" y="473423"/>
                    <a:pt x="62932" y="455874"/>
                  </a:cubicBezTo>
                  <a:lnTo>
                    <a:pt x="62292" y="388241"/>
                  </a:lnTo>
                  <a:cubicBezTo>
                    <a:pt x="62289" y="388036"/>
                    <a:pt x="62389" y="387863"/>
                    <a:pt x="62405" y="387662"/>
                  </a:cubicBezTo>
                  <a:cubicBezTo>
                    <a:pt x="59199" y="386158"/>
                    <a:pt x="56206" y="384194"/>
                    <a:pt x="53647" y="381621"/>
                  </a:cubicBezTo>
                  <a:cubicBezTo>
                    <a:pt x="48067" y="376014"/>
                    <a:pt x="45003" y="368634"/>
                    <a:pt x="45021" y="360819"/>
                  </a:cubicBezTo>
                  <a:lnTo>
                    <a:pt x="45027" y="358149"/>
                  </a:lnTo>
                  <a:lnTo>
                    <a:pt x="26753" y="358121"/>
                  </a:lnTo>
                  <a:cubicBezTo>
                    <a:pt x="19649" y="358103"/>
                    <a:pt x="12969" y="355419"/>
                    <a:pt x="7925" y="350549"/>
                  </a:cubicBezTo>
                  <a:cubicBezTo>
                    <a:pt x="2795" y="345600"/>
                    <a:pt x="-18" y="338999"/>
                    <a:pt x="0" y="331972"/>
                  </a:cubicBezTo>
                  <a:lnTo>
                    <a:pt x="164" y="259540"/>
                  </a:lnTo>
                  <a:cubicBezTo>
                    <a:pt x="217" y="245175"/>
                    <a:pt x="12245" y="233503"/>
                    <a:pt x="26980" y="233503"/>
                  </a:cubicBezTo>
                  <a:cubicBezTo>
                    <a:pt x="26996" y="233503"/>
                    <a:pt x="27014" y="233503"/>
                    <a:pt x="27031" y="233503"/>
                  </a:cubicBezTo>
                  <a:lnTo>
                    <a:pt x="45328" y="233541"/>
                  </a:lnTo>
                  <a:lnTo>
                    <a:pt x="45350" y="225152"/>
                  </a:lnTo>
                  <a:cubicBezTo>
                    <a:pt x="45368" y="217131"/>
                    <a:pt x="48614" y="209612"/>
                    <a:pt x="54497" y="203979"/>
                  </a:cubicBezTo>
                  <a:cubicBezTo>
                    <a:pt x="60276" y="198449"/>
                    <a:pt x="67925" y="195403"/>
                    <a:pt x="76033" y="195403"/>
                  </a:cubicBezTo>
                  <a:cubicBezTo>
                    <a:pt x="76060" y="195403"/>
                    <a:pt x="76076" y="195403"/>
                    <a:pt x="76102" y="195403"/>
                  </a:cubicBezTo>
                  <a:lnTo>
                    <a:pt x="138056" y="195524"/>
                  </a:lnTo>
                  <a:cubicBezTo>
                    <a:pt x="138079" y="195524"/>
                    <a:pt x="138096" y="195537"/>
                    <a:pt x="138121" y="195537"/>
                  </a:cubicBezTo>
                  <a:close/>
                  <a:moveTo>
                    <a:pt x="472520" y="125720"/>
                  </a:moveTo>
                  <a:lnTo>
                    <a:pt x="337604" y="170541"/>
                  </a:lnTo>
                  <a:lnTo>
                    <a:pt x="421399" y="403885"/>
                  </a:lnTo>
                  <a:lnTo>
                    <a:pt x="423708" y="403122"/>
                  </a:lnTo>
                  <a:lnTo>
                    <a:pt x="423708" y="377354"/>
                  </a:lnTo>
                  <a:cubicBezTo>
                    <a:pt x="423487" y="377374"/>
                    <a:pt x="423263" y="377463"/>
                    <a:pt x="423043" y="377463"/>
                  </a:cubicBezTo>
                  <a:cubicBezTo>
                    <a:pt x="419764" y="377463"/>
                    <a:pt x="416699" y="375429"/>
                    <a:pt x="415541" y="372185"/>
                  </a:cubicBezTo>
                  <a:lnTo>
                    <a:pt x="354060" y="201031"/>
                  </a:lnTo>
                  <a:cubicBezTo>
                    <a:pt x="353335" y="199006"/>
                    <a:pt x="353455" y="196781"/>
                    <a:pt x="354389" y="194843"/>
                  </a:cubicBezTo>
                  <a:cubicBezTo>
                    <a:pt x="355324" y="192912"/>
                    <a:pt x="357001" y="191441"/>
                    <a:pt x="359044" y="190767"/>
                  </a:cubicBezTo>
                  <a:cubicBezTo>
                    <a:pt x="362713" y="189538"/>
                    <a:pt x="365621" y="187037"/>
                    <a:pt x="367239" y="183707"/>
                  </a:cubicBezTo>
                  <a:cubicBezTo>
                    <a:pt x="368736" y="180618"/>
                    <a:pt x="368925" y="177149"/>
                    <a:pt x="367766" y="173930"/>
                  </a:cubicBezTo>
                  <a:cubicBezTo>
                    <a:pt x="367041" y="171912"/>
                    <a:pt x="367152" y="169680"/>
                    <a:pt x="368096" y="167742"/>
                  </a:cubicBezTo>
                  <a:cubicBezTo>
                    <a:pt x="369039" y="165811"/>
                    <a:pt x="370718" y="164340"/>
                    <a:pt x="372759" y="163657"/>
                  </a:cubicBezTo>
                  <a:lnTo>
                    <a:pt x="442555" y="140476"/>
                  </a:lnTo>
                  <a:cubicBezTo>
                    <a:pt x="446665" y="139099"/>
                    <a:pt x="451104" y="141279"/>
                    <a:pt x="452566" y="145347"/>
                  </a:cubicBezTo>
                  <a:cubicBezTo>
                    <a:pt x="455102" y="152407"/>
                    <a:pt x="463207" y="156145"/>
                    <a:pt x="470720" y="153662"/>
                  </a:cubicBezTo>
                  <a:cubicBezTo>
                    <a:pt x="474837" y="152242"/>
                    <a:pt x="479285" y="154456"/>
                    <a:pt x="480739" y="158532"/>
                  </a:cubicBezTo>
                  <a:lnTo>
                    <a:pt x="486215" y="173796"/>
                  </a:lnTo>
                  <a:lnTo>
                    <a:pt x="489788" y="173796"/>
                  </a:lnTo>
                  <a:close/>
                  <a:moveTo>
                    <a:pt x="474874" y="108131"/>
                  </a:moveTo>
                  <a:cubicBezTo>
                    <a:pt x="479035" y="106754"/>
                    <a:pt x="483440" y="108934"/>
                    <a:pt x="484893" y="113001"/>
                  </a:cubicBezTo>
                  <a:lnTo>
                    <a:pt x="506734" y="173796"/>
                  </a:lnTo>
                  <a:lnTo>
                    <a:pt x="595462" y="173796"/>
                  </a:lnTo>
                  <a:cubicBezTo>
                    <a:pt x="599866" y="173796"/>
                    <a:pt x="603439" y="177370"/>
                    <a:pt x="603443" y="181773"/>
                  </a:cubicBezTo>
                  <a:lnTo>
                    <a:pt x="603443" y="453339"/>
                  </a:lnTo>
                  <a:cubicBezTo>
                    <a:pt x="603443" y="457745"/>
                    <a:pt x="599868" y="461318"/>
                    <a:pt x="595464" y="461318"/>
                  </a:cubicBezTo>
                  <a:lnTo>
                    <a:pt x="431690" y="461318"/>
                  </a:lnTo>
                  <a:cubicBezTo>
                    <a:pt x="427285" y="461318"/>
                    <a:pt x="423711" y="457742"/>
                    <a:pt x="423711" y="453339"/>
                  </a:cubicBezTo>
                  <a:lnTo>
                    <a:pt x="423711" y="419928"/>
                  </a:lnTo>
                  <a:lnTo>
                    <a:pt x="419048" y="421479"/>
                  </a:lnTo>
                  <a:cubicBezTo>
                    <a:pt x="418206" y="421766"/>
                    <a:pt x="417358" y="421895"/>
                    <a:pt x="416529" y="421895"/>
                  </a:cubicBezTo>
                  <a:cubicBezTo>
                    <a:pt x="413249" y="421895"/>
                    <a:pt x="410185" y="419861"/>
                    <a:pt x="409025" y="416608"/>
                  </a:cubicBezTo>
                  <a:lnTo>
                    <a:pt x="319839" y="168242"/>
                  </a:lnTo>
                  <a:cubicBezTo>
                    <a:pt x="319114" y="166227"/>
                    <a:pt x="319234" y="163993"/>
                    <a:pt x="320168" y="162064"/>
                  </a:cubicBezTo>
                  <a:cubicBezTo>
                    <a:pt x="321112" y="160132"/>
                    <a:pt x="322789" y="158661"/>
                    <a:pt x="324823" y="157978"/>
                  </a:cubicBezTo>
                  <a:close/>
                  <a:moveTo>
                    <a:pt x="303811" y="46424"/>
                  </a:moveTo>
                  <a:cubicBezTo>
                    <a:pt x="341599" y="46424"/>
                    <a:pt x="378158" y="52809"/>
                    <a:pt x="412475" y="65399"/>
                  </a:cubicBezTo>
                  <a:cubicBezTo>
                    <a:pt x="416612" y="66914"/>
                    <a:pt x="418739" y="71500"/>
                    <a:pt x="417217" y="75627"/>
                  </a:cubicBezTo>
                  <a:cubicBezTo>
                    <a:pt x="415704" y="79764"/>
                    <a:pt x="411100" y="81911"/>
                    <a:pt x="406986" y="80369"/>
                  </a:cubicBezTo>
                  <a:cubicBezTo>
                    <a:pt x="374425" y="68427"/>
                    <a:pt x="339719" y="62379"/>
                    <a:pt x="303809" y="62379"/>
                  </a:cubicBezTo>
                  <a:cubicBezTo>
                    <a:pt x="243083" y="62379"/>
                    <a:pt x="184226" y="80369"/>
                    <a:pt x="138054" y="113027"/>
                  </a:cubicBezTo>
                  <a:cubicBezTo>
                    <a:pt x="136661" y="114021"/>
                    <a:pt x="135053" y="114497"/>
                    <a:pt x="133460" y="114497"/>
                  </a:cubicBezTo>
                  <a:cubicBezTo>
                    <a:pt x="130959" y="114497"/>
                    <a:pt x="128493" y="113320"/>
                    <a:pt x="126945" y="111122"/>
                  </a:cubicBezTo>
                  <a:cubicBezTo>
                    <a:pt x="124402" y="107531"/>
                    <a:pt x="125249" y="102556"/>
                    <a:pt x="128849" y="100012"/>
                  </a:cubicBezTo>
                  <a:cubicBezTo>
                    <a:pt x="177678" y="65461"/>
                    <a:pt x="239814" y="46424"/>
                    <a:pt x="303811" y="46424"/>
                  </a:cubicBezTo>
                  <a:close/>
                  <a:moveTo>
                    <a:pt x="304418" y="0"/>
                  </a:moveTo>
                  <a:cubicBezTo>
                    <a:pt x="402101" y="0"/>
                    <a:pt x="493925" y="36188"/>
                    <a:pt x="556333" y="99285"/>
                  </a:cubicBezTo>
                  <a:cubicBezTo>
                    <a:pt x="559430" y="102418"/>
                    <a:pt x="559406" y="107462"/>
                    <a:pt x="556273" y="110561"/>
                  </a:cubicBezTo>
                  <a:cubicBezTo>
                    <a:pt x="553134" y="113667"/>
                    <a:pt x="548087" y="113624"/>
                    <a:pt x="544999" y="110500"/>
                  </a:cubicBezTo>
                  <a:cubicBezTo>
                    <a:pt x="485561" y="50414"/>
                    <a:pt x="397872" y="15957"/>
                    <a:pt x="304420" y="15957"/>
                  </a:cubicBezTo>
                  <a:cubicBezTo>
                    <a:pt x="202169" y="15957"/>
                    <a:pt x="108416" y="56673"/>
                    <a:pt x="50047" y="125588"/>
                  </a:cubicBezTo>
                  <a:lnTo>
                    <a:pt x="76587" y="118486"/>
                  </a:lnTo>
                  <a:cubicBezTo>
                    <a:pt x="80861" y="117318"/>
                    <a:pt x="85216" y="119872"/>
                    <a:pt x="86348" y="124129"/>
                  </a:cubicBezTo>
                  <a:cubicBezTo>
                    <a:pt x="87490" y="128379"/>
                    <a:pt x="84962" y="132758"/>
                    <a:pt x="80705" y="133890"/>
                  </a:cubicBezTo>
                  <a:lnTo>
                    <a:pt x="29550" y="147578"/>
                  </a:lnTo>
                  <a:cubicBezTo>
                    <a:pt x="28873" y="147759"/>
                    <a:pt x="28181" y="147854"/>
                    <a:pt x="27489" y="147854"/>
                  </a:cubicBezTo>
                  <a:cubicBezTo>
                    <a:pt x="25611" y="147854"/>
                    <a:pt x="23769" y="147187"/>
                    <a:pt x="22316" y="145941"/>
                  </a:cubicBezTo>
                  <a:cubicBezTo>
                    <a:pt x="20316" y="144236"/>
                    <a:pt x="19286" y="141658"/>
                    <a:pt x="19555" y="139045"/>
                  </a:cubicBezTo>
                  <a:lnTo>
                    <a:pt x="24841" y="88311"/>
                  </a:lnTo>
                  <a:cubicBezTo>
                    <a:pt x="25309" y="83932"/>
                    <a:pt x="29125" y="80775"/>
                    <a:pt x="33606" y="81207"/>
                  </a:cubicBezTo>
                  <a:cubicBezTo>
                    <a:pt x="37985" y="81665"/>
                    <a:pt x="41160" y="85583"/>
                    <a:pt x="40710" y="89971"/>
                  </a:cubicBezTo>
                  <a:lnTo>
                    <a:pt x="38098" y="114993"/>
                  </a:lnTo>
                  <a:cubicBezTo>
                    <a:pt x="99507" y="42698"/>
                    <a:pt x="197627" y="0"/>
                    <a:pt x="304418"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32" name="Freeform: Shape 31">
              <a:extLst>
                <a:ext uri="{FF2B5EF4-FFF2-40B4-BE49-F238E27FC236}">
                  <a16:creationId xmlns:a16="http://schemas.microsoft.com/office/drawing/2014/main" id="{84E7AF32-12D2-824F-BA1C-E0A86359F988}"/>
                </a:ext>
              </a:extLst>
            </p:cNvPr>
            <p:cNvSpPr/>
            <p:nvPr/>
          </p:nvSpPr>
          <p:spPr>
            <a:xfrm>
              <a:off x="3264159" y="5673314"/>
              <a:ext cx="604959" cy="529090"/>
            </a:xfrm>
            <a:custGeom>
              <a:avLst/>
              <a:gdLst>
                <a:gd name="connsiteX0" fmla="*/ 374448 w 604959"/>
                <a:gd name="connsiteY0" fmla="*/ 463124 h 529090"/>
                <a:gd name="connsiteX1" fmla="*/ 383777 w 604959"/>
                <a:gd name="connsiteY1" fmla="*/ 466174 h 529090"/>
                <a:gd name="connsiteX2" fmla="*/ 380727 w 604959"/>
                <a:gd name="connsiteY2" fmla="*/ 475504 h 529090"/>
                <a:gd name="connsiteX3" fmla="*/ 281928 w 604959"/>
                <a:gd name="connsiteY3" fmla="*/ 498938 h 529090"/>
                <a:gd name="connsiteX4" fmla="*/ 189206 w 604959"/>
                <a:gd name="connsiteY4" fmla="*/ 478463 h 529090"/>
                <a:gd name="connsiteX5" fmla="*/ 185861 w 604959"/>
                <a:gd name="connsiteY5" fmla="*/ 469231 h 529090"/>
                <a:gd name="connsiteX6" fmla="*/ 195093 w 604959"/>
                <a:gd name="connsiteY6" fmla="*/ 465887 h 529090"/>
                <a:gd name="connsiteX7" fmla="*/ 281928 w 604959"/>
                <a:gd name="connsiteY7" fmla="*/ 485051 h 529090"/>
                <a:gd name="connsiteX8" fmla="*/ 374448 w 604959"/>
                <a:gd name="connsiteY8" fmla="*/ 463124 h 529090"/>
                <a:gd name="connsiteX9" fmla="*/ 119827 w 604959"/>
                <a:gd name="connsiteY9" fmla="*/ 455161 h 529090"/>
                <a:gd name="connsiteX10" fmla="*/ 163088 w 604959"/>
                <a:gd name="connsiteY10" fmla="*/ 455161 h 529090"/>
                <a:gd name="connsiteX11" fmla="*/ 170031 w 604959"/>
                <a:gd name="connsiteY11" fmla="*/ 462103 h 529090"/>
                <a:gd name="connsiteX12" fmla="*/ 163088 w 604959"/>
                <a:gd name="connsiteY12" fmla="*/ 469045 h 529090"/>
                <a:gd name="connsiteX13" fmla="*/ 142858 w 604959"/>
                <a:gd name="connsiteY13" fmla="*/ 469045 h 529090"/>
                <a:gd name="connsiteX14" fmla="*/ 282334 w 604959"/>
                <a:gd name="connsiteY14" fmla="*/ 515205 h 529090"/>
                <a:gd name="connsiteX15" fmla="*/ 426604 w 604959"/>
                <a:gd name="connsiteY15" fmla="*/ 465413 h 529090"/>
                <a:gd name="connsiteX16" fmla="*/ 426604 w 604959"/>
                <a:gd name="connsiteY16" fmla="*/ 465414 h 529090"/>
                <a:gd name="connsiteX17" fmla="*/ 436356 w 604959"/>
                <a:gd name="connsiteY17" fmla="*/ 466535 h 529090"/>
                <a:gd name="connsiteX18" fmla="*/ 435235 w 604959"/>
                <a:gd name="connsiteY18" fmla="*/ 476287 h 529090"/>
                <a:gd name="connsiteX19" fmla="*/ 282336 w 604959"/>
                <a:gd name="connsiteY19" fmla="*/ 529090 h 529090"/>
                <a:gd name="connsiteX20" fmla="*/ 133048 w 604959"/>
                <a:gd name="connsiteY20" fmla="*/ 479040 h 529090"/>
                <a:gd name="connsiteX21" fmla="*/ 139369 w 604959"/>
                <a:gd name="connsiteY21" fmla="*/ 497267 h 529090"/>
                <a:gd name="connsiteX22" fmla="*/ 135084 w 604959"/>
                <a:gd name="connsiteY22" fmla="*/ 506101 h 529090"/>
                <a:gd name="connsiteX23" fmla="*/ 132810 w 604959"/>
                <a:gd name="connsiteY23" fmla="*/ 506486 h 529090"/>
                <a:gd name="connsiteX24" fmla="*/ 126250 w 604959"/>
                <a:gd name="connsiteY24" fmla="*/ 501817 h 529090"/>
                <a:gd name="connsiteX25" fmla="*/ 113267 w 604959"/>
                <a:gd name="connsiteY25" fmla="*/ 464377 h 529090"/>
                <a:gd name="connsiteX26" fmla="*/ 114171 w 604959"/>
                <a:gd name="connsiteY26" fmla="*/ 458082 h 529090"/>
                <a:gd name="connsiteX27" fmla="*/ 119827 w 604959"/>
                <a:gd name="connsiteY27" fmla="*/ 455161 h 529090"/>
                <a:gd name="connsiteX28" fmla="*/ 324841 w 604959"/>
                <a:gd name="connsiteY28" fmla="*/ 340980 h 529090"/>
                <a:gd name="connsiteX29" fmla="*/ 325442 w 604959"/>
                <a:gd name="connsiteY29" fmla="*/ 408301 h 529090"/>
                <a:gd name="connsiteX30" fmla="*/ 343577 w 604959"/>
                <a:gd name="connsiteY30" fmla="*/ 425447 h 529090"/>
                <a:gd name="connsiteX31" fmla="*/ 343614 w 604959"/>
                <a:gd name="connsiteY31" fmla="*/ 425447 h 529090"/>
                <a:gd name="connsiteX32" fmla="*/ 356538 w 604959"/>
                <a:gd name="connsiteY32" fmla="*/ 420334 h 529090"/>
                <a:gd name="connsiteX33" fmla="*/ 361787 w 604959"/>
                <a:gd name="connsiteY33" fmla="*/ 408263 h 529090"/>
                <a:gd name="connsiteX34" fmla="*/ 361972 w 604959"/>
                <a:gd name="connsiteY34" fmla="*/ 341076 h 529090"/>
                <a:gd name="connsiteX35" fmla="*/ 325058 w 604959"/>
                <a:gd name="connsiteY35" fmla="*/ 341000 h 529090"/>
                <a:gd name="connsiteX36" fmla="*/ 324841 w 604959"/>
                <a:gd name="connsiteY36" fmla="*/ 340980 h 529090"/>
                <a:gd name="connsiteX37" fmla="*/ 549499 w 604959"/>
                <a:gd name="connsiteY37" fmla="*/ 311973 h 529090"/>
                <a:gd name="connsiteX38" fmla="*/ 600518 w 604959"/>
                <a:gd name="connsiteY38" fmla="*/ 336651 h 529090"/>
                <a:gd name="connsiteX39" fmla="*/ 603748 w 604959"/>
                <a:gd name="connsiteY39" fmla="*/ 345920 h 529090"/>
                <a:gd name="connsiteX40" fmla="*/ 597492 w 604959"/>
                <a:gd name="connsiteY40" fmla="*/ 349843 h 529090"/>
                <a:gd name="connsiteX41" fmla="*/ 594479 w 604959"/>
                <a:gd name="connsiteY41" fmla="*/ 349151 h 529090"/>
                <a:gd name="connsiteX42" fmla="*/ 543461 w 604959"/>
                <a:gd name="connsiteY42" fmla="*/ 324473 h 529090"/>
                <a:gd name="connsiteX43" fmla="*/ 540230 w 604959"/>
                <a:gd name="connsiteY43" fmla="*/ 315204 h 529090"/>
                <a:gd name="connsiteX44" fmla="*/ 549499 w 604959"/>
                <a:gd name="connsiteY44" fmla="*/ 311973 h 529090"/>
                <a:gd name="connsiteX45" fmla="*/ 64196 w 604959"/>
                <a:gd name="connsiteY45" fmla="*/ 243083 h 529090"/>
                <a:gd name="connsiteX46" fmla="*/ 64196 w 604959"/>
                <a:gd name="connsiteY46" fmla="*/ 326671 h 529090"/>
                <a:gd name="connsiteX47" fmla="*/ 153938 w 604959"/>
                <a:gd name="connsiteY47" fmla="*/ 326671 h 529090"/>
                <a:gd name="connsiteX48" fmla="*/ 153938 w 604959"/>
                <a:gd name="connsiteY48" fmla="*/ 243083 h 529090"/>
                <a:gd name="connsiteX49" fmla="*/ 547216 w 604959"/>
                <a:gd name="connsiteY49" fmla="*/ 229399 h 529090"/>
                <a:gd name="connsiteX50" fmla="*/ 547232 w 604959"/>
                <a:gd name="connsiteY50" fmla="*/ 229399 h 529090"/>
                <a:gd name="connsiteX51" fmla="*/ 597776 w 604959"/>
                <a:gd name="connsiteY51" fmla="*/ 229528 h 529090"/>
                <a:gd name="connsiteX52" fmla="*/ 604706 w 604959"/>
                <a:gd name="connsiteY52" fmla="*/ 236485 h 529090"/>
                <a:gd name="connsiteX53" fmla="*/ 597764 w 604959"/>
                <a:gd name="connsiteY53" fmla="*/ 243415 h 529090"/>
                <a:gd name="connsiteX54" fmla="*/ 597748 w 604959"/>
                <a:gd name="connsiteY54" fmla="*/ 243415 h 529090"/>
                <a:gd name="connsiteX55" fmla="*/ 547203 w 604959"/>
                <a:gd name="connsiteY55" fmla="*/ 243286 h 529090"/>
                <a:gd name="connsiteX56" fmla="*/ 540273 w 604959"/>
                <a:gd name="connsiteY56" fmla="*/ 236327 h 529090"/>
                <a:gd name="connsiteX57" fmla="*/ 547216 w 604959"/>
                <a:gd name="connsiteY57" fmla="*/ 229399 h 529090"/>
                <a:gd name="connsiteX58" fmla="*/ 494142 w 604959"/>
                <a:gd name="connsiteY58" fmla="*/ 222261 h 529090"/>
                <a:gd name="connsiteX59" fmla="*/ 501084 w 604959"/>
                <a:gd name="connsiteY59" fmla="*/ 229203 h 529090"/>
                <a:gd name="connsiteX60" fmla="*/ 501084 w 604959"/>
                <a:gd name="connsiteY60" fmla="*/ 260997 h 529090"/>
                <a:gd name="connsiteX61" fmla="*/ 494142 w 604959"/>
                <a:gd name="connsiteY61" fmla="*/ 267939 h 529090"/>
                <a:gd name="connsiteX62" fmla="*/ 487200 w 604959"/>
                <a:gd name="connsiteY62" fmla="*/ 260997 h 529090"/>
                <a:gd name="connsiteX63" fmla="*/ 487200 w 604959"/>
                <a:gd name="connsiteY63" fmla="*/ 229203 h 529090"/>
                <a:gd name="connsiteX64" fmla="*/ 494142 w 604959"/>
                <a:gd name="connsiteY64" fmla="*/ 222261 h 529090"/>
                <a:gd name="connsiteX65" fmla="*/ 283823 w 604959"/>
                <a:gd name="connsiteY65" fmla="*/ 196982 h 529090"/>
                <a:gd name="connsiteX66" fmla="*/ 271894 w 604959"/>
                <a:gd name="connsiteY66" fmla="*/ 208181 h 529090"/>
                <a:gd name="connsiteX67" fmla="*/ 271730 w 604959"/>
                <a:gd name="connsiteY67" fmla="*/ 278297 h 529090"/>
                <a:gd name="connsiteX68" fmla="*/ 283636 w 604959"/>
                <a:gd name="connsiteY68" fmla="*/ 289540 h 529090"/>
                <a:gd name="connsiteX69" fmla="*/ 295475 w 604959"/>
                <a:gd name="connsiteY69" fmla="*/ 289571 h 529090"/>
                <a:gd name="connsiteX70" fmla="*/ 295700 w 604959"/>
                <a:gd name="connsiteY70" fmla="*/ 197014 h 529090"/>
                <a:gd name="connsiteX71" fmla="*/ 283854 w 604959"/>
                <a:gd name="connsiteY71" fmla="*/ 196982 h 529090"/>
                <a:gd name="connsiteX72" fmla="*/ 48617 w 604959"/>
                <a:gd name="connsiteY72" fmla="*/ 192368 h 529090"/>
                <a:gd name="connsiteX73" fmla="*/ 13886 w 604959"/>
                <a:gd name="connsiteY73" fmla="*/ 225517 h 529090"/>
                <a:gd name="connsiteX74" fmla="*/ 13886 w 604959"/>
                <a:gd name="connsiteY74" fmla="*/ 403739 h 529090"/>
                <a:gd name="connsiteX75" fmla="*/ 20828 w 604959"/>
                <a:gd name="connsiteY75" fmla="*/ 410156 h 529090"/>
                <a:gd name="connsiteX76" fmla="*/ 146996 w 604959"/>
                <a:gd name="connsiteY76" fmla="*/ 410156 h 529090"/>
                <a:gd name="connsiteX77" fmla="*/ 153938 w 604959"/>
                <a:gd name="connsiteY77" fmla="*/ 403739 h 529090"/>
                <a:gd name="connsiteX78" fmla="*/ 153938 w 604959"/>
                <a:gd name="connsiteY78" fmla="*/ 340559 h 529090"/>
                <a:gd name="connsiteX79" fmla="*/ 57254 w 604959"/>
                <a:gd name="connsiteY79" fmla="*/ 340559 h 529090"/>
                <a:gd name="connsiteX80" fmla="*/ 50312 w 604959"/>
                <a:gd name="connsiteY80" fmla="*/ 333616 h 529090"/>
                <a:gd name="connsiteX81" fmla="*/ 50312 w 604959"/>
                <a:gd name="connsiteY81" fmla="*/ 236141 h 529090"/>
                <a:gd name="connsiteX82" fmla="*/ 57254 w 604959"/>
                <a:gd name="connsiteY82" fmla="*/ 229199 h 529090"/>
                <a:gd name="connsiteX83" fmla="*/ 153938 w 604959"/>
                <a:gd name="connsiteY83" fmla="*/ 229199 h 529090"/>
                <a:gd name="connsiteX84" fmla="*/ 153938 w 604959"/>
                <a:gd name="connsiteY84" fmla="*/ 225517 h 529090"/>
                <a:gd name="connsiteX85" fmla="*/ 119200 w 604959"/>
                <a:gd name="connsiteY85" fmla="*/ 192368 h 529090"/>
                <a:gd name="connsiteX86" fmla="*/ 325460 w 604959"/>
                <a:gd name="connsiteY86" fmla="*/ 160881 h 529090"/>
                <a:gd name="connsiteX87" fmla="*/ 309638 w 604959"/>
                <a:gd name="connsiteY87" fmla="*/ 175791 h 529090"/>
                <a:gd name="connsiteX88" fmla="*/ 309308 w 604959"/>
                <a:gd name="connsiteY88" fmla="*/ 312133 h 529090"/>
                <a:gd name="connsiteX89" fmla="*/ 313819 w 604959"/>
                <a:gd name="connsiteY89" fmla="*/ 322621 h 529090"/>
                <a:gd name="connsiteX90" fmla="*/ 325091 w 604959"/>
                <a:gd name="connsiteY90" fmla="*/ 327116 h 529090"/>
                <a:gd name="connsiteX91" fmla="*/ 380517 w 604959"/>
                <a:gd name="connsiteY91" fmla="*/ 327230 h 529090"/>
                <a:gd name="connsiteX92" fmla="*/ 380920 w 604959"/>
                <a:gd name="connsiteY92" fmla="*/ 160992 h 529090"/>
                <a:gd name="connsiteX93" fmla="*/ 325498 w 604959"/>
                <a:gd name="connsiteY93" fmla="*/ 160881 h 529090"/>
                <a:gd name="connsiteX94" fmla="*/ 58859 w 604959"/>
                <a:gd name="connsiteY94" fmla="*/ 154028 h 529090"/>
                <a:gd name="connsiteX95" fmla="*/ 51495 w 604959"/>
                <a:gd name="connsiteY95" fmla="*/ 160850 h 529090"/>
                <a:gd name="connsiteX96" fmla="*/ 51495 w 604959"/>
                <a:gd name="connsiteY96" fmla="*/ 178479 h 529090"/>
                <a:gd name="connsiteX97" fmla="*/ 119203 w 604959"/>
                <a:gd name="connsiteY97" fmla="*/ 178479 h 529090"/>
                <a:gd name="connsiteX98" fmla="*/ 119481 w 604959"/>
                <a:gd name="connsiteY98" fmla="*/ 178493 h 529090"/>
                <a:gd name="connsiteX99" fmla="*/ 119481 w 604959"/>
                <a:gd name="connsiteY99" fmla="*/ 160850 h 529090"/>
                <a:gd name="connsiteX100" fmla="*/ 112116 w 604959"/>
                <a:gd name="connsiteY100" fmla="*/ 154028 h 529090"/>
                <a:gd name="connsiteX101" fmla="*/ 494143 w 604959"/>
                <a:gd name="connsiteY101" fmla="*/ 132161 h 529090"/>
                <a:gd name="connsiteX102" fmla="*/ 501085 w 604959"/>
                <a:gd name="connsiteY102" fmla="*/ 139103 h 529090"/>
                <a:gd name="connsiteX103" fmla="*/ 501085 w 604959"/>
                <a:gd name="connsiteY103" fmla="*/ 208005 h 529090"/>
                <a:gd name="connsiteX104" fmla="*/ 494143 w 604959"/>
                <a:gd name="connsiteY104" fmla="*/ 214948 h 529090"/>
                <a:gd name="connsiteX105" fmla="*/ 487201 w 604959"/>
                <a:gd name="connsiteY105" fmla="*/ 208005 h 529090"/>
                <a:gd name="connsiteX106" fmla="*/ 487201 w 604959"/>
                <a:gd name="connsiteY106" fmla="*/ 139103 h 529090"/>
                <a:gd name="connsiteX107" fmla="*/ 494143 w 604959"/>
                <a:gd name="connsiteY107" fmla="*/ 132161 h 529090"/>
                <a:gd name="connsiteX108" fmla="*/ 83838 w 604959"/>
                <a:gd name="connsiteY108" fmla="*/ 126836 h 529090"/>
                <a:gd name="connsiteX109" fmla="*/ 83838 w 604959"/>
                <a:gd name="connsiteY109" fmla="*/ 140142 h 529090"/>
                <a:gd name="connsiteX110" fmla="*/ 88221 w 604959"/>
                <a:gd name="connsiteY110" fmla="*/ 140142 h 529090"/>
                <a:gd name="connsiteX111" fmla="*/ 88221 w 604959"/>
                <a:gd name="connsiteY111" fmla="*/ 126836 h 529090"/>
                <a:gd name="connsiteX112" fmla="*/ 595022 w 604959"/>
                <a:gd name="connsiteY112" fmla="*/ 123765 h 529090"/>
                <a:gd name="connsiteX113" fmla="*/ 604276 w 604959"/>
                <a:gd name="connsiteY113" fmla="*/ 127024 h 529090"/>
                <a:gd name="connsiteX114" fmla="*/ 601016 w 604959"/>
                <a:gd name="connsiteY114" fmla="*/ 136278 h 529090"/>
                <a:gd name="connsiteX115" fmla="*/ 549876 w 604959"/>
                <a:gd name="connsiteY115" fmla="*/ 160729 h 529090"/>
                <a:gd name="connsiteX116" fmla="*/ 546886 w 604959"/>
                <a:gd name="connsiteY116" fmla="*/ 161415 h 529090"/>
                <a:gd name="connsiteX117" fmla="*/ 540622 w 604959"/>
                <a:gd name="connsiteY117" fmla="*/ 157470 h 529090"/>
                <a:gd name="connsiteX118" fmla="*/ 543882 w 604959"/>
                <a:gd name="connsiteY118" fmla="*/ 148216 h 529090"/>
                <a:gd name="connsiteX119" fmla="*/ 505425 w 604959"/>
                <a:gd name="connsiteY119" fmla="*/ 101918 h 529090"/>
                <a:gd name="connsiteX120" fmla="*/ 394809 w 604959"/>
                <a:gd name="connsiteY120" fmla="*/ 158329 h 529090"/>
                <a:gd name="connsiteX121" fmla="*/ 394395 w 604959"/>
                <a:gd name="connsiteY121" fmla="*/ 329731 h 529090"/>
                <a:gd name="connsiteX122" fmla="*/ 504859 w 604959"/>
                <a:gd name="connsiteY122" fmla="*/ 379611 h 529090"/>
                <a:gd name="connsiteX123" fmla="*/ 507216 w 604959"/>
                <a:gd name="connsiteY123" fmla="*/ 379447 h 529090"/>
                <a:gd name="connsiteX124" fmla="*/ 508082 w 604959"/>
                <a:gd name="connsiteY124" fmla="*/ 377985 h 529090"/>
                <a:gd name="connsiteX125" fmla="*/ 508762 w 604959"/>
                <a:gd name="connsiteY125" fmla="*/ 103508 h 529090"/>
                <a:gd name="connsiteX126" fmla="*/ 507850 w 604959"/>
                <a:gd name="connsiteY126" fmla="*/ 102009 h 529090"/>
                <a:gd name="connsiteX127" fmla="*/ 505425 w 604959"/>
                <a:gd name="connsiteY127" fmla="*/ 101918 h 529090"/>
                <a:gd name="connsiteX128" fmla="*/ 96881 w 604959"/>
                <a:gd name="connsiteY128" fmla="*/ 98740 h 529090"/>
                <a:gd name="connsiteX129" fmla="*/ 48399 w 604959"/>
                <a:gd name="connsiteY129" fmla="*/ 107053 h 529090"/>
                <a:gd name="connsiteX130" fmla="*/ 36989 w 604959"/>
                <a:gd name="connsiteY130" fmla="*/ 112950 h 529090"/>
                <a:gd name="connsiteX131" fmla="*/ 119487 w 604959"/>
                <a:gd name="connsiteY131" fmla="*/ 112950 h 529090"/>
                <a:gd name="connsiteX132" fmla="*/ 119487 w 604959"/>
                <a:gd name="connsiteY132" fmla="*/ 111579 h 529090"/>
                <a:gd name="connsiteX133" fmla="*/ 115082 w 604959"/>
                <a:gd name="connsiteY133" fmla="*/ 103108 h 529090"/>
                <a:gd name="connsiteX134" fmla="*/ 96881 w 604959"/>
                <a:gd name="connsiteY134" fmla="*/ 98740 h 529090"/>
                <a:gd name="connsiteX135" fmla="*/ 499114 w 604959"/>
                <a:gd name="connsiteY135" fmla="*/ 89553 h 529090"/>
                <a:gd name="connsiteX136" fmla="*/ 515108 w 604959"/>
                <a:gd name="connsiteY136" fmla="*/ 90178 h 529090"/>
                <a:gd name="connsiteX137" fmla="*/ 522656 w 604959"/>
                <a:gd name="connsiteY137" fmla="*/ 103540 h 529090"/>
                <a:gd name="connsiteX138" fmla="*/ 521977 w 604959"/>
                <a:gd name="connsiteY138" fmla="*/ 378016 h 529090"/>
                <a:gd name="connsiteX139" fmla="*/ 514748 w 604959"/>
                <a:gd name="connsiteY139" fmla="*/ 391110 h 529090"/>
                <a:gd name="connsiteX140" fmla="*/ 505907 w 604959"/>
                <a:gd name="connsiteY140" fmla="*/ 393723 h 529090"/>
                <a:gd name="connsiteX141" fmla="*/ 499161 w 604959"/>
                <a:gd name="connsiteY141" fmla="*/ 392261 h 529090"/>
                <a:gd name="connsiteX142" fmla="*/ 385367 w 604959"/>
                <a:gd name="connsiteY142" fmla="*/ 340874 h 529090"/>
                <a:gd name="connsiteX143" fmla="*/ 384140 w 604959"/>
                <a:gd name="connsiteY143" fmla="*/ 341123 h 529090"/>
                <a:gd name="connsiteX144" fmla="*/ 384124 w 604959"/>
                <a:gd name="connsiteY144" fmla="*/ 341123 h 529090"/>
                <a:gd name="connsiteX145" fmla="*/ 375871 w 604959"/>
                <a:gd name="connsiteY145" fmla="*/ 341105 h 529090"/>
                <a:gd name="connsiteX146" fmla="*/ 375681 w 604959"/>
                <a:gd name="connsiteY146" fmla="*/ 408301 h 529090"/>
                <a:gd name="connsiteX147" fmla="*/ 366148 w 604959"/>
                <a:gd name="connsiteY147" fmla="*/ 430365 h 529090"/>
                <a:gd name="connsiteX148" fmla="*/ 343623 w 604959"/>
                <a:gd name="connsiteY148" fmla="*/ 439334 h 529090"/>
                <a:gd name="connsiteX149" fmla="*/ 343547 w 604959"/>
                <a:gd name="connsiteY149" fmla="*/ 439334 h 529090"/>
                <a:gd name="connsiteX150" fmla="*/ 311566 w 604959"/>
                <a:gd name="connsiteY150" fmla="*/ 408399 h 529090"/>
                <a:gd name="connsiteX151" fmla="*/ 310930 w 604959"/>
                <a:gd name="connsiteY151" fmla="*/ 337349 h 529090"/>
                <a:gd name="connsiteX152" fmla="*/ 304177 w 604959"/>
                <a:gd name="connsiteY152" fmla="*/ 332605 h 529090"/>
                <a:gd name="connsiteX153" fmla="*/ 295427 w 604959"/>
                <a:gd name="connsiteY153" fmla="*/ 312099 h 529090"/>
                <a:gd name="connsiteX154" fmla="*/ 295446 w 604959"/>
                <a:gd name="connsiteY154" fmla="*/ 303455 h 529090"/>
                <a:gd name="connsiteX155" fmla="*/ 283602 w 604959"/>
                <a:gd name="connsiteY155" fmla="*/ 303424 h 529090"/>
                <a:gd name="connsiteX156" fmla="*/ 257848 w 604959"/>
                <a:gd name="connsiteY156" fmla="*/ 278265 h 529090"/>
                <a:gd name="connsiteX157" fmla="*/ 258012 w 604959"/>
                <a:gd name="connsiteY157" fmla="*/ 208141 h 529090"/>
                <a:gd name="connsiteX158" fmla="*/ 283827 w 604959"/>
                <a:gd name="connsiteY158" fmla="*/ 183094 h 529090"/>
                <a:gd name="connsiteX159" fmla="*/ 283887 w 604959"/>
                <a:gd name="connsiteY159" fmla="*/ 183094 h 529090"/>
                <a:gd name="connsiteX160" fmla="*/ 295736 w 604959"/>
                <a:gd name="connsiteY160" fmla="*/ 183125 h 529090"/>
                <a:gd name="connsiteX161" fmla="*/ 295754 w 604959"/>
                <a:gd name="connsiteY161" fmla="*/ 175760 h 529090"/>
                <a:gd name="connsiteX162" fmla="*/ 325453 w 604959"/>
                <a:gd name="connsiteY162" fmla="*/ 146995 h 529090"/>
                <a:gd name="connsiteX163" fmla="*/ 325530 w 604959"/>
                <a:gd name="connsiteY163" fmla="*/ 146995 h 529090"/>
                <a:gd name="connsiteX164" fmla="*/ 385299 w 604959"/>
                <a:gd name="connsiteY164" fmla="*/ 147115 h 529090"/>
                <a:gd name="connsiteX165" fmla="*/ 385978 w 604959"/>
                <a:gd name="connsiteY165" fmla="*/ 147255 h 529090"/>
                <a:gd name="connsiteX166" fmla="*/ 94529 w 604959"/>
                <a:gd name="connsiteY166" fmla="*/ 85072 h 529090"/>
                <a:gd name="connsiteX167" fmla="*/ 124026 w 604959"/>
                <a:gd name="connsiteY167" fmla="*/ 92497 h 529090"/>
                <a:gd name="connsiteX168" fmla="*/ 133372 w 604959"/>
                <a:gd name="connsiteY168" fmla="*/ 111586 h 529090"/>
                <a:gd name="connsiteX169" fmla="*/ 133372 w 604959"/>
                <a:gd name="connsiteY169" fmla="*/ 119898 h 529090"/>
                <a:gd name="connsiteX170" fmla="*/ 126429 w 604959"/>
                <a:gd name="connsiteY170" fmla="*/ 126840 h 529090"/>
                <a:gd name="connsiteX171" fmla="*/ 102104 w 604959"/>
                <a:gd name="connsiteY171" fmla="*/ 126840 h 529090"/>
                <a:gd name="connsiteX172" fmla="*/ 102104 w 604959"/>
                <a:gd name="connsiteY172" fmla="*/ 140146 h 529090"/>
                <a:gd name="connsiteX173" fmla="*/ 112114 w 604959"/>
                <a:gd name="connsiteY173" fmla="*/ 140146 h 529090"/>
                <a:gd name="connsiteX174" fmla="*/ 133365 w 604959"/>
                <a:gd name="connsiteY174" fmla="*/ 160855 h 529090"/>
                <a:gd name="connsiteX175" fmla="*/ 133365 w 604959"/>
                <a:gd name="connsiteY175" fmla="*/ 180531 h 529090"/>
                <a:gd name="connsiteX176" fmla="*/ 167824 w 604959"/>
                <a:gd name="connsiteY176" fmla="*/ 225517 h 529090"/>
                <a:gd name="connsiteX177" fmla="*/ 167824 w 604959"/>
                <a:gd name="connsiteY177" fmla="*/ 403739 h 529090"/>
                <a:gd name="connsiteX178" fmla="*/ 146993 w 604959"/>
                <a:gd name="connsiteY178" fmla="*/ 424042 h 529090"/>
                <a:gd name="connsiteX179" fmla="*/ 20828 w 604959"/>
                <a:gd name="connsiteY179" fmla="*/ 424042 h 529090"/>
                <a:gd name="connsiteX180" fmla="*/ 0 w 604959"/>
                <a:gd name="connsiteY180" fmla="*/ 403741 h 529090"/>
                <a:gd name="connsiteX181" fmla="*/ 0 w 604959"/>
                <a:gd name="connsiteY181" fmla="*/ 225517 h 529090"/>
                <a:gd name="connsiteX182" fmla="*/ 37606 w 604959"/>
                <a:gd name="connsiteY182" fmla="*/ 179747 h 529090"/>
                <a:gd name="connsiteX183" fmla="*/ 37606 w 604959"/>
                <a:gd name="connsiteY183" fmla="*/ 160857 h 529090"/>
                <a:gd name="connsiteX184" fmla="*/ 58856 w 604959"/>
                <a:gd name="connsiteY184" fmla="*/ 140148 h 529090"/>
                <a:gd name="connsiteX185" fmla="*/ 69949 w 604959"/>
                <a:gd name="connsiteY185" fmla="*/ 140148 h 529090"/>
                <a:gd name="connsiteX186" fmla="*/ 69949 w 604959"/>
                <a:gd name="connsiteY186" fmla="*/ 126843 h 529090"/>
                <a:gd name="connsiteX187" fmla="*/ 27221 w 604959"/>
                <a:gd name="connsiteY187" fmla="*/ 126843 h 529090"/>
                <a:gd name="connsiteX188" fmla="*/ 20279 w 604959"/>
                <a:gd name="connsiteY188" fmla="*/ 119901 h 529090"/>
                <a:gd name="connsiteX189" fmla="*/ 46056 w 604959"/>
                <a:gd name="connsiteY189" fmla="*/ 93385 h 529090"/>
                <a:gd name="connsiteX190" fmla="*/ 270267 w 604959"/>
                <a:gd name="connsiteY190" fmla="*/ 30154 h 529090"/>
                <a:gd name="connsiteX191" fmla="*/ 362998 w 604959"/>
                <a:gd name="connsiteY191" fmla="*/ 50622 h 529090"/>
                <a:gd name="connsiteX192" fmla="*/ 366342 w 604959"/>
                <a:gd name="connsiteY192" fmla="*/ 59853 h 529090"/>
                <a:gd name="connsiteX193" fmla="*/ 357110 w 604959"/>
                <a:gd name="connsiteY193" fmla="*/ 63198 h 529090"/>
                <a:gd name="connsiteX194" fmla="*/ 270264 w 604959"/>
                <a:gd name="connsiteY194" fmla="*/ 44040 h 529090"/>
                <a:gd name="connsiteX195" fmla="*/ 177754 w 604959"/>
                <a:gd name="connsiteY195" fmla="*/ 65968 h 529090"/>
                <a:gd name="connsiteX196" fmla="*/ 174621 w 604959"/>
                <a:gd name="connsiteY196" fmla="*/ 66720 h 529090"/>
                <a:gd name="connsiteX197" fmla="*/ 168425 w 604959"/>
                <a:gd name="connsiteY197" fmla="*/ 62917 h 529090"/>
                <a:gd name="connsiteX198" fmla="*/ 171474 w 604959"/>
                <a:gd name="connsiteY198" fmla="*/ 53588 h 529090"/>
                <a:gd name="connsiteX199" fmla="*/ 270267 w 604959"/>
                <a:gd name="connsiteY199" fmla="*/ 30154 h 529090"/>
                <a:gd name="connsiteX200" fmla="*/ 269862 w 604959"/>
                <a:gd name="connsiteY200" fmla="*/ 0 h 529090"/>
                <a:gd name="connsiteX201" fmla="*/ 419154 w 604959"/>
                <a:gd name="connsiteY201" fmla="*/ 50061 h 529090"/>
                <a:gd name="connsiteX202" fmla="*/ 412829 w 604959"/>
                <a:gd name="connsiteY202" fmla="*/ 31824 h 529090"/>
                <a:gd name="connsiteX203" fmla="*/ 417114 w 604959"/>
                <a:gd name="connsiteY203" fmla="*/ 22991 h 529090"/>
                <a:gd name="connsiteX204" fmla="*/ 425948 w 604959"/>
                <a:gd name="connsiteY204" fmla="*/ 27276 h 529090"/>
                <a:gd name="connsiteX205" fmla="*/ 438931 w 604959"/>
                <a:gd name="connsiteY205" fmla="*/ 64718 h 529090"/>
                <a:gd name="connsiteX206" fmla="*/ 438027 w 604959"/>
                <a:gd name="connsiteY206" fmla="*/ 71013 h 529090"/>
                <a:gd name="connsiteX207" fmla="*/ 432372 w 604959"/>
                <a:gd name="connsiteY207" fmla="*/ 73934 h 529090"/>
                <a:gd name="connsiteX208" fmla="*/ 389116 w 604959"/>
                <a:gd name="connsiteY208" fmla="*/ 73934 h 529090"/>
                <a:gd name="connsiteX209" fmla="*/ 382174 w 604959"/>
                <a:gd name="connsiteY209" fmla="*/ 66992 h 529090"/>
                <a:gd name="connsiteX210" fmla="*/ 389116 w 604959"/>
                <a:gd name="connsiteY210" fmla="*/ 60050 h 529090"/>
                <a:gd name="connsiteX211" fmla="*/ 409326 w 604959"/>
                <a:gd name="connsiteY211" fmla="*/ 60050 h 529090"/>
                <a:gd name="connsiteX212" fmla="*/ 269864 w 604959"/>
                <a:gd name="connsiteY212" fmla="*/ 13888 h 529090"/>
                <a:gd name="connsiteX213" fmla="*/ 125604 w 604959"/>
                <a:gd name="connsiteY213" fmla="*/ 63672 h 529090"/>
                <a:gd name="connsiteX214" fmla="*/ 115849 w 604959"/>
                <a:gd name="connsiteY214" fmla="*/ 62549 h 529090"/>
                <a:gd name="connsiteX215" fmla="*/ 116970 w 604959"/>
                <a:gd name="connsiteY215" fmla="*/ 52795 h 529090"/>
                <a:gd name="connsiteX216" fmla="*/ 269862 w 604959"/>
                <a:gd name="connsiteY216" fmla="*/ 0 h 529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Lst>
              <a:rect l="l" t="t" r="r" b="b"/>
              <a:pathLst>
                <a:path w="604959" h="529090">
                  <a:moveTo>
                    <a:pt x="374448" y="463124"/>
                  </a:moveTo>
                  <a:cubicBezTo>
                    <a:pt x="377897" y="461393"/>
                    <a:pt x="382054" y="462763"/>
                    <a:pt x="383777" y="466174"/>
                  </a:cubicBezTo>
                  <a:cubicBezTo>
                    <a:pt x="385509" y="469592"/>
                    <a:pt x="384147" y="473773"/>
                    <a:pt x="380727" y="475504"/>
                  </a:cubicBezTo>
                  <a:cubicBezTo>
                    <a:pt x="350477" y="490834"/>
                    <a:pt x="316321" y="498938"/>
                    <a:pt x="281928" y="498938"/>
                  </a:cubicBezTo>
                  <a:cubicBezTo>
                    <a:pt x="249420" y="498938"/>
                    <a:pt x="218230" y="492047"/>
                    <a:pt x="189206" y="478463"/>
                  </a:cubicBezTo>
                  <a:cubicBezTo>
                    <a:pt x="185732" y="476837"/>
                    <a:pt x="184242" y="472702"/>
                    <a:pt x="185861" y="469231"/>
                  </a:cubicBezTo>
                  <a:cubicBezTo>
                    <a:pt x="187488" y="465767"/>
                    <a:pt x="191606" y="464261"/>
                    <a:pt x="195093" y="465887"/>
                  </a:cubicBezTo>
                  <a:cubicBezTo>
                    <a:pt x="222256" y="478605"/>
                    <a:pt x="251467" y="485051"/>
                    <a:pt x="281928" y="485051"/>
                  </a:cubicBezTo>
                  <a:cubicBezTo>
                    <a:pt x="314151" y="485051"/>
                    <a:pt x="346141" y="477468"/>
                    <a:pt x="374448" y="463124"/>
                  </a:cubicBezTo>
                  <a:close/>
                  <a:moveTo>
                    <a:pt x="119827" y="455161"/>
                  </a:moveTo>
                  <a:lnTo>
                    <a:pt x="163088" y="455161"/>
                  </a:lnTo>
                  <a:cubicBezTo>
                    <a:pt x="166920" y="455161"/>
                    <a:pt x="170031" y="458269"/>
                    <a:pt x="170031" y="462103"/>
                  </a:cubicBezTo>
                  <a:cubicBezTo>
                    <a:pt x="170031" y="465934"/>
                    <a:pt x="166922" y="469045"/>
                    <a:pt x="163088" y="469045"/>
                  </a:cubicBezTo>
                  <a:lnTo>
                    <a:pt x="142858" y="469045"/>
                  </a:lnTo>
                  <a:cubicBezTo>
                    <a:pt x="182582" y="498880"/>
                    <a:pt x="231539" y="515205"/>
                    <a:pt x="282334" y="515205"/>
                  </a:cubicBezTo>
                  <a:cubicBezTo>
                    <a:pt x="334911" y="515205"/>
                    <a:pt x="386150" y="497523"/>
                    <a:pt x="426604" y="465413"/>
                  </a:cubicBezTo>
                  <a:lnTo>
                    <a:pt x="426604" y="465414"/>
                  </a:lnTo>
                  <a:cubicBezTo>
                    <a:pt x="429608" y="463033"/>
                    <a:pt x="433982" y="463545"/>
                    <a:pt x="436356" y="466535"/>
                  </a:cubicBezTo>
                  <a:cubicBezTo>
                    <a:pt x="438737" y="469541"/>
                    <a:pt x="438239" y="473900"/>
                    <a:pt x="435235" y="476287"/>
                  </a:cubicBezTo>
                  <a:cubicBezTo>
                    <a:pt x="392333" y="510330"/>
                    <a:pt x="338038" y="529090"/>
                    <a:pt x="282336" y="529090"/>
                  </a:cubicBezTo>
                  <a:cubicBezTo>
                    <a:pt x="227908" y="529090"/>
                    <a:pt x="175428" y="511378"/>
                    <a:pt x="133048" y="479040"/>
                  </a:cubicBezTo>
                  <a:lnTo>
                    <a:pt x="139369" y="497267"/>
                  </a:lnTo>
                  <a:cubicBezTo>
                    <a:pt x="140620" y="500890"/>
                    <a:pt x="138706" y="504843"/>
                    <a:pt x="135084" y="506101"/>
                  </a:cubicBezTo>
                  <a:cubicBezTo>
                    <a:pt x="134332" y="506357"/>
                    <a:pt x="133562" y="506486"/>
                    <a:pt x="132810" y="506486"/>
                  </a:cubicBezTo>
                  <a:cubicBezTo>
                    <a:pt x="129933" y="506486"/>
                    <a:pt x="127245" y="504685"/>
                    <a:pt x="126250" y="501817"/>
                  </a:cubicBezTo>
                  <a:lnTo>
                    <a:pt x="113267" y="464377"/>
                  </a:lnTo>
                  <a:cubicBezTo>
                    <a:pt x="112538" y="462254"/>
                    <a:pt x="112867" y="459911"/>
                    <a:pt x="114171" y="458082"/>
                  </a:cubicBezTo>
                  <a:cubicBezTo>
                    <a:pt x="115475" y="456253"/>
                    <a:pt x="117582" y="455161"/>
                    <a:pt x="119827" y="455161"/>
                  </a:cubicBezTo>
                  <a:close/>
                  <a:moveTo>
                    <a:pt x="324841" y="340980"/>
                  </a:moveTo>
                  <a:lnTo>
                    <a:pt x="325442" y="408301"/>
                  </a:lnTo>
                  <a:cubicBezTo>
                    <a:pt x="325496" y="417735"/>
                    <a:pt x="333628" y="425425"/>
                    <a:pt x="343577" y="425447"/>
                  </a:cubicBezTo>
                  <a:cubicBezTo>
                    <a:pt x="343583" y="425447"/>
                    <a:pt x="343598" y="425447"/>
                    <a:pt x="343614" y="425447"/>
                  </a:cubicBezTo>
                  <a:cubicBezTo>
                    <a:pt x="348502" y="425447"/>
                    <a:pt x="353096" y="423632"/>
                    <a:pt x="356538" y="420334"/>
                  </a:cubicBezTo>
                  <a:cubicBezTo>
                    <a:pt x="359920" y="417103"/>
                    <a:pt x="361779" y="412811"/>
                    <a:pt x="361787" y="408263"/>
                  </a:cubicBezTo>
                  <a:lnTo>
                    <a:pt x="361972" y="341076"/>
                  </a:lnTo>
                  <a:lnTo>
                    <a:pt x="325058" y="341000"/>
                  </a:lnTo>
                  <a:cubicBezTo>
                    <a:pt x="324984" y="341000"/>
                    <a:pt x="324916" y="340980"/>
                    <a:pt x="324841" y="340980"/>
                  </a:cubicBezTo>
                  <a:close/>
                  <a:moveTo>
                    <a:pt x="549499" y="311973"/>
                  </a:moveTo>
                  <a:lnTo>
                    <a:pt x="600518" y="336651"/>
                  </a:lnTo>
                  <a:cubicBezTo>
                    <a:pt x="603967" y="338322"/>
                    <a:pt x="605413" y="342471"/>
                    <a:pt x="603748" y="345920"/>
                  </a:cubicBezTo>
                  <a:cubicBezTo>
                    <a:pt x="602552" y="348397"/>
                    <a:pt x="600075" y="349843"/>
                    <a:pt x="597492" y="349843"/>
                  </a:cubicBezTo>
                  <a:cubicBezTo>
                    <a:pt x="596482" y="349843"/>
                    <a:pt x="595452" y="349618"/>
                    <a:pt x="594479" y="349151"/>
                  </a:cubicBezTo>
                  <a:lnTo>
                    <a:pt x="543461" y="324473"/>
                  </a:lnTo>
                  <a:cubicBezTo>
                    <a:pt x="540012" y="322802"/>
                    <a:pt x="538566" y="318652"/>
                    <a:pt x="540230" y="315204"/>
                  </a:cubicBezTo>
                  <a:cubicBezTo>
                    <a:pt x="541901" y="311755"/>
                    <a:pt x="546035" y="310309"/>
                    <a:pt x="549499" y="311973"/>
                  </a:cubicBezTo>
                  <a:close/>
                  <a:moveTo>
                    <a:pt x="64196" y="243083"/>
                  </a:moveTo>
                  <a:lnTo>
                    <a:pt x="64196" y="326671"/>
                  </a:lnTo>
                  <a:lnTo>
                    <a:pt x="153938" y="326671"/>
                  </a:lnTo>
                  <a:lnTo>
                    <a:pt x="153938" y="243083"/>
                  </a:lnTo>
                  <a:close/>
                  <a:moveTo>
                    <a:pt x="547216" y="229399"/>
                  </a:moveTo>
                  <a:cubicBezTo>
                    <a:pt x="547225" y="229399"/>
                    <a:pt x="547232" y="229399"/>
                    <a:pt x="547232" y="229399"/>
                  </a:cubicBezTo>
                  <a:lnTo>
                    <a:pt x="597776" y="229528"/>
                  </a:lnTo>
                  <a:cubicBezTo>
                    <a:pt x="601608" y="229543"/>
                    <a:pt x="604711" y="232654"/>
                    <a:pt x="604706" y="236485"/>
                  </a:cubicBezTo>
                  <a:cubicBezTo>
                    <a:pt x="604691" y="240320"/>
                    <a:pt x="601587" y="243415"/>
                    <a:pt x="597764" y="243415"/>
                  </a:cubicBezTo>
                  <a:lnTo>
                    <a:pt x="597748" y="243415"/>
                  </a:lnTo>
                  <a:lnTo>
                    <a:pt x="547203" y="243286"/>
                  </a:lnTo>
                  <a:cubicBezTo>
                    <a:pt x="543368" y="243270"/>
                    <a:pt x="540268" y="240162"/>
                    <a:pt x="540273" y="236327"/>
                  </a:cubicBezTo>
                  <a:cubicBezTo>
                    <a:pt x="540288" y="232494"/>
                    <a:pt x="543391" y="229399"/>
                    <a:pt x="547216" y="229399"/>
                  </a:cubicBezTo>
                  <a:close/>
                  <a:moveTo>
                    <a:pt x="494142" y="222261"/>
                  </a:moveTo>
                  <a:cubicBezTo>
                    <a:pt x="497973" y="222261"/>
                    <a:pt x="501084" y="225371"/>
                    <a:pt x="501084" y="229203"/>
                  </a:cubicBezTo>
                  <a:lnTo>
                    <a:pt x="501084" y="260997"/>
                  </a:lnTo>
                  <a:cubicBezTo>
                    <a:pt x="501084" y="264829"/>
                    <a:pt x="497975" y="267939"/>
                    <a:pt x="494142" y="267939"/>
                  </a:cubicBezTo>
                  <a:cubicBezTo>
                    <a:pt x="490310" y="267939"/>
                    <a:pt x="487200" y="264831"/>
                    <a:pt x="487200" y="260997"/>
                  </a:cubicBezTo>
                  <a:lnTo>
                    <a:pt x="487200" y="229203"/>
                  </a:lnTo>
                  <a:cubicBezTo>
                    <a:pt x="487200" y="225371"/>
                    <a:pt x="490308" y="222261"/>
                    <a:pt x="494142" y="222261"/>
                  </a:cubicBezTo>
                  <a:close/>
                  <a:moveTo>
                    <a:pt x="283823" y="196982"/>
                  </a:moveTo>
                  <a:cubicBezTo>
                    <a:pt x="277263" y="196982"/>
                    <a:pt x="271910" y="201998"/>
                    <a:pt x="271894" y="208181"/>
                  </a:cubicBezTo>
                  <a:lnTo>
                    <a:pt x="271730" y="278297"/>
                  </a:lnTo>
                  <a:cubicBezTo>
                    <a:pt x="271714" y="284480"/>
                    <a:pt x="277054" y="289524"/>
                    <a:pt x="283636" y="289540"/>
                  </a:cubicBezTo>
                  <a:lnTo>
                    <a:pt x="295475" y="289571"/>
                  </a:lnTo>
                  <a:lnTo>
                    <a:pt x="295700" y="197014"/>
                  </a:lnTo>
                  <a:lnTo>
                    <a:pt x="283854" y="196982"/>
                  </a:lnTo>
                  <a:close/>
                  <a:moveTo>
                    <a:pt x="48617" y="192368"/>
                  </a:moveTo>
                  <a:cubicBezTo>
                    <a:pt x="29466" y="192368"/>
                    <a:pt x="13886" y="207240"/>
                    <a:pt x="13886" y="225517"/>
                  </a:cubicBezTo>
                  <a:lnTo>
                    <a:pt x="13886" y="403739"/>
                  </a:lnTo>
                  <a:cubicBezTo>
                    <a:pt x="13886" y="407279"/>
                    <a:pt x="16997" y="410156"/>
                    <a:pt x="20828" y="410156"/>
                  </a:cubicBezTo>
                  <a:lnTo>
                    <a:pt x="146996" y="410156"/>
                  </a:lnTo>
                  <a:cubicBezTo>
                    <a:pt x="150827" y="410156"/>
                    <a:pt x="153938" y="407279"/>
                    <a:pt x="153938" y="403739"/>
                  </a:cubicBezTo>
                  <a:lnTo>
                    <a:pt x="153938" y="340559"/>
                  </a:lnTo>
                  <a:lnTo>
                    <a:pt x="57254" y="340559"/>
                  </a:lnTo>
                  <a:cubicBezTo>
                    <a:pt x="53423" y="340559"/>
                    <a:pt x="50312" y="337450"/>
                    <a:pt x="50312" y="333616"/>
                  </a:cubicBezTo>
                  <a:lnTo>
                    <a:pt x="50312" y="236141"/>
                  </a:lnTo>
                  <a:cubicBezTo>
                    <a:pt x="50312" y="232310"/>
                    <a:pt x="53421" y="229199"/>
                    <a:pt x="57254" y="229199"/>
                  </a:cubicBezTo>
                  <a:lnTo>
                    <a:pt x="153938" y="229199"/>
                  </a:lnTo>
                  <a:lnTo>
                    <a:pt x="153938" y="225517"/>
                  </a:lnTo>
                  <a:cubicBezTo>
                    <a:pt x="153938" y="207240"/>
                    <a:pt x="138358" y="192368"/>
                    <a:pt x="119200" y="192368"/>
                  </a:cubicBezTo>
                  <a:close/>
                  <a:moveTo>
                    <a:pt x="325460" y="160881"/>
                  </a:moveTo>
                  <a:cubicBezTo>
                    <a:pt x="316747" y="160881"/>
                    <a:pt x="309654" y="167561"/>
                    <a:pt x="309638" y="175791"/>
                  </a:cubicBezTo>
                  <a:lnTo>
                    <a:pt x="309308" y="312133"/>
                  </a:lnTo>
                  <a:cubicBezTo>
                    <a:pt x="309293" y="316078"/>
                    <a:pt x="310897" y="319805"/>
                    <a:pt x="313819" y="322621"/>
                  </a:cubicBezTo>
                  <a:cubicBezTo>
                    <a:pt x="316807" y="325512"/>
                    <a:pt x="320815" y="327109"/>
                    <a:pt x="325091" y="327116"/>
                  </a:cubicBezTo>
                  <a:lnTo>
                    <a:pt x="380517" y="327230"/>
                  </a:lnTo>
                  <a:lnTo>
                    <a:pt x="380920" y="160992"/>
                  </a:lnTo>
                  <a:lnTo>
                    <a:pt x="325498" y="160881"/>
                  </a:lnTo>
                  <a:close/>
                  <a:moveTo>
                    <a:pt x="58859" y="154028"/>
                  </a:moveTo>
                  <a:cubicBezTo>
                    <a:pt x="54798" y="154028"/>
                    <a:pt x="51495" y="157085"/>
                    <a:pt x="51495" y="160850"/>
                  </a:cubicBezTo>
                  <a:lnTo>
                    <a:pt x="51495" y="178479"/>
                  </a:lnTo>
                  <a:lnTo>
                    <a:pt x="119203" y="178479"/>
                  </a:lnTo>
                  <a:cubicBezTo>
                    <a:pt x="119296" y="178479"/>
                    <a:pt x="119387" y="178493"/>
                    <a:pt x="119481" y="178493"/>
                  </a:cubicBezTo>
                  <a:lnTo>
                    <a:pt x="119481" y="160850"/>
                  </a:lnTo>
                  <a:cubicBezTo>
                    <a:pt x="119481" y="157085"/>
                    <a:pt x="116174" y="154028"/>
                    <a:pt x="112116" y="154028"/>
                  </a:cubicBezTo>
                  <a:close/>
                  <a:moveTo>
                    <a:pt x="494143" y="132161"/>
                  </a:moveTo>
                  <a:cubicBezTo>
                    <a:pt x="497973" y="132161"/>
                    <a:pt x="501085" y="135271"/>
                    <a:pt x="501085" y="139103"/>
                  </a:cubicBezTo>
                  <a:lnTo>
                    <a:pt x="501085" y="208005"/>
                  </a:lnTo>
                  <a:cubicBezTo>
                    <a:pt x="501085" y="211837"/>
                    <a:pt x="497976" y="214948"/>
                    <a:pt x="494143" y="214948"/>
                  </a:cubicBezTo>
                  <a:cubicBezTo>
                    <a:pt x="490310" y="214948"/>
                    <a:pt x="487201" y="211839"/>
                    <a:pt x="487201" y="208005"/>
                  </a:cubicBezTo>
                  <a:lnTo>
                    <a:pt x="487201" y="139103"/>
                  </a:lnTo>
                  <a:cubicBezTo>
                    <a:pt x="487201" y="135271"/>
                    <a:pt x="490308" y="132161"/>
                    <a:pt x="494143" y="132161"/>
                  </a:cubicBezTo>
                  <a:close/>
                  <a:moveTo>
                    <a:pt x="83838" y="126836"/>
                  </a:moveTo>
                  <a:lnTo>
                    <a:pt x="83838" y="140142"/>
                  </a:lnTo>
                  <a:lnTo>
                    <a:pt x="88221" y="140142"/>
                  </a:lnTo>
                  <a:lnTo>
                    <a:pt x="88221" y="126836"/>
                  </a:lnTo>
                  <a:close/>
                  <a:moveTo>
                    <a:pt x="595022" y="123765"/>
                  </a:moveTo>
                  <a:cubicBezTo>
                    <a:pt x="598509" y="122092"/>
                    <a:pt x="602627" y="123582"/>
                    <a:pt x="604276" y="127024"/>
                  </a:cubicBezTo>
                  <a:cubicBezTo>
                    <a:pt x="605934" y="130487"/>
                    <a:pt x="604472" y="134630"/>
                    <a:pt x="601016" y="136278"/>
                  </a:cubicBezTo>
                  <a:lnTo>
                    <a:pt x="549876" y="160729"/>
                  </a:lnTo>
                  <a:cubicBezTo>
                    <a:pt x="548904" y="161197"/>
                    <a:pt x="547887" y="161415"/>
                    <a:pt x="546886" y="161415"/>
                  </a:cubicBezTo>
                  <a:cubicBezTo>
                    <a:pt x="544296" y="161415"/>
                    <a:pt x="541810" y="159955"/>
                    <a:pt x="540622" y="157470"/>
                  </a:cubicBezTo>
                  <a:cubicBezTo>
                    <a:pt x="538965" y="154007"/>
                    <a:pt x="540426" y="149864"/>
                    <a:pt x="543882" y="148216"/>
                  </a:cubicBezTo>
                  <a:close/>
                  <a:moveTo>
                    <a:pt x="505425" y="101918"/>
                  </a:moveTo>
                  <a:lnTo>
                    <a:pt x="394809" y="158329"/>
                  </a:lnTo>
                  <a:lnTo>
                    <a:pt x="394395" y="329731"/>
                  </a:lnTo>
                  <a:lnTo>
                    <a:pt x="504859" y="379611"/>
                  </a:lnTo>
                  <a:cubicBezTo>
                    <a:pt x="505982" y="380117"/>
                    <a:pt x="506884" y="379665"/>
                    <a:pt x="507216" y="379447"/>
                  </a:cubicBezTo>
                  <a:cubicBezTo>
                    <a:pt x="507614" y="379191"/>
                    <a:pt x="508082" y="378730"/>
                    <a:pt x="508082" y="377985"/>
                  </a:cubicBezTo>
                  <a:lnTo>
                    <a:pt x="508762" y="103508"/>
                  </a:lnTo>
                  <a:cubicBezTo>
                    <a:pt x="508769" y="102732"/>
                    <a:pt x="508273" y="102265"/>
                    <a:pt x="507850" y="102009"/>
                  </a:cubicBezTo>
                  <a:cubicBezTo>
                    <a:pt x="507496" y="101782"/>
                    <a:pt x="506556" y="101337"/>
                    <a:pt x="505425" y="101918"/>
                  </a:cubicBezTo>
                  <a:close/>
                  <a:moveTo>
                    <a:pt x="96881" y="98740"/>
                  </a:moveTo>
                  <a:lnTo>
                    <a:pt x="48399" y="107053"/>
                  </a:lnTo>
                  <a:cubicBezTo>
                    <a:pt x="43570" y="107883"/>
                    <a:pt x="39518" y="110075"/>
                    <a:pt x="36989" y="112950"/>
                  </a:cubicBezTo>
                  <a:lnTo>
                    <a:pt x="119487" y="112950"/>
                  </a:lnTo>
                  <a:lnTo>
                    <a:pt x="119487" y="111579"/>
                  </a:lnTo>
                  <a:cubicBezTo>
                    <a:pt x="119487" y="107649"/>
                    <a:pt x="117093" y="104801"/>
                    <a:pt x="115082" y="103108"/>
                  </a:cubicBezTo>
                  <a:cubicBezTo>
                    <a:pt x="110534" y="99268"/>
                    <a:pt x="103566" y="97626"/>
                    <a:pt x="96881" y="98740"/>
                  </a:cubicBezTo>
                  <a:close/>
                  <a:moveTo>
                    <a:pt x="499114" y="89553"/>
                  </a:moveTo>
                  <a:cubicBezTo>
                    <a:pt x="504228" y="86948"/>
                    <a:pt x="510207" y="87166"/>
                    <a:pt x="515108" y="90178"/>
                  </a:cubicBezTo>
                  <a:cubicBezTo>
                    <a:pt x="519837" y="93078"/>
                    <a:pt x="522653" y="98071"/>
                    <a:pt x="522656" y="103540"/>
                  </a:cubicBezTo>
                  <a:lnTo>
                    <a:pt x="521977" y="378016"/>
                  </a:lnTo>
                  <a:cubicBezTo>
                    <a:pt x="521961" y="383310"/>
                    <a:pt x="519257" y="388205"/>
                    <a:pt x="514748" y="391110"/>
                  </a:cubicBezTo>
                  <a:cubicBezTo>
                    <a:pt x="512060" y="392842"/>
                    <a:pt x="508997" y="393723"/>
                    <a:pt x="505907" y="393723"/>
                  </a:cubicBezTo>
                  <a:cubicBezTo>
                    <a:pt x="503620" y="393723"/>
                    <a:pt x="501321" y="393240"/>
                    <a:pt x="499161" y="392261"/>
                  </a:cubicBezTo>
                  <a:lnTo>
                    <a:pt x="385367" y="340874"/>
                  </a:lnTo>
                  <a:cubicBezTo>
                    <a:pt x="384954" y="340951"/>
                    <a:pt x="384573" y="341123"/>
                    <a:pt x="384140" y="341123"/>
                  </a:cubicBezTo>
                  <a:lnTo>
                    <a:pt x="384124" y="341123"/>
                  </a:lnTo>
                  <a:lnTo>
                    <a:pt x="375871" y="341105"/>
                  </a:lnTo>
                  <a:lnTo>
                    <a:pt x="375681" y="408301"/>
                  </a:lnTo>
                  <a:cubicBezTo>
                    <a:pt x="375667" y="416652"/>
                    <a:pt x="372277" y="424491"/>
                    <a:pt x="366148" y="430365"/>
                  </a:cubicBezTo>
                  <a:cubicBezTo>
                    <a:pt x="360107" y="436148"/>
                    <a:pt x="352109" y="439334"/>
                    <a:pt x="343623" y="439334"/>
                  </a:cubicBezTo>
                  <a:lnTo>
                    <a:pt x="343547" y="439334"/>
                  </a:lnTo>
                  <a:cubicBezTo>
                    <a:pt x="326008" y="439280"/>
                    <a:pt x="311663" y="425409"/>
                    <a:pt x="311566" y="408399"/>
                  </a:cubicBezTo>
                  <a:lnTo>
                    <a:pt x="310930" y="337349"/>
                  </a:lnTo>
                  <a:cubicBezTo>
                    <a:pt x="308503" y="336059"/>
                    <a:pt x="306191" y="334548"/>
                    <a:pt x="304177" y="332605"/>
                  </a:cubicBezTo>
                  <a:cubicBezTo>
                    <a:pt x="298515" y="327129"/>
                    <a:pt x="295411" y="319849"/>
                    <a:pt x="295427" y="312099"/>
                  </a:cubicBezTo>
                  <a:lnTo>
                    <a:pt x="295446" y="303455"/>
                  </a:lnTo>
                  <a:lnTo>
                    <a:pt x="283602" y="303424"/>
                  </a:lnTo>
                  <a:cubicBezTo>
                    <a:pt x="269369" y="303379"/>
                    <a:pt x="257817" y="292098"/>
                    <a:pt x="257848" y="278265"/>
                  </a:cubicBezTo>
                  <a:lnTo>
                    <a:pt x="258012" y="208141"/>
                  </a:lnTo>
                  <a:cubicBezTo>
                    <a:pt x="258059" y="194315"/>
                    <a:pt x="269631" y="183094"/>
                    <a:pt x="283827" y="183094"/>
                  </a:cubicBezTo>
                  <a:cubicBezTo>
                    <a:pt x="283849" y="183094"/>
                    <a:pt x="283865" y="183094"/>
                    <a:pt x="283887" y="183094"/>
                  </a:cubicBezTo>
                  <a:lnTo>
                    <a:pt x="295736" y="183125"/>
                  </a:lnTo>
                  <a:lnTo>
                    <a:pt x="295754" y="175760"/>
                  </a:lnTo>
                  <a:cubicBezTo>
                    <a:pt x="295798" y="159887"/>
                    <a:pt x="309113" y="146995"/>
                    <a:pt x="325453" y="146995"/>
                  </a:cubicBezTo>
                  <a:cubicBezTo>
                    <a:pt x="325485" y="146995"/>
                    <a:pt x="325507" y="146995"/>
                    <a:pt x="325530" y="146995"/>
                  </a:cubicBezTo>
                  <a:lnTo>
                    <a:pt x="385299" y="147115"/>
                  </a:lnTo>
                  <a:cubicBezTo>
                    <a:pt x="385541" y="147115"/>
                    <a:pt x="385744" y="147228"/>
                    <a:pt x="385978" y="147255"/>
                  </a:cubicBezTo>
                  <a:close/>
                  <a:moveTo>
                    <a:pt x="94529" y="85072"/>
                  </a:moveTo>
                  <a:cubicBezTo>
                    <a:pt x="105283" y="83228"/>
                    <a:pt x="116314" y="85998"/>
                    <a:pt x="124026" y="92497"/>
                  </a:cubicBezTo>
                  <a:cubicBezTo>
                    <a:pt x="130050" y="97579"/>
                    <a:pt x="133372" y="104356"/>
                    <a:pt x="133372" y="111586"/>
                  </a:cubicBezTo>
                  <a:lnTo>
                    <a:pt x="133372" y="119898"/>
                  </a:lnTo>
                  <a:cubicBezTo>
                    <a:pt x="133372" y="123730"/>
                    <a:pt x="130263" y="126840"/>
                    <a:pt x="126429" y="126840"/>
                  </a:cubicBezTo>
                  <a:lnTo>
                    <a:pt x="102104" y="126840"/>
                  </a:lnTo>
                  <a:lnTo>
                    <a:pt x="102104" y="140146"/>
                  </a:lnTo>
                  <a:lnTo>
                    <a:pt x="112114" y="140146"/>
                  </a:lnTo>
                  <a:cubicBezTo>
                    <a:pt x="123831" y="140146"/>
                    <a:pt x="133365" y="149438"/>
                    <a:pt x="133365" y="160855"/>
                  </a:cubicBezTo>
                  <a:lnTo>
                    <a:pt x="133365" y="180531"/>
                  </a:lnTo>
                  <a:cubicBezTo>
                    <a:pt x="153286" y="186414"/>
                    <a:pt x="167824" y="204348"/>
                    <a:pt x="167824" y="225517"/>
                  </a:cubicBezTo>
                  <a:lnTo>
                    <a:pt x="167824" y="403739"/>
                  </a:lnTo>
                  <a:cubicBezTo>
                    <a:pt x="167824" y="414931"/>
                    <a:pt x="158479" y="424042"/>
                    <a:pt x="146993" y="424042"/>
                  </a:cubicBezTo>
                  <a:lnTo>
                    <a:pt x="20828" y="424042"/>
                  </a:lnTo>
                  <a:cubicBezTo>
                    <a:pt x="9345" y="424042"/>
                    <a:pt x="0" y="414931"/>
                    <a:pt x="0" y="403741"/>
                  </a:cubicBezTo>
                  <a:lnTo>
                    <a:pt x="0" y="225517"/>
                  </a:lnTo>
                  <a:cubicBezTo>
                    <a:pt x="0" y="203248"/>
                    <a:pt x="16091" y="184587"/>
                    <a:pt x="37606" y="179747"/>
                  </a:cubicBezTo>
                  <a:lnTo>
                    <a:pt x="37606" y="160857"/>
                  </a:lnTo>
                  <a:cubicBezTo>
                    <a:pt x="37606" y="149440"/>
                    <a:pt x="47139" y="140148"/>
                    <a:pt x="58856" y="140148"/>
                  </a:cubicBezTo>
                  <a:lnTo>
                    <a:pt x="69949" y="140148"/>
                  </a:lnTo>
                  <a:lnTo>
                    <a:pt x="69949" y="126843"/>
                  </a:lnTo>
                  <a:lnTo>
                    <a:pt x="27221" y="126843"/>
                  </a:lnTo>
                  <a:cubicBezTo>
                    <a:pt x="23389" y="126843"/>
                    <a:pt x="20279" y="123734"/>
                    <a:pt x="20279" y="119901"/>
                  </a:cubicBezTo>
                  <a:cubicBezTo>
                    <a:pt x="20279" y="107091"/>
                    <a:pt x="31123" y="95937"/>
                    <a:pt x="46056" y="93385"/>
                  </a:cubicBezTo>
                  <a:close/>
                  <a:moveTo>
                    <a:pt x="270267" y="30154"/>
                  </a:moveTo>
                  <a:cubicBezTo>
                    <a:pt x="302776" y="30154"/>
                    <a:pt x="333974" y="37044"/>
                    <a:pt x="362998" y="50622"/>
                  </a:cubicBezTo>
                  <a:cubicBezTo>
                    <a:pt x="366471" y="52248"/>
                    <a:pt x="367962" y="56382"/>
                    <a:pt x="366342" y="59853"/>
                  </a:cubicBezTo>
                  <a:cubicBezTo>
                    <a:pt x="364715" y="63311"/>
                    <a:pt x="360612" y="64824"/>
                    <a:pt x="357110" y="63198"/>
                  </a:cubicBezTo>
                  <a:cubicBezTo>
                    <a:pt x="329949" y="50486"/>
                    <a:pt x="300730" y="44040"/>
                    <a:pt x="270264" y="44040"/>
                  </a:cubicBezTo>
                  <a:cubicBezTo>
                    <a:pt x="238034" y="44040"/>
                    <a:pt x="206045" y="51623"/>
                    <a:pt x="177754" y="65968"/>
                  </a:cubicBezTo>
                  <a:cubicBezTo>
                    <a:pt x="176743" y="66479"/>
                    <a:pt x="175675" y="66720"/>
                    <a:pt x="174621" y="66720"/>
                  </a:cubicBezTo>
                  <a:cubicBezTo>
                    <a:pt x="172090" y="66720"/>
                    <a:pt x="169653" y="65327"/>
                    <a:pt x="168425" y="62917"/>
                  </a:cubicBezTo>
                  <a:cubicBezTo>
                    <a:pt x="166693" y="59500"/>
                    <a:pt x="168054" y="55319"/>
                    <a:pt x="171474" y="53588"/>
                  </a:cubicBezTo>
                  <a:cubicBezTo>
                    <a:pt x="201701" y="38257"/>
                    <a:pt x="235868" y="30154"/>
                    <a:pt x="270267" y="30154"/>
                  </a:cubicBezTo>
                  <a:close/>
                  <a:moveTo>
                    <a:pt x="269862" y="0"/>
                  </a:moveTo>
                  <a:cubicBezTo>
                    <a:pt x="324308" y="0"/>
                    <a:pt x="376787" y="17713"/>
                    <a:pt x="419154" y="50061"/>
                  </a:cubicBezTo>
                  <a:lnTo>
                    <a:pt x="412829" y="31824"/>
                  </a:lnTo>
                  <a:cubicBezTo>
                    <a:pt x="411579" y="28202"/>
                    <a:pt x="413492" y="24248"/>
                    <a:pt x="417114" y="22991"/>
                  </a:cubicBezTo>
                  <a:cubicBezTo>
                    <a:pt x="420736" y="21740"/>
                    <a:pt x="424690" y="23654"/>
                    <a:pt x="425948" y="27276"/>
                  </a:cubicBezTo>
                  <a:lnTo>
                    <a:pt x="438931" y="64718"/>
                  </a:lnTo>
                  <a:cubicBezTo>
                    <a:pt x="439660" y="66841"/>
                    <a:pt x="439330" y="69184"/>
                    <a:pt x="438027" y="71013"/>
                  </a:cubicBezTo>
                  <a:cubicBezTo>
                    <a:pt x="436723" y="72842"/>
                    <a:pt x="434617" y="73934"/>
                    <a:pt x="432372" y="73934"/>
                  </a:cubicBezTo>
                  <a:lnTo>
                    <a:pt x="389116" y="73934"/>
                  </a:lnTo>
                  <a:cubicBezTo>
                    <a:pt x="385285" y="73934"/>
                    <a:pt x="382174" y="70824"/>
                    <a:pt x="382174" y="66992"/>
                  </a:cubicBezTo>
                  <a:cubicBezTo>
                    <a:pt x="382174" y="63160"/>
                    <a:pt x="385283" y="60050"/>
                    <a:pt x="389116" y="60050"/>
                  </a:cubicBezTo>
                  <a:lnTo>
                    <a:pt x="409326" y="60050"/>
                  </a:lnTo>
                  <a:cubicBezTo>
                    <a:pt x="369621" y="30218"/>
                    <a:pt x="320664" y="13888"/>
                    <a:pt x="269864" y="13888"/>
                  </a:cubicBezTo>
                  <a:cubicBezTo>
                    <a:pt x="217296" y="13888"/>
                    <a:pt x="166057" y="31568"/>
                    <a:pt x="125604" y="63672"/>
                  </a:cubicBezTo>
                  <a:cubicBezTo>
                    <a:pt x="122590" y="66051"/>
                    <a:pt x="118230" y="65548"/>
                    <a:pt x="115849" y="62549"/>
                  </a:cubicBezTo>
                  <a:cubicBezTo>
                    <a:pt x="113469" y="59543"/>
                    <a:pt x="113966" y="55174"/>
                    <a:pt x="116970" y="52795"/>
                  </a:cubicBezTo>
                  <a:cubicBezTo>
                    <a:pt x="159872" y="18750"/>
                    <a:pt x="214174" y="0"/>
                    <a:pt x="269862"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33" name="Freeform: Shape 32">
              <a:extLst>
                <a:ext uri="{FF2B5EF4-FFF2-40B4-BE49-F238E27FC236}">
                  <a16:creationId xmlns:a16="http://schemas.microsoft.com/office/drawing/2014/main" id="{E870D7BE-2FD9-BDF3-715E-A81D0900FFDC}"/>
                </a:ext>
              </a:extLst>
            </p:cNvPr>
            <p:cNvSpPr/>
            <p:nvPr/>
          </p:nvSpPr>
          <p:spPr>
            <a:xfrm>
              <a:off x="5668575" y="5653979"/>
              <a:ext cx="556540" cy="553156"/>
            </a:xfrm>
            <a:custGeom>
              <a:avLst/>
              <a:gdLst>
                <a:gd name="connsiteX0" fmla="*/ 269179 w 556540"/>
                <a:gd name="connsiteY0" fmla="*/ 305338 h 553156"/>
                <a:gd name="connsiteX1" fmla="*/ 263272 w 556540"/>
                <a:gd name="connsiteY1" fmla="*/ 311250 h 553156"/>
                <a:gd name="connsiteX2" fmla="*/ 263272 w 556540"/>
                <a:gd name="connsiteY2" fmla="*/ 338562 h 553156"/>
                <a:gd name="connsiteX3" fmla="*/ 269179 w 556540"/>
                <a:gd name="connsiteY3" fmla="*/ 344474 h 553156"/>
                <a:gd name="connsiteX4" fmla="*/ 275091 w 556540"/>
                <a:gd name="connsiteY4" fmla="*/ 338562 h 553156"/>
                <a:gd name="connsiteX5" fmla="*/ 275091 w 556540"/>
                <a:gd name="connsiteY5" fmla="*/ 311250 h 553156"/>
                <a:gd name="connsiteX6" fmla="*/ 269179 w 556540"/>
                <a:gd name="connsiteY6" fmla="*/ 305338 h 553156"/>
                <a:gd name="connsiteX7" fmla="*/ 201656 w 556540"/>
                <a:gd name="connsiteY7" fmla="*/ 272596 h 553156"/>
                <a:gd name="connsiteX8" fmla="*/ 201832 w 556540"/>
                <a:gd name="connsiteY8" fmla="*/ 273460 h 553156"/>
                <a:gd name="connsiteX9" fmla="*/ 201832 w 556540"/>
                <a:gd name="connsiteY9" fmla="*/ 337554 h 553156"/>
                <a:gd name="connsiteX10" fmla="*/ 268930 w 556540"/>
                <a:gd name="connsiteY10" fmla="*/ 413194 h 553156"/>
                <a:gd name="connsiteX11" fmla="*/ 340073 w 556540"/>
                <a:gd name="connsiteY11" fmla="*/ 335641 h 553156"/>
                <a:gd name="connsiteX12" fmla="*/ 340249 w 556540"/>
                <a:gd name="connsiteY12" fmla="*/ 272596 h 553156"/>
                <a:gd name="connsiteX13" fmla="*/ 318433 w 556540"/>
                <a:gd name="connsiteY13" fmla="*/ 272596 h 553156"/>
                <a:gd name="connsiteX14" fmla="*/ 282721 w 556540"/>
                <a:gd name="connsiteY14" fmla="*/ 317244 h 553156"/>
                <a:gd name="connsiteX15" fmla="*/ 282721 w 556540"/>
                <a:gd name="connsiteY15" fmla="*/ 338562 h 553156"/>
                <a:gd name="connsiteX16" fmla="*/ 269179 w 556540"/>
                <a:gd name="connsiteY16" fmla="*/ 352104 h 553156"/>
                <a:gd name="connsiteX17" fmla="*/ 255642 w 556540"/>
                <a:gd name="connsiteY17" fmla="*/ 338562 h 553156"/>
                <a:gd name="connsiteX18" fmla="*/ 255642 w 556540"/>
                <a:gd name="connsiteY18" fmla="*/ 317244 h 553156"/>
                <a:gd name="connsiteX19" fmla="*/ 219930 w 556540"/>
                <a:gd name="connsiteY19" fmla="*/ 272596 h 553156"/>
                <a:gd name="connsiteX20" fmla="*/ 484896 w 556540"/>
                <a:gd name="connsiteY20" fmla="*/ 236911 h 553156"/>
                <a:gd name="connsiteX21" fmla="*/ 488710 w 556540"/>
                <a:gd name="connsiteY21" fmla="*/ 240724 h 553156"/>
                <a:gd name="connsiteX22" fmla="*/ 488710 w 556540"/>
                <a:gd name="connsiteY22" fmla="*/ 254753 h 553156"/>
                <a:gd name="connsiteX23" fmla="*/ 484896 w 556540"/>
                <a:gd name="connsiteY23" fmla="*/ 258567 h 553156"/>
                <a:gd name="connsiteX24" fmla="*/ 481083 w 556540"/>
                <a:gd name="connsiteY24" fmla="*/ 254753 h 553156"/>
                <a:gd name="connsiteX25" fmla="*/ 481083 w 556540"/>
                <a:gd name="connsiteY25" fmla="*/ 240724 h 553156"/>
                <a:gd name="connsiteX26" fmla="*/ 484896 w 556540"/>
                <a:gd name="connsiteY26" fmla="*/ 236911 h 553156"/>
                <a:gd name="connsiteX27" fmla="*/ 494619 w 556540"/>
                <a:gd name="connsiteY27" fmla="*/ 227562 h 553156"/>
                <a:gd name="connsiteX28" fmla="*/ 509208 w 556540"/>
                <a:gd name="connsiteY28" fmla="*/ 227562 h 553156"/>
                <a:gd name="connsiteX29" fmla="*/ 513021 w 556540"/>
                <a:gd name="connsiteY29" fmla="*/ 231375 h 553156"/>
                <a:gd name="connsiteX30" fmla="*/ 509208 w 556540"/>
                <a:gd name="connsiteY30" fmla="*/ 235189 h 553156"/>
                <a:gd name="connsiteX31" fmla="*/ 494619 w 556540"/>
                <a:gd name="connsiteY31" fmla="*/ 235189 h 553156"/>
                <a:gd name="connsiteX32" fmla="*/ 490806 w 556540"/>
                <a:gd name="connsiteY32" fmla="*/ 231375 h 553156"/>
                <a:gd name="connsiteX33" fmla="*/ 494619 w 556540"/>
                <a:gd name="connsiteY33" fmla="*/ 227562 h 553156"/>
                <a:gd name="connsiteX34" fmla="*/ 460585 w 556540"/>
                <a:gd name="connsiteY34" fmla="*/ 227562 h 553156"/>
                <a:gd name="connsiteX35" fmla="*/ 475174 w 556540"/>
                <a:gd name="connsiteY35" fmla="*/ 227562 h 553156"/>
                <a:gd name="connsiteX36" fmla="*/ 478987 w 556540"/>
                <a:gd name="connsiteY36" fmla="*/ 231375 h 553156"/>
                <a:gd name="connsiteX37" fmla="*/ 475174 w 556540"/>
                <a:gd name="connsiteY37" fmla="*/ 235189 h 553156"/>
                <a:gd name="connsiteX38" fmla="*/ 460585 w 556540"/>
                <a:gd name="connsiteY38" fmla="*/ 235189 h 553156"/>
                <a:gd name="connsiteX39" fmla="*/ 456772 w 556540"/>
                <a:gd name="connsiteY39" fmla="*/ 231375 h 553156"/>
                <a:gd name="connsiteX40" fmla="*/ 460585 w 556540"/>
                <a:gd name="connsiteY40" fmla="*/ 227562 h 553156"/>
                <a:gd name="connsiteX41" fmla="*/ 37767 w 556540"/>
                <a:gd name="connsiteY41" fmla="*/ 224607 h 553156"/>
                <a:gd name="connsiteX42" fmla="*/ 12342 w 556540"/>
                <a:gd name="connsiteY42" fmla="*/ 253116 h 553156"/>
                <a:gd name="connsiteX43" fmla="*/ 37767 w 556540"/>
                <a:gd name="connsiteY43" fmla="*/ 281615 h 553156"/>
                <a:gd name="connsiteX44" fmla="*/ 63188 w 556540"/>
                <a:gd name="connsiteY44" fmla="*/ 253112 h 553156"/>
                <a:gd name="connsiteX45" fmla="*/ 37767 w 556540"/>
                <a:gd name="connsiteY45" fmla="*/ 224607 h 553156"/>
                <a:gd name="connsiteX46" fmla="*/ 229233 w 556540"/>
                <a:gd name="connsiteY46" fmla="*/ 215715 h 553156"/>
                <a:gd name="connsiteX47" fmla="*/ 228434 w 556540"/>
                <a:gd name="connsiteY47" fmla="*/ 271010 h 553156"/>
                <a:gd name="connsiteX48" fmla="*/ 256623 w 556540"/>
                <a:gd name="connsiteY48" fmla="*/ 306252 h 553156"/>
                <a:gd name="connsiteX49" fmla="*/ 269179 w 556540"/>
                <a:gd name="connsiteY49" fmla="*/ 297708 h 553156"/>
                <a:gd name="connsiteX50" fmla="*/ 281740 w 556540"/>
                <a:gd name="connsiteY50" fmla="*/ 306252 h 553156"/>
                <a:gd name="connsiteX51" fmla="*/ 309931 w 556540"/>
                <a:gd name="connsiteY51" fmla="*/ 271005 h 553156"/>
                <a:gd name="connsiteX52" fmla="*/ 309134 w 556540"/>
                <a:gd name="connsiteY52" fmla="*/ 217596 h 553156"/>
                <a:gd name="connsiteX53" fmla="*/ 270857 w 556540"/>
                <a:gd name="connsiteY53" fmla="*/ 227252 h 553156"/>
                <a:gd name="connsiteX54" fmla="*/ 229233 w 556540"/>
                <a:gd name="connsiteY54" fmla="*/ 215715 h 553156"/>
                <a:gd name="connsiteX55" fmla="*/ 37772 w 556540"/>
                <a:gd name="connsiteY55" fmla="*/ 210240 h 553156"/>
                <a:gd name="connsiteX56" fmla="*/ 41414 w 556540"/>
                <a:gd name="connsiteY56" fmla="*/ 212925 h 553156"/>
                <a:gd name="connsiteX57" fmla="*/ 73183 w 556540"/>
                <a:gd name="connsiteY57" fmla="*/ 249592 h 553156"/>
                <a:gd name="connsiteX58" fmla="*/ 75533 w 556540"/>
                <a:gd name="connsiteY58" fmla="*/ 253116 h 553156"/>
                <a:gd name="connsiteX59" fmla="*/ 73179 w 556540"/>
                <a:gd name="connsiteY59" fmla="*/ 256641 h 553156"/>
                <a:gd name="connsiteX60" fmla="*/ 73179 w 556540"/>
                <a:gd name="connsiteY60" fmla="*/ 256640 h 553156"/>
                <a:gd name="connsiteX61" fmla="*/ 41414 w 556540"/>
                <a:gd name="connsiteY61" fmla="*/ 293297 h 553156"/>
                <a:gd name="connsiteX62" fmla="*/ 37772 w 556540"/>
                <a:gd name="connsiteY62" fmla="*/ 295982 h 553156"/>
                <a:gd name="connsiteX63" fmla="*/ 34129 w 556540"/>
                <a:gd name="connsiteY63" fmla="*/ 293301 h 553156"/>
                <a:gd name="connsiteX64" fmla="*/ 2349 w 556540"/>
                <a:gd name="connsiteY64" fmla="*/ 256636 h 553156"/>
                <a:gd name="connsiteX65" fmla="*/ 0 w 556540"/>
                <a:gd name="connsiteY65" fmla="*/ 253112 h 553156"/>
                <a:gd name="connsiteX66" fmla="*/ 2349 w 556540"/>
                <a:gd name="connsiteY66" fmla="*/ 249592 h 553156"/>
                <a:gd name="connsiteX67" fmla="*/ 34129 w 556540"/>
                <a:gd name="connsiteY67" fmla="*/ 212921 h 553156"/>
                <a:gd name="connsiteX68" fmla="*/ 37772 w 556540"/>
                <a:gd name="connsiteY68" fmla="*/ 210240 h 553156"/>
                <a:gd name="connsiteX69" fmla="*/ 484896 w 556540"/>
                <a:gd name="connsiteY69" fmla="*/ 204179 h 553156"/>
                <a:gd name="connsiteX70" fmla="*/ 488710 w 556540"/>
                <a:gd name="connsiteY70" fmla="*/ 207992 h 553156"/>
                <a:gd name="connsiteX71" fmla="*/ 488710 w 556540"/>
                <a:gd name="connsiteY71" fmla="*/ 222021 h 553156"/>
                <a:gd name="connsiteX72" fmla="*/ 484896 w 556540"/>
                <a:gd name="connsiteY72" fmla="*/ 225835 h 553156"/>
                <a:gd name="connsiteX73" fmla="*/ 481083 w 556540"/>
                <a:gd name="connsiteY73" fmla="*/ 222021 h 553156"/>
                <a:gd name="connsiteX74" fmla="*/ 481083 w 556540"/>
                <a:gd name="connsiteY74" fmla="*/ 207992 h 553156"/>
                <a:gd name="connsiteX75" fmla="*/ 484896 w 556540"/>
                <a:gd name="connsiteY75" fmla="*/ 204179 h 553156"/>
                <a:gd name="connsiteX76" fmla="*/ 187324 w 556540"/>
                <a:gd name="connsiteY76" fmla="*/ 165131 h 553156"/>
                <a:gd name="connsiteX77" fmla="*/ 172657 w 556540"/>
                <a:gd name="connsiteY77" fmla="*/ 179932 h 553156"/>
                <a:gd name="connsiteX78" fmla="*/ 188288 w 556540"/>
                <a:gd name="connsiteY78" fmla="*/ 194827 h 553156"/>
                <a:gd name="connsiteX79" fmla="*/ 200323 w 556540"/>
                <a:gd name="connsiteY79" fmla="*/ 189242 h 553156"/>
                <a:gd name="connsiteX80" fmla="*/ 187324 w 556540"/>
                <a:gd name="connsiteY80" fmla="*/ 165131 h 553156"/>
                <a:gd name="connsiteX81" fmla="*/ 354565 w 556540"/>
                <a:gd name="connsiteY81" fmla="*/ 164802 h 553156"/>
                <a:gd name="connsiteX82" fmla="*/ 342472 w 556540"/>
                <a:gd name="connsiteY82" fmla="*/ 187700 h 553156"/>
                <a:gd name="connsiteX83" fmla="*/ 355762 w 556540"/>
                <a:gd name="connsiteY83" fmla="*/ 194829 h 553156"/>
                <a:gd name="connsiteX84" fmla="*/ 371400 w 556540"/>
                <a:gd name="connsiteY84" fmla="*/ 179934 h 553156"/>
                <a:gd name="connsiteX85" fmla="*/ 355762 w 556540"/>
                <a:gd name="connsiteY85" fmla="*/ 165040 h 553156"/>
                <a:gd name="connsiteX86" fmla="*/ 354565 w 556540"/>
                <a:gd name="connsiteY86" fmla="*/ 164802 h 553156"/>
                <a:gd name="connsiteX87" fmla="*/ 74405 w 556540"/>
                <a:gd name="connsiteY87" fmla="*/ 128914 h 553156"/>
                <a:gd name="connsiteX88" fmla="*/ 60941 w 556540"/>
                <a:gd name="connsiteY88" fmla="*/ 143866 h 553156"/>
                <a:gd name="connsiteX89" fmla="*/ 74405 w 556540"/>
                <a:gd name="connsiteY89" fmla="*/ 158820 h 553156"/>
                <a:gd name="connsiteX90" fmla="*/ 87865 w 556540"/>
                <a:gd name="connsiteY90" fmla="*/ 143866 h 553156"/>
                <a:gd name="connsiteX91" fmla="*/ 74405 w 556540"/>
                <a:gd name="connsiteY91" fmla="*/ 128914 h 553156"/>
                <a:gd name="connsiteX92" fmla="*/ 531119 w 556540"/>
                <a:gd name="connsiteY92" fmla="*/ 116617 h 553156"/>
                <a:gd name="connsiteX93" fmla="*/ 517544 w 556540"/>
                <a:gd name="connsiteY93" fmla="*/ 131689 h 553156"/>
                <a:gd name="connsiteX94" fmla="*/ 531119 w 556540"/>
                <a:gd name="connsiteY94" fmla="*/ 146761 h 553156"/>
                <a:gd name="connsiteX95" fmla="*/ 544690 w 556540"/>
                <a:gd name="connsiteY95" fmla="*/ 131689 h 553156"/>
                <a:gd name="connsiteX96" fmla="*/ 531119 w 556540"/>
                <a:gd name="connsiteY96" fmla="*/ 116617 h 553156"/>
                <a:gd name="connsiteX97" fmla="*/ 74405 w 556540"/>
                <a:gd name="connsiteY97" fmla="*/ 115324 h 553156"/>
                <a:gd name="connsiteX98" fmla="*/ 78047 w 556540"/>
                <a:gd name="connsiteY98" fmla="*/ 118005 h 553156"/>
                <a:gd name="connsiteX99" fmla="*/ 97360 w 556540"/>
                <a:gd name="connsiteY99" fmla="*/ 140342 h 553156"/>
                <a:gd name="connsiteX100" fmla="*/ 99709 w 556540"/>
                <a:gd name="connsiteY100" fmla="*/ 143866 h 553156"/>
                <a:gd name="connsiteX101" fmla="*/ 97360 w 556540"/>
                <a:gd name="connsiteY101" fmla="*/ 147391 h 553156"/>
                <a:gd name="connsiteX102" fmla="*/ 78047 w 556540"/>
                <a:gd name="connsiteY102" fmla="*/ 169729 h 553156"/>
                <a:gd name="connsiteX103" fmla="*/ 74405 w 556540"/>
                <a:gd name="connsiteY103" fmla="*/ 172410 h 553156"/>
                <a:gd name="connsiteX104" fmla="*/ 70763 w 556540"/>
                <a:gd name="connsiteY104" fmla="*/ 169729 h 553156"/>
                <a:gd name="connsiteX105" fmla="*/ 51447 w 556540"/>
                <a:gd name="connsiteY105" fmla="*/ 147391 h 553156"/>
                <a:gd name="connsiteX106" fmla="*/ 49098 w 556540"/>
                <a:gd name="connsiteY106" fmla="*/ 143866 h 553156"/>
                <a:gd name="connsiteX107" fmla="*/ 51447 w 556540"/>
                <a:gd name="connsiteY107" fmla="*/ 140342 h 553156"/>
                <a:gd name="connsiteX108" fmla="*/ 70763 w 556540"/>
                <a:gd name="connsiteY108" fmla="*/ 118005 h 553156"/>
                <a:gd name="connsiteX109" fmla="*/ 74405 w 556540"/>
                <a:gd name="connsiteY109" fmla="*/ 115324 h 553156"/>
                <a:gd name="connsiteX110" fmla="*/ 531119 w 556540"/>
                <a:gd name="connsiteY110" fmla="*/ 103011 h 553156"/>
                <a:gd name="connsiteX111" fmla="*/ 534762 w 556540"/>
                <a:gd name="connsiteY111" fmla="*/ 105696 h 553156"/>
                <a:gd name="connsiteX112" fmla="*/ 554188 w 556540"/>
                <a:gd name="connsiteY112" fmla="*/ 128162 h 553156"/>
                <a:gd name="connsiteX113" fmla="*/ 556540 w 556540"/>
                <a:gd name="connsiteY113" fmla="*/ 131687 h 553156"/>
                <a:gd name="connsiteX114" fmla="*/ 554191 w 556540"/>
                <a:gd name="connsiteY114" fmla="*/ 135211 h 553156"/>
                <a:gd name="connsiteX115" fmla="*/ 534759 w 556540"/>
                <a:gd name="connsiteY115" fmla="*/ 157682 h 553156"/>
                <a:gd name="connsiteX116" fmla="*/ 531117 w 556540"/>
                <a:gd name="connsiteY116" fmla="*/ 160368 h 553156"/>
                <a:gd name="connsiteX117" fmla="*/ 527475 w 556540"/>
                <a:gd name="connsiteY117" fmla="*/ 157686 h 553156"/>
                <a:gd name="connsiteX118" fmla="*/ 508041 w 556540"/>
                <a:gd name="connsiteY118" fmla="*/ 135216 h 553156"/>
                <a:gd name="connsiteX119" fmla="*/ 505692 w 556540"/>
                <a:gd name="connsiteY119" fmla="*/ 131687 h 553156"/>
                <a:gd name="connsiteX120" fmla="*/ 508046 w 556540"/>
                <a:gd name="connsiteY120" fmla="*/ 128162 h 553156"/>
                <a:gd name="connsiteX121" fmla="*/ 527477 w 556540"/>
                <a:gd name="connsiteY121" fmla="*/ 105692 h 553156"/>
                <a:gd name="connsiteX122" fmla="*/ 531119 w 556540"/>
                <a:gd name="connsiteY122" fmla="*/ 103011 h 553156"/>
                <a:gd name="connsiteX123" fmla="*/ 253424 w 556540"/>
                <a:gd name="connsiteY123" fmla="*/ 60214 h 553156"/>
                <a:gd name="connsiteX124" fmla="*/ 228554 w 556540"/>
                <a:gd name="connsiteY124" fmla="*/ 94640 h 553156"/>
                <a:gd name="connsiteX125" fmla="*/ 211150 w 556540"/>
                <a:gd name="connsiteY125" fmla="*/ 116850 h 553156"/>
                <a:gd name="connsiteX126" fmla="*/ 211471 w 556540"/>
                <a:gd name="connsiteY126" fmla="*/ 118365 h 553156"/>
                <a:gd name="connsiteX127" fmla="*/ 194669 w 556540"/>
                <a:gd name="connsiteY127" fmla="*/ 143689 h 553156"/>
                <a:gd name="connsiteX128" fmla="*/ 189667 w 556540"/>
                <a:gd name="connsiteY128" fmla="*/ 146281 h 553156"/>
                <a:gd name="connsiteX129" fmla="*/ 270855 w 556540"/>
                <a:gd name="connsiteY129" fmla="*/ 219625 h 553156"/>
                <a:gd name="connsiteX130" fmla="*/ 354251 w 556540"/>
                <a:gd name="connsiteY130" fmla="*/ 124475 h 553156"/>
                <a:gd name="connsiteX131" fmla="*/ 353682 w 556540"/>
                <a:gd name="connsiteY131" fmla="*/ 118828 h 553156"/>
                <a:gd name="connsiteX132" fmla="*/ 322449 w 556540"/>
                <a:gd name="connsiteY132" fmla="*/ 95556 h 553156"/>
                <a:gd name="connsiteX133" fmla="*/ 318757 w 556540"/>
                <a:gd name="connsiteY133" fmla="*/ 94807 h 553156"/>
                <a:gd name="connsiteX134" fmla="*/ 253424 w 556540"/>
                <a:gd name="connsiteY134" fmla="*/ 60214 h 553156"/>
                <a:gd name="connsiteX135" fmla="*/ 37556 w 556540"/>
                <a:gd name="connsiteY135" fmla="*/ 54531 h 553156"/>
                <a:gd name="connsiteX136" fmla="*/ 41371 w 556540"/>
                <a:gd name="connsiteY136" fmla="*/ 58344 h 553156"/>
                <a:gd name="connsiteX137" fmla="*/ 41371 w 556540"/>
                <a:gd name="connsiteY137" fmla="*/ 72373 h 553156"/>
                <a:gd name="connsiteX138" fmla="*/ 37556 w 556540"/>
                <a:gd name="connsiteY138" fmla="*/ 76187 h 553156"/>
                <a:gd name="connsiteX139" fmla="*/ 33743 w 556540"/>
                <a:gd name="connsiteY139" fmla="*/ 72373 h 553156"/>
                <a:gd name="connsiteX140" fmla="*/ 33743 w 556540"/>
                <a:gd name="connsiteY140" fmla="*/ 58344 h 553156"/>
                <a:gd name="connsiteX141" fmla="*/ 37556 w 556540"/>
                <a:gd name="connsiteY141" fmla="*/ 54531 h 553156"/>
                <a:gd name="connsiteX142" fmla="*/ 47277 w 556540"/>
                <a:gd name="connsiteY142" fmla="*/ 45180 h 553156"/>
                <a:gd name="connsiteX143" fmla="*/ 61866 w 556540"/>
                <a:gd name="connsiteY143" fmla="*/ 45180 h 553156"/>
                <a:gd name="connsiteX144" fmla="*/ 65679 w 556540"/>
                <a:gd name="connsiteY144" fmla="*/ 48993 h 553156"/>
                <a:gd name="connsiteX145" fmla="*/ 61866 w 556540"/>
                <a:gd name="connsiteY145" fmla="*/ 52807 h 553156"/>
                <a:gd name="connsiteX146" fmla="*/ 47277 w 556540"/>
                <a:gd name="connsiteY146" fmla="*/ 52807 h 553156"/>
                <a:gd name="connsiteX147" fmla="*/ 43464 w 556540"/>
                <a:gd name="connsiteY147" fmla="*/ 48993 h 553156"/>
                <a:gd name="connsiteX148" fmla="*/ 47277 w 556540"/>
                <a:gd name="connsiteY148" fmla="*/ 45180 h 553156"/>
                <a:gd name="connsiteX149" fmla="*/ 13245 w 556540"/>
                <a:gd name="connsiteY149" fmla="*/ 45180 h 553156"/>
                <a:gd name="connsiteX150" fmla="*/ 27826 w 556540"/>
                <a:gd name="connsiteY150" fmla="*/ 45180 h 553156"/>
                <a:gd name="connsiteX151" fmla="*/ 31640 w 556540"/>
                <a:gd name="connsiteY151" fmla="*/ 48993 h 553156"/>
                <a:gd name="connsiteX152" fmla="*/ 27826 w 556540"/>
                <a:gd name="connsiteY152" fmla="*/ 52807 h 553156"/>
                <a:gd name="connsiteX153" fmla="*/ 13245 w 556540"/>
                <a:gd name="connsiteY153" fmla="*/ 52807 h 553156"/>
                <a:gd name="connsiteX154" fmla="*/ 9432 w 556540"/>
                <a:gd name="connsiteY154" fmla="*/ 48993 h 553156"/>
                <a:gd name="connsiteX155" fmla="*/ 13245 w 556540"/>
                <a:gd name="connsiteY155" fmla="*/ 45180 h 553156"/>
                <a:gd name="connsiteX156" fmla="*/ 223945 w 556540"/>
                <a:gd name="connsiteY156" fmla="*/ 34406 h 553156"/>
                <a:gd name="connsiteX157" fmla="*/ 224016 w 556540"/>
                <a:gd name="connsiteY157" fmla="*/ 34406 h 553156"/>
                <a:gd name="connsiteX158" fmla="*/ 227828 w 556540"/>
                <a:gd name="connsiteY158" fmla="*/ 38139 h 553156"/>
                <a:gd name="connsiteX159" fmla="*/ 198357 w 556540"/>
                <a:gd name="connsiteY159" fmla="*/ 80330 h 553156"/>
                <a:gd name="connsiteX160" fmla="*/ 185041 w 556540"/>
                <a:gd name="connsiteY160" fmla="*/ 89226 h 553156"/>
                <a:gd name="connsiteX161" fmla="*/ 187719 w 556540"/>
                <a:gd name="connsiteY161" fmla="*/ 100558 h 553156"/>
                <a:gd name="connsiteX162" fmla="*/ 187005 w 556540"/>
                <a:gd name="connsiteY162" fmla="*/ 105900 h 553156"/>
                <a:gd name="connsiteX163" fmla="*/ 184684 w 556540"/>
                <a:gd name="connsiteY163" fmla="*/ 106686 h 553156"/>
                <a:gd name="connsiteX164" fmla="*/ 181672 w 556540"/>
                <a:gd name="connsiteY164" fmla="*/ 105204 h 553156"/>
                <a:gd name="connsiteX165" fmla="*/ 177805 w 556540"/>
                <a:gd name="connsiteY165" fmla="*/ 86816 h 553156"/>
                <a:gd name="connsiteX166" fmla="*/ 196386 w 556540"/>
                <a:gd name="connsiteY166" fmla="*/ 72963 h 553156"/>
                <a:gd name="connsiteX167" fmla="*/ 220201 w 556540"/>
                <a:gd name="connsiteY167" fmla="*/ 38288 h 553156"/>
                <a:gd name="connsiteX168" fmla="*/ 223945 w 556540"/>
                <a:gd name="connsiteY168" fmla="*/ 34406 h 553156"/>
                <a:gd name="connsiteX169" fmla="*/ 276826 w 556540"/>
                <a:gd name="connsiteY169" fmla="*/ 27250 h 553156"/>
                <a:gd name="connsiteX170" fmla="*/ 281577 w 556540"/>
                <a:gd name="connsiteY170" fmla="*/ 29798 h 553156"/>
                <a:gd name="connsiteX171" fmla="*/ 324595 w 556540"/>
                <a:gd name="connsiteY171" fmla="*/ 60646 h 553156"/>
                <a:gd name="connsiteX172" fmla="*/ 370408 w 556540"/>
                <a:gd name="connsiteY172" fmla="*/ 86668 h 553156"/>
                <a:gd name="connsiteX173" fmla="*/ 368132 w 556540"/>
                <a:gd name="connsiteY173" fmla="*/ 91171 h 553156"/>
                <a:gd name="connsiteX174" fmla="*/ 363025 w 556540"/>
                <a:gd name="connsiteY174" fmla="*/ 88590 h 553156"/>
                <a:gd name="connsiteX175" fmla="*/ 323850 w 556540"/>
                <a:gd name="connsiteY175" fmla="*/ 68240 h 553156"/>
                <a:gd name="connsiteX176" fmla="*/ 274263 w 556540"/>
                <a:gd name="connsiteY176" fmla="*/ 31985 h 553156"/>
                <a:gd name="connsiteX177" fmla="*/ 276826 w 556540"/>
                <a:gd name="connsiteY177" fmla="*/ 27250 h 553156"/>
                <a:gd name="connsiteX178" fmla="*/ 37556 w 556540"/>
                <a:gd name="connsiteY178" fmla="*/ 21797 h 553156"/>
                <a:gd name="connsiteX179" fmla="*/ 41371 w 556540"/>
                <a:gd name="connsiteY179" fmla="*/ 25610 h 553156"/>
                <a:gd name="connsiteX180" fmla="*/ 41371 w 556540"/>
                <a:gd name="connsiteY180" fmla="*/ 39639 h 553156"/>
                <a:gd name="connsiteX181" fmla="*/ 37556 w 556540"/>
                <a:gd name="connsiteY181" fmla="*/ 43453 h 553156"/>
                <a:gd name="connsiteX182" fmla="*/ 33743 w 556540"/>
                <a:gd name="connsiteY182" fmla="*/ 39639 h 553156"/>
                <a:gd name="connsiteX183" fmla="*/ 33743 w 556540"/>
                <a:gd name="connsiteY183" fmla="*/ 25610 h 553156"/>
                <a:gd name="connsiteX184" fmla="*/ 37556 w 556540"/>
                <a:gd name="connsiteY184" fmla="*/ 21797 h 553156"/>
                <a:gd name="connsiteX185" fmla="*/ 462917 w 556540"/>
                <a:gd name="connsiteY185" fmla="*/ 14772 h 553156"/>
                <a:gd name="connsiteX186" fmla="*/ 430699 w 556540"/>
                <a:gd name="connsiteY186" fmla="*/ 51027 h 553156"/>
                <a:gd name="connsiteX187" fmla="*/ 462917 w 556540"/>
                <a:gd name="connsiteY187" fmla="*/ 87289 h 553156"/>
                <a:gd name="connsiteX188" fmla="*/ 495135 w 556540"/>
                <a:gd name="connsiteY188" fmla="*/ 51033 h 553156"/>
                <a:gd name="connsiteX189" fmla="*/ 462917 w 556540"/>
                <a:gd name="connsiteY189" fmla="*/ 14772 h 553156"/>
                <a:gd name="connsiteX190" fmla="*/ 289018 w 556540"/>
                <a:gd name="connsiteY190" fmla="*/ 8282 h 553156"/>
                <a:gd name="connsiteX191" fmla="*/ 249901 w 556540"/>
                <a:gd name="connsiteY191" fmla="*/ 15322 h 553156"/>
                <a:gd name="connsiteX192" fmla="*/ 247794 w 556540"/>
                <a:gd name="connsiteY192" fmla="*/ 15308 h 553156"/>
                <a:gd name="connsiteX193" fmla="*/ 179230 w 556540"/>
                <a:gd name="connsiteY193" fmla="*/ 25252 h 553156"/>
                <a:gd name="connsiteX194" fmla="*/ 151722 w 556540"/>
                <a:gd name="connsiteY194" fmla="*/ 88719 h 553156"/>
                <a:gd name="connsiteX195" fmla="*/ 142274 w 556540"/>
                <a:gd name="connsiteY195" fmla="*/ 100699 h 553156"/>
                <a:gd name="connsiteX196" fmla="*/ 131661 w 556540"/>
                <a:gd name="connsiteY196" fmla="*/ 121616 h 553156"/>
                <a:gd name="connsiteX197" fmla="*/ 132749 w 556540"/>
                <a:gd name="connsiteY197" fmla="*/ 126754 h 553156"/>
                <a:gd name="connsiteX198" fmla="*/ 121924 w 556540"/>
                <a:gd name="connsiteY198" fmla="*/ 168226 h 553156"/>
                <a:gd name="connsiteX199" fmla="*/ 128250 w 556540"/>
                <a:gd name="connsiteY199" fmla="*/ 199886 h 553156"/>
                <a:gd name="connsiteX200" fmla="*/ 134911 w 556540"/>
                <a:gd name="connsiteY200" fmla="*/ 209040 h 553156"/>
                <a:gd name="connsiteX201" fmla="*/ 126672 w 556540"/>
                <a:gd name="connsiteY201" fmla="*/ 238667 h 553156"/>
                <a:gd name="connsiteX202" fmla="*/ 110810 w 556540"/>
                <a:gd name="connsiteY202" fmla="*/ 263454 h 553156"/>
                <a:gd name="connsiteX203" fmla="*/ 121828 w 556540"/>
                <a:gd name="connsiteY203" fmla="*/ 290770 h 553156"/>
                <a:gd name="connsiteX204" fmla="*/ 187547 w 556540"/>
                <a:gd name="connsiteY204" fmla="*/ 264969 h 553156"/>
                <a:gd name="connsiteX205" fmla="*/ 221606 w 556540"/>
                <a:gd name="connsiteY205" fmla="*/ 264969 h 553156"/>
                <a:gd name="connsiteX206" fmla="*/ 222013 w 556540"/>
                <a:gd name="connsiteY206" fmla="*/ 211023 h 553156"/>
                <a:gd name="connsiteX207" fmla="*/ 205109 w 556540"/>
                <a:gd name="connsiteY207" fmla="*/ 195345 h 553156"/>
                <a:gd name="connsiteX208" fmla="*/ 188286 w 556540"/>
                <a:gd name="connsiteY208" fmla="*/ 202459 h 553156"/>
                <a:gd name="connsiteX209" fmla="*/ 165025 w 556540"/>
                <a:gd name="connsiteY209" fmla="*/ 179937 h 553156"/>
                <a:gd name="connsiteX210" fmla="*/ 184803 w 556540"/>
                <a:gd name="connsiteY210" fmla="*/ 157755 h 553156"/>
                <a:gd name="connsiteX211" fmla="*/ 181668 w 556540"/>
                <a:gd name="connsiteY211" fmla="*/ 145095 h 553156"/>
                <a:gd name="connsiteX212" fmla="*/ 183297 w 556540"/>
                <a:gd name="connsiteY212" fmla="*/ 141250 h 553156"/>
                <a:gd name="connsiteX213" fmla="*/ 191281 w 556540"/>
                <a:gd name="connsiteY213" fmla="*/ 136853 h 553156"/>
                <a:gd name="connsiteX214" fmla="*/ 203999 w 556540"/>
                <a:gd name="connsiteY214" fmla="*/ 119918 h 553156"/>
                <a:gd name="connsiteX215" fmla="*/ 203685 w 556540"/>
                <a:gd name="connsiteY215" fmla="*/ 118417 h 553156"/>
                <a:gd name="connsiteX216" fmla="*/ 225813 w 556540"/>
                <a:gd name="connsiteY216" fmla="*/ 87515 h 553156"/>
                <a:gd name="connsiteX217" fmla="*/ 247683 w 556540"/>
                <a:gd name="connsiteY217" fmla="*/ 44381 h 553156"/>
                <a:gd name="connsiteX218" fmla="*/ 252153 w 556540"/>
                <a:gd name="connsiteY218" fmla="*/ 40551 h 553156"/>
                <a:gd name="connsiteX219" fmla="*/ 255313 w 556540"/>
                <a:gd name="connsiteY219" fmla="*/ 44309 h 553156"/>
                <a:gd name="connsiteX220" fmla="*/ 320373 w 556540"/>
                <a:gd name="connsiteY220" fmla="*/ 87346 h 553156"/>
                <a:gd name="connsiteX221" fmla="*/ 323920 w 556540"/>
                <a:gd name="connsiteY221" fmla="*/ 88069 h 553156"/>
                <a:gd name="connsiteX222" fmla="*/ 361269 w 556540"/>
                <a:gd name="connsiteY222" fmla="*/ 118143 h 553156"/>
                <a:gd name="connsiteX223" fmla="*/ 361881 w 556540"/>
                <a:gd name="connsiteY223" fmla="*/ 124473 h 553156"/>
                <a:gd name="connsiteX224" fmla="*/ 356961 w 556540"/>
                <a:gd name="connsiteY224" fmla="*/ 157528 h 553156"/>
                <a:gd name="connsiteX225" fmla="*/ 379027 w 556540"/>
                <a:gd name="connsiteY225" fmla="*/ 179934 h 553156"/>
                <a:gd name="connsiteX226" fmla="*/ 355760 w 556540"/>
                <a:gd name="connsiteY226" fmla="*/ 202456 h 553156"/>
                <a:gd name="connsiteX227" fmla="*/ 337773 w 556540"/>
                <a:gd name="connsiteY227" fmla="*/ 193905 h 553156"/>
                <a:gd name="connsiteX228" fmla="*/ 316762 w 556540"/>
                <a:gd name="connsiteY228" fmla="*/ 213076 h 553156"/>
                <a:gd name="connsiteX229" fmla="*/ 316762 w 556540"/>
                <a:gd name="connsiteY229" fmla="*/ 264967 h 553156"/>
                <a:gd name="connsiteX230" fmla="*/ 316762 w 556540"/>
                <a:gd name="connsiteY230" fmla="*/ 264973 h 553156"/>
                <a:gd name="connsiteX231" fmla="*/ 350816 w 556540"/>
                <a:gd name="connsiteY231" fmla="*/ 264973 h 553156"/>
                <a:gd name="connsiteX232" fmla="*/ 415073 w 556540"/>
                <a:gd name="connsiteY232" fmla="*/ 289346 h 553156"/>
                <a:gd name="connsiteX233" fmla="*/ 424487 w 556540"/>
                <a:gd name="connsiteY233" fmla="*/ 263449 h 553156"/>
                <a:gd name="connsiteX234" fmla="*/ 408629 w 556540"/>
                <a:gd name="connsiteY234" fmla="*/ 238664 h 553156"/>
                <a:gd name="connsiteX235" fmla="*/ 400392 w 556540"/>
                <a:gd name="connsiteY235" fmla="*/ 209042 h 553156"/>
                <a:gd name="connsiteX236" fmla="*/ 407038 w 556540"/>
                <a:gd name="connsiteY236" fmla="*/ 199909 h 553156"/>
                <a:gd name="connsiteX237" fmla="*/ 413371 w 556540"/>
                <a:gd name="connsiteY237" fmla="*/ 168228 h 553156"/>
                <a:gd name="connsiteX238" fmla="*/ 402546 w 556540"/>
                <a:gd name="connsiteY238" fmla="*/ 126772 h 553156"/>
                <a:gd name="connsiteX239" fmla="*/ 403634 w 556540"/>
                <a:gd name="connsiteY239" fmla="*/ 121623 h 553156"/>
                <a:gd name="connsiteX240" fmla="*/ 392965 w 556540"/>
                <a:gd name="connsiteY240" fmla="*/ 100814 h 553156"/>
                <a:gd name="connsiteX241" fmla="*/ 383584 w 556540"/>
                <a:gd name="connsiteY241" fmla="*/ 88539 h 553156"/>
                <a:gd name="connsiteX242" fmla="*/ 356521 w 556540"/>
                <a:gd name="connsiteY242" fmla="*/ 22635 h 553156"/>
                <a:gd name="connsiteX243" fmla="*/ 289018 w 556540"/>
                <a:gd name="connsiteY243" fmla="*/ 8282 h 553156"/>
                <a:gd name="connsiteX244" fmla="*/ 289769 w 556540"/>
                <a:gd name="connsiteY244" fmla="*/ 433 h 553156"/>
                <a:gd name="connsiteX245" fmla="*/ 361022 w 556540"/>
                <a:gd name="connsiteY245" fmla="*/ 16465 h 553156"/>
                <a:gd name="connsiteX246" fmla="*/ 391216 w 556540"/>
                <a:gd name="connsiteY246" fmla="*/ 88548 h 553156"/>
                <a:gd name="connsiteX247" fmla="*/ 397321 w 556540"/>
                <a:gd name="connsiteY247" fmla="*/ 94542 h 553156"/>
                <a:gd name="connsiteX248" fmla="*/ 411108 w 556540"/>
                <a:gd name="connsiteY248" fmla="*/ 123169 h 553156"/>
                <a:gd name="connsiteX249" fmla="*/ 410004 w 556540"/>
                <a:gd name="connsiteY249" fmla="*/ 128363 h 553156"/>
                <a:gd name="connsiteX250" fmla="*/ 418490 w 556540"/>
                <a:gd name="connsiteY250" fmla="*/ 162568 h 553156"/>
                <a:gd name="connsiteX251" fmla="*/ 413115 w 556540"/>
                <a:gd name="connsiteY251" fmla="*/ 204519 h 553156"/>
                <a:gd name="connsiteX252" fmla="*/ 406740 w 556540"/>
                <a:gd name="connsiteY252" fmla="*/ 213261 h 553156"/>
                <a:gd name="connsiteX253" fmla="*/ 413431 w 556540"/>
                <a:gd name="connsiteY253" fmla="*/ 232732 h 553156"/>
                <a:gd name="connsiteX254" fmla="*/ 432110 w 556540"/>
                <a:gd name="connsiteY254" fmla="*/ 263149 h 553156"/>
                <a:gd name="connsiteX255" fmla="*/ 420493 w 556540"/>
                <a:gd name="connsiteY255" fmla="*/ 294669 h 553156"/>
                <a:gd name="connsiteX256" fmla="*/ 442249 w 556540"/>
                <a:gd name="connsiteY256" fmla="*/ 335087 h 553156"/>
                <a:gd name="connsiteX257" fmla="*/ 491688 w 556540"/>
                <a:gd name="connsiteY257" fmla="*/ 542227 h 553156"/>
                <a:gd name="connsiteX258" fmla="*/ 488864 w 556540"/>
                <a:gd name="connsiteY258" fmla="*/ 546824 h 553156"/>
                <a:gd name="connsiteX259" fmla="*/ 487974 w 556540"/>
                <a:gd name="connsiteY259" fmla="*/ 546928 h 553156"/>
                <a:gd name="connsiteX260" fmla="*/ 484267 w 556540"/>
                <a:gd name="connsiteY260" fmla="*/ 544000 h 553156"/>
                <a:gd name="connsiteX261" fmla="*/ 434822 w 556540"/>
                <a:gd name="connsiteY261" fmla="*/ 336858 h 553156"/>
                <a:gd name="connsiteX262" fmla="*/ 350812 w 556540"/>
                <a:gd name="connsiteY262" fmla="*/ 272594 h 553156"/>
                <a:gd name="connsiteX263" fmla="*/ 347523 w 556540"/>
                <a:gd name="connsiteY263" fmla="*/ 272594 h 553156"/>
                <a:gd name="connsiteX264" fmla="*/ 347699 w 556540"/>
                <a:gd name="connsiteY264" fmla="*/ 338856 h 553156"/>
                <a:gd name="connsiteX265" fmla="*/ 391176 w 556540"/>
                <a:gd name="connsiteY265" fmla="*/ 410235 h 553156"/>
                <a:gd name="connsiteX266" fmla="*/ 392500 w 556540"/>
                <a:gd name="connsiteY266" fmla="*/ 436210 h 553156"/>
                <a:gd name="connsiteX267" fmla="*/ 424394 w 556540"/>
                <a:gd name="connsiteY267" fmla="*/ 548292 h 553156"/>
                <a:gd name="connsiteX268" fmla="*/ 421617 w 556540"/>
                <a:gd name="connsiteY268" fmla="*/ 553040 h 553156"/>
                <a:gd name="connsiteX269" fmla="*/ 417055 w 556540"/>
                <a:gd name="connsiteY269" fmla="*/ 550372 h 553156"/>
                <a:gd name="connsiteX270" fmla="*/ 388975 w 556540"/>
                <a:gd name="connsiteY270" fmla="*/ 451138 h 553156"/>
                <a:gd name="connsiteX271" fmla="*/ 381048 w 556540"/>
                <a:gd name="connsiteY271" fmla="*/ 548946 h 553156"/>
                <a:gd name="connsiteX272" fmla="*/ 377065 w 556540"/>
                <a:gd name="connsiteY272" fmla="*/ 553152 h 553156"/>
                <a:gd name="connsiteX273" fmla="*/ 373453 w 556540"/>
                <a:gd name="connsiteY273" fmla="*/ 549736 h 553156"/>
                <a:gd name="connsiteX274" fmla="*/ 377245 w 556540"/>
                <a:gd name="connsiteY274" fmla="*/ 471090 h 553156"/>
                <a:gd name="connsiteX275" fmla="*/ 370105 w 556540"/>
                <a:gd name="connsiteY275" fmla="*/ 477645 h 553156"/>
                <a:gd name="connsiteX276" fmla="*/ 367877 w 556540"/>
                <a:gd name="connsiteY276" fmla="*/ 478368 h 553156"/>
                <a:gd name="connsiteX277" fmla="*/ 364782 w 556540"/>
                <a:gd name="connsiteY277" fmla="*/ 476784 h 553156"/>
                <a:gd name="connsiteX278" fmla="*/ 365644 w 556540"/>
                <a:gd name="connsiteY278" fmla="*/ 471461 h 553156"/>
                <a:gd name="connsiteX279" fmla="*/ 379290 w 556540"/>
                <a:gd name="connsiteY279" fmla="*/ 454589 h 553156"/>
                <a:gd name="connsiteX280" fmla="*/ 383733 w 556540"/>
                <a:gd name="connsiteY280" fmla="*/ 411906 h 553156"/>
                <a:gd name="connsiteX281" fmla="*/ 341509 w 556540"/>
                <a:gd name="connsiteY281" fmla="*/ 343522 h 553156"/>
                <a:gd name="connsiteX282" fmla="*/ 272715 w 556540"/>
                <a:gd name="connsiteY282" fmla="*/ 432710 h 553156"/>
                <a:gd name="connsiteX283" fmla="*/ 268919 w 556540"/>
                <a:gd name="connsiteY283" fmla="*/ 436168 h 553156"/>
                <a:gd name="connsiteX284" fmla="*/ 265123 w 556540"/>
                <a:gd name="connsiteY284" fmla="*/ 432710 h 553156"/>
                <a:gd name="connsiteX285" fmla="*/ 196843 w 556540"/>
                <a:gd name="connsiteY285" fmla="*/ 343528 h 553156"/>
                <a:gd name="connsiteX286" fmla="*/ 154621 w 556540"/>
                <a:gd name="connsiteY286" fmla="*/ 411904 h 553156"/>
                <a:gd name="connsiteX287" fmla="*/ 159064 w 556540"/>
                <a:gd name="connsiteY287" fmla="*/ 454587 h 553156"/>
                <a:gd name="connsiteX288" fmla="*/ 172710 w 556540"/>
                <a:gd name="connsiteY288" fmla="*/ 471459 h 553156"/>
                <a:gd name="connsiteX289" fmla="*/ 173571 w 556540"/>
                <a:gd name="connsiteY289" fmla="*/ 476782 h 553156"/>
                <a:gd name="connsiteX290" fmla="*/ 168249 w 556540"/>
                <a:gd name="connsiteY290" fmla="*/ 477643 h 553156"/>
                <a:gd name="connsiteX291" fmla="*/ 160840 w 556540"/>
                <a:gd name="connsiteY291" fmla="*/ 470796 h 553156"/>
                <a:gd name="connsiteX292" fmla="*/ 164480 w 556540"/>
                <a:gd name="connsiteY292" fmla="*/ 549734 h 553156"/>
                <a:gd name="connsiteX293" fmla="*/ 160417 w 556540"/>
                <a:gd name="connsiteY293" fmla="*/ 553143 h 553156"/>
                <a:gd name="connsiteX294" fmla="*/ 156895 w 556540"/>
                <a:gd name="connsiteY294" fmla="*/ 548944 h 553156"/>
                <a:gd name="connsiteX295" fmla="*/ 149261 w 556540"/>
                <a:gd name="connsiteY295" fmla="*/ 451060 h 553156"/>
                <a:gd name="connsiteX296" fmla="*/ 120589 w 556540"/>
                <a:gd name="connsiteY296" fmla="*/ 550390 h 553156"/>
                <a:gd name="connsiteX297" fmla="*/ 116510 w 556540"/>
                <a:gd name="connsiteY297" fmla="*/ 553123 h 553156"/>
                <a:gd name="connsiteX298" fmla="*/ 113257 w 556540"/>
                <a:gd name="connsiteY298" fmla="*/ 548274 h 553156"/>
                <a:gd name="connsiteX299" fmla="*/ 145770 w 556540"/>
                <a:gd name="connsiteY299" fmla="*/ 435638 h 553156"/>
                <a:gd name="connsiteX300" fmla="*/ 147180 w 556540"/>
                <a:gd name="connsiteY300" fmla="*/ 410235 h 553156"/>
                <a:gd name="connsiteX301" fmla="*/ 193899 w 556540"/>
                <a:gd name="connsiteY301" fmla="*/ 336010 h 553156"/>
                <a:gd name="connsiteX302" fmla="*/ 194202 w 556540"/>
                <a:gd name="connsiteY302" fmla="*/ 273460 h 553156"/>
                <a:gd name="connsiteX303" fmla="*/ 194378 w 556540"/>
                <a:gd name="connsiteY303" fmla="*/ 272596 h 553156"/>
                <a:gd name="connsiteX304" fmla="*/ 187545 w 556540"/>
                <a:gd name="connsiteY304" fmla="*/ 272596 h 553156"/>
                <a:gd name="connsiteX305" fmla="*/ 103534 w 556540"/>
                <a:gd name="connsiteY305" fmla="*/ 336860 h 553156"/>
                <a:gd name="connsiteX306" fmla="*/ 54089 w 556540"/>
                <a:gd name="connsiteY306" fmla="*/ 544002 h 553156"/>
                <a:gd name="connsiteX307" fmla="*/ 49617 w 556540"/>
                <a:gd name="connsiteY307" fmla="*/ 546853 h 553156"/>
                <a:gd name="connsiteX308" fmla="*/ 46668 w 556540"/>
                <a:gd name="connsiteY308" fmla="*/ 542229 h 553156"/>
                <a:gd name="connsiteX309" fmla="*/ 96113 w 556540"/>
                <a:gd name="connsiteY309" fmla="*/ 335087 h 553156"/>
                <a:gd name="connsiteX310" fmla="*/ 116495 w 556540"/>
                <a:gd name="connsiteY310" fmla="*/ 296260 h 553156"/>
                <a:gd name="connsiteX311" fmla="*/ 103189 w 556540"/>
                <a:gd name="connsiteY311" fmla="*/ 263153 h 553156"/>
                <a:gd name="connsiteX312" fmla="*/ 121870 w 556540"/>
                <a:gd name="connsiteY312" fmla="*/ 232732 h 553156"/>
                <a:gd name="connsiteX313" fmla="*/ 128561 w 556540"/>
                <a:gd name="connsiteY313" fmla="*/ 213261 h 553156"/>
                <a:gd name="connsiteX314" fmla="*/ 122175 w 556540"/>
                <a:gd name="connsiteY314" fmla="*/ 204499 h 553156"/>
                <a:gd name="connsiteX315" fmla="*/ 116806 w 556540"/>
                <a:gd name="connsiteY315" fmla="*/ 162568 h 553156"/>
                <a:gd name="connsiteX316" fmla="*/ 125292 w 556540"/>
                <a:gd name="connsiteY316" fmla="*/ 128351 h 553156"/>
                <a:gd name="connsiteX317" fmla="*/ 124189 w 556540"/>
                <a:gd name="connsiteY317" fmla="*/ 123165 h 553156"/>
                <a:gd name="connsiteX318" fmla="*/ 137908 w 556540"/>
                <a:gd name="connsiteY318" fmla="*/ 94435 h 553156"/>
                <a:gd name="connsiteX319" fmla="*/ 144101 w 556540"/>
                <a:gd name="connsiteY319" fmla="*/ 88356 h 553156"/>
                <a:gd name="connsiteX320" fmla="*/ 174755 w 556540"/>
                <a:gd name="connsiteY320" fmla="*/ 19071 h 553156"/>
                <a:gd name="connsiteX321" fmla="*/ 246653 w 556540"/>
                <a:gd name="connsiteY321" fmla="*/ 7687 h 553156"/>
                <a:gd name="connsiteX322" fmla="*/ 247603 w 556540"/>
                <a:gd name="connsiteY322" fmla="*/ 8046 h 553156"/>
                <a:gd name="connsiteX323" fmla="*/ 289769 w 556540"/>
                <a:gd name="connsiteY323" fmla="*/ 433 h 553156"/>
                <a:gd name="connsiteX324" fmla="*/ 462915 w 556540"/>
                <a:gd name="connsiteY324" fmla="*/ 125 h 553156"/>
                <a:gd name="connsiteX325" fmla="*/ 466557 w 556540"/>
                <a:gd name="connsiteY325" fmla="*/ 2806 h 553156"/>
                <a:gd name="connsiteX326" fmla="*/ 505305 w 556540"/>
                <a:gd name="connsiteY326" fmla="*/ 47500 h 553156"/>
                <a:gd name="connsiteX327" fmla="*/ 507659 w 556540"/>
                <a:gd name="connsiteY327" fmla="*/ 51025 h 553156"/>
                <a:gd name="connsiteX328" fmla="*/ 505305 w 556540"/>
                <a:gd name="connsiteY328" fmla="*/ 54549 h 553156"/>
                <a:gd name="connsiteX329" fmla="*/ 466557 w 556540"/>
                <a:gd name="connsiteY329" fmla="*/ 99253 h 553156"/>
                <a:gd name="connsiteX330" fmla="*/ 462915 w 556540"/>
                <a:gd name="connsiteY330" fmla="*/ 101934 h 553156"/>
                <a:gd name="connsiteX331" fmla="*/ 459273 w 556540"/>
                <a:gd name="connsiteY331" fmla="*/ 99253 h 553156"/>
                <a:gd name="connsiteX332" fmla="*/ 420524 w 556540"/>
                <a:gd name="connsiteY332" fmla="*/ 54558 h 553156"/>
                <a:gd name="connsiteX333" fmla="*/ 418170 w 556540"/>
                <a:gd name="connsiteY333" fmla="*/ 51027 h 553156"/>
                <a:gd name="connsiteX334" fmla="*/ 420524 w 556540"/>
                <a:gd name="connsiteY334" fmla="*/ 47500 h 553156"/>
                <a:gd name="connsiteX335" fmla="*/ 459273 w 556540"/>
                <a:gd name="connsiteY335" fmla="*/ 2806 h 553156"/>
                <a:gd name="connsiteX336" fmla="*/ 462915 w 556540"/>
                <a:gd name="connsiteY336" fmla="*/ 125 h 553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556540" h="553156">
                  <a:moveTo>
                    <a:pt x="269179" y="305338"/>
                  </a:moveTo>
                  <a:cubicBezTo>
                    <a:pt x="265920" y="305338"/>
                    <a:pt x="263272" y="307990"/>
                    <a:pt x="263272" y="311250"/>
                  </a:cubicBezTo>
                  <a:lnTo>
                    <a:pt x="263272" y="338562"/>
                  </a:lnTo>
                  <a:cubicBezTo>
                    <a:pt x="263272" y="341822"/>
                    <a:pt x="265919" y="344474"/>
                    <a:pt x="269179" y="344474"/>
                  </a:cubicBezTo>
                  <a:cubicBezTo>
                    <a:pt x="272439" y="344474"/>
                    <a:pt x="275091" y="341822"/>
                    <a:pt x="275091" y="338562"/>
                  </a:cubicBezTo>
                  <a:lnTo>
                    <a:pt x="275091" y="311250"/>
                  </a:lnTo>
                  <a:cubicBezTo>
                    <a:pt x="275091" y="307990"/>
                    <a:pt x="272439" y="305338"/>
                    <a:pt x="269179" y="305338"/>
                  </a:cubicBezTo>
                  <a:close/>
                  <a:moveTo>
                    <a:pt x="201656" y="272596"/>
                  </a:moveTo>
                  <a:cubicBezTo>
                    <a:pt x="201725" y="272881"/>
                    <a:pt x="201832" y="273153"/>
                    <a:pt x="201832" y="273460"/>
                  </a:cubicBezTo>
                  <a:lnTo>
                    <a:pt x="201832" y="337554"/>
                  </a:lnTo>
                  <a:cubicBezTo>
                    <a:pt x="214563" y="344699"/>
                    <a:pt x="255624" y="370527"/>
                    <a:pt x="268930" y="413194"/>
                  </a:cubicBezTo>
                  <a:cubicBezTo>
                    <a:pt x="284232" y="364395"/>
                    <a:pt x="336135" y="337612"/>
                    <a:pt x="340073" y="335641"/>
                  </a:cubicBezTo>
                  <a:cubicBezTo>
                    <a:pt x="340073" y="335641"/>
                    <a:pt x="340180" y="272881"/>
                    <a:pt x="340249" y="272596"/>
                  </a:cubicBezTo>
                  <a:lnTo>
                    <a:pt x="318433" y="272596"/>
                  </a:lnTo>
                  <a:lnTo>
                    <a:pt x="282721" y="317244"/>
                  </a:lnTo>
                  <a:lnTo>
                    <a:pt x="282721" y="338562"/>
                  </a:lnTo>
                  <a:cubicBezTo>
                    <a:pt x="282721" y="346027"/>
                    <a:pt x="276644" y="352104"/>
                    <a:pt x="269179" y="352104"/>
                  </a:cubicBezTo>
                  <a:cubicBezTo>
                    <a:pt x="261714" y="352104"/>
                    <a:pt x="255642" y="346027"/>
                    <a:pt x="255642" y="338562"/>
                  </a:cubicBezTo>
                  <a:lnTo>
                    <a:pt x="255642" y="317244"/>
                  </a:lnTo>
                  <a:lnTo>
                    <a:pt x="219930" y="272596"/>
                  </a:lnTo>
                  <a:close/>
                  <a:moveTo>
                    <a:pt x="484896" y="236911"/>
                  </a:moveTo>
                  <a:cubicBezTo>
                    <a:pt x="487003" y="236911"/>
                    <a:pt x="488710" y="238617"/>
                    <a:pt x="488710" y="240724"/>
                  </a:cubicBezTo>
                  <a:lnTo>
                    <a:pt x="488710" y="254753"/>
                  </a:lnTo>
                  <a:cubicBezTo>
                    <a:pt x="488710" y="256860"/>
                    <a:pt x="487006" y="258567"/>
                    <a:pt x="484896" y="258567"/>
                  </a:cubicBezTo>
                  <a:cubicBezTo>
                    <a:pt x="482789" y="258567"/>
                    <a:pt x="481083" y="256862"/>
                    <a:pt x="481083" y="254753"/>
                  </a:cubicBezTo>
                  <a:lnTo>
                    <a:pt x="481083" y="240724"/>
                  </a:lnTo>
                  <a:cubicBezTo>
                    <a:pt x="481083" y="238617"/>
                    <a:pt x="482787" y="236911"/>
                    <a:pt x="484896" y="236911"/>
                  </a:cubicBezTo>
                  <a:close/>
                  <a:moveTo>
                    <a:pt x="494619" y="227562"/>
                  </a:moveTo>
                  <a:lnTo>
                    <a:pt x="509208" y="227562"/>
                  </a:lnTo>
                  <a:cubicBezTo>
                    <a:pt x="511315" y="227562"/>
                    <a:pt x="513021" y="229268"/>
                    <a:pt x="513021" y="231375"/>
                  </a:cubicBezTo>
                  <a:cubicBezTo>
                    <a:pt x="513021" y="233482"/>
                    <a:pt x="511317" y="235189"/>
                    <a:pt x="509208" y="235189"/>
                  </a:cubicBezTo>
                  <a:lnTo>
                    <a:pt x="494619" y="235189"/>
                  </a:lnTo>
                  <a:cubicBezTo>
                    <a:pt x="492512" y="235189"/>
                    <a:pt x="490806" y="233485"/>
                    <a:pt x="490806" y="231375"/>
                  </a:cubicBezTo>
                  <a:cubicBezTo>
                    <a:pt x="490806" y="229268"/>
                    <a:pt x="492510" y="227562"/>
                    <a:pt x="494619" y="227562"/>
                  </a:cubicBezTo>
                  <a:close/>
                  <a:moveTo>
                    <a:pt x="460585" y="227562"/>
                  </a:moveTo>
                  <a:lnTo>
                    <a:pt x="475174" y="227562"/>
                  </a:lnTo>
                  <a:cubicBezTo>
                    <a:pt x="477281" y="227562"/>
                    <a:pt x="478987" y="229266"/>
                    <a:pt x="478987" y="231375"/>
                  </a:cubicBezTo>
                  <a:cubicBezTo>
                    <a:pt x="478987" y="233482"/>
                    <a:pt x="477283" y="235189"/>
                    <a:pt x="475174" y="235189"/>
                  </a:cubicBezTo>
                  <a:lnTo>
                    <a:pt x="460585" y="235189"/>
                  </a:lnTo>
                  <a:cubicBezTo>
                    <a:pt x="458478" y="235189"/>
                    <a:pt x="456772" y="233485"/>
                    <a:pt x="456772" y="231375"/>
                  </a:cubicBezTo>
                  <a:cubicBezTo>
                    <a:pt x="456772" y="229268"/>
                    <a:pt x="458476" y="227562"/>
                    <a:pt x="460585" y="227562"/>
                  </a:cubicBezTo>
                  <a:close/>
                  <a:moveTo>
                    <a:pt x="37767" y="224607"/>
                  </a:moveTo>
                  <a:cubicBezTo>
                    <a:pt x="32045" y="236818"/>
                    <a:pt x="23204" y="246739"/>
                    <a:pt x="12342" y="253116"/>
                  </a:cubicBezTo>
                  <a:cubicBezTo>
                    <a:pt x="23209" y="259491"/>
                    <a:pt x="32049" y="269408"/>
                    <a:pt x="37767" y="281615"/>
                  </a:cubicBezTo>
                  <a:cubicBezTo>
                    <a:pt x="43481" y="269410"/>
                    <a:pt x="52321" y="259491"/>
                    <a:pt x="63188" y="253112"/>
                  </a:cubicBezTo>
                  <a:cubicBezTo>
                    <a:pt x="52321" y="246739"/>
                    <a:pt x="43486" y="236818"/>
                    <a:pt x="37767" y="224607"/>
                  </a:cubicBezTo>
                  <a:close/>
                  <a:moveTo>
                    <a:pt x="229233" y="215715"/>
                  </a:moveTo>
                  <a:cubicBezTo>
                    <a:pt x="229233" y="215715"/>
                    <a:pt x="228902" y="270376"/>
                    <a:pt x="228434" y="271010"/>
                  </a:cubicBezTo>
                  <a:lnTo>
                    <a:pt x="256623" y="306252"/>
                  </a:lnTo>
                  <a:cubicBezTo>
                    <a:pt x="258619" y="301257"/>
                    <a:pt x="263481" y="297708"/>
                    <a:pt x="269179" y="297708"/>
                  </a:cubicBezTo>
                  <a:cubicBezTo>
                    <a:pt x="274877" y="297708"/>
                    <a:pt x="279744" y="301257"/>
                    <a:pt x="281740" y="306252"/>
                  </a:cubicBezTo>
                  <a:lnTo>
                    <a:pt x="309931" y="271005"/>
                  </a:lnTo>
                  <a:cubicBezTo>
                    <a:pt x="309464" y="270373"/>
                    <a:pt x="309134" y="217596"/>
                    <a:pt x="309134" y="217596"/>
                  </a:cubicBezTo>
                  <a:cubicBezTo>
                    <a:pt x="297479" y="223728"/>
                    <a:pt x="284539" y="227252"/>
                    <a:pt x="270857" y="227252"/>
                  </a:cubicBezTo>
                  <a:cubicBezTo>
                    <a:pt x="255982" y="227252"/>
                    <a:pt x="241816" y="223058"/>
                    <a:pt x="229233" y="215715"/>
                  </a:cubicBezTo>
                  <a:close/>
                  <a:moveTo>
                    <a:pt x="37772" y="210240"/>
                  </a:moveTo>
                  <a:cubicBezTo>
                    <a:pt x="39443" y="210240"/>
                    <a:pt x="40918" y="211328"/>
                    <a:pt x="41414" y="212925"/>
                  </a:cubicBezTo>
                  <a:cubicBezTo>
                    <a:pt x="46723" y="230054"/>
                    <a:pt x="58300" y="243415"/>
                    <a:pt x="73183" y="249592"/>
                  </a:cubicBezTo>
                  <a:cubicBezTo>
                    <a:pt x="74605" y="250183"/>
                    <a:pt x="75533" y="251574"/>
                    <a:pt x="75533" y="253116"/>
                  </a:cubicBezTo>
                  <a:cubicBezTo>
                    <a:pt x="75533" y="254658"/>
                    <a:pt x="74605" y="256049"/>
                    <a:pt x="73179" y="256641"/>
                  </a:cubicBezTo>
                  <a:lnTo>
                    <a:pt x="73179" y="256640"/>
                  </a:lnTo>
                  <a:cubicBezTo>
                    <a:pt x="58300" y="262813"/>
                    <a:pt x="46723" y="276177"/>
                    <a:pt x="41414" y="293297"/>
                  </a:cubicBezTo>
                  <a:cubicBezTo>
                    <a:pt x="40920" y="294894"/>
                    <a:pt x="39445" y="295982"/>
                    <a:pt x="37772" y="295982"/>
                  </a:cubicBezTo>
                  <a:cubicBezTo>
                    <a:pt x="36103" y="295982"/>
                    <a:pt x="34626" y="294897"/>
                    <a:pt x="34129" y="293301"/>
                  </a:cubicBezTo>
                  <a:cubicBezTo>
                    <a:pt x="28809" y="276175"/>
                    <a:pt x="17228" y="262808"/>
                    <a:pt x="2349" y="256636"/>
                  </a:cubicBezTo>
                  <a:cubicBezTo>
                    <a:pt x="927" y="256044"/>
                    <a:pt x="0" y="254654"/>
                    <a:pt x="0" y="253112"/>
                  </a:cubicBezTo>
                  <a:cubicBezTo>
                    <a:pt x="0" y="251574"/>
                    <a:pt x="925" y="250183"/>
                    <a:pt x="2349" y="249592"/>
                  </a:cubicBezTo>
                  <a:cubicBezTo>
                    <a:pt x="17228" y="243419"/>
                    <a:pt x="28809" y="230053"/>
                    <a:pt x="34129" y="212921"/>
                  </a:cubicBezTo>
                  <a:cubicBezTo>
                    <a:pt x="34623" y="211328"/>
                    <a:pt x="36101" y="210240"/>
                    <a:pt x="37772" y="210240"/>
                  </a:cubicBezTo>
                  <a:close/>
                  <a:moveTo>
                    <a:pt x="484896" y="204179"/>
                  </a:moveTo>
                  <a:cubicBezTo>
                    <a:pt x="487003" y="204179"/>
                    <a:pt x="488710" y="205883"/>
                    <a:pt x="488710" y="207992"/>
                  </a:cubicBezTo>
                  <a:lnTo>
                    <a:pt x="488710" y="222021"/>
                  </a:lnTo>
                  <a:cubicBezTo>
                    <a:pt x="488710" y="224128"/>
                    <a:pt x="487006" y="225835"/>
                    <a:pt x="484896" y="225835"/>
                  </a:cubicBezTo>
                  <a:cubicBezTo>
                    <a:pt x="482789" y="225835"/>
                    <a:pt x="481083" y="224130"/>
                    <a:pt x="481083" y="222021"/>
                  </a:cubicBezTo>
                  <a:lnTo>
                    <a:pt x="481083" y="207992"/>
                  </a:lnTo>
                  <a:cubicBezTo>
                    <a:pt x="481083" y="205885"/>
                    <a:pt x="482787" y="204179"/>
                    <a:pt x="484896" y="204179"/>
                  </a:cubicBezTo>
                  <a:close/>
                  <a:moveTo>
                    <a:pt x="187324" y="165131"/>
                  </a:moveTo>
                  <a:cubicBezTo>
                    <a:pt x="179161" y="165616"/>
                    <a:pt x="172657" y="172033"/>
                    <a:pt x="172657" y="179932"/>
                  </a:cubicBezTo>
                  <a:cubicBezTo>
                    <a:pt x="172657" y="188147"/>
                    <a:pt x="179668" y="194827"/>
                    <a:pt x="188288" y="194827"/>
                  </a:cubicBezTo>
                  <a:cubicBezTo>
                    <a:pt x="193007" y="194827"/>
                    <a:pt x="197377" y="192680"/>
                    <a:pt x="200323" y="189242"/>
                  </a:cubicBezTo>
                  <a:cubicBezTo>
                    <a:pt x="195072" y="181986"/>
                    <a:pt x="190680" y="173898"/>
                    <a:pt x="187324" y="165131"/>
                  </a:cubicBezTo>
                  <a:close/>
                  <a:moveTo>
                    <a:pt x="354565" y="164802"/>
                  </a:moveTo>
                  <a:cubicBezTo>
                    <a:pt x="351432" y="173061"/>
                    <a:pt x="347318" y="180718"/>
                    <a:pt x="342472" y="187700"/>
                  </a:cubicBezTo>
                  <a:cubicBezTo>
                    <a:pt x="345304" y="192090"/>
                    <a:pt x="350351" y="194829"/>
                    <a:pt x="355762" y="194829"/>
                  </a:cubicBezTo>
                  <a:cubicBezTo>
                    <a:pt x="364384" y="194829"/>
                    <a:pt x="371400" y="188149"/>
                    <a:pt x="371400" y="179934"/>
                  </a:cubicBezTo>
                  <a:cubicBezTo>
                    <a:pt x="371400" y="171720"/>
                    <a:pt x="364386" y="165040"/>
                    <a:pt x="355762" y="165040"/>
                  </a:cubicBezTo>
                  <a:cubicBezTo>
                    <a:pt x="355337" y="165040"/>
                    <a:pt x="354946" y="164927"/>
                    <a:pt x="354565" y="164802"/>
                  </a:cubicBezTo>
                  <a:close/>
                  <a:moveTo>
                    <a:pt x="74405" y="128914"/>
                  </a:moveTo>
                  <a:cubicBezTo>
                    <a:pt x="71061" y="135057"/>
                    <a:pt x="66448" y="140179"/>
                    <a:pt x="60941" y="143866"/>
                  </a:cubicBezTo>
                  <a:cubicBezTo>
                    <a:pt x="66448" y="147553"/>
                    <a:pt x="71061" y="152675"/>
                    <a:pt x="74405" y="158820"/>
                  </a:cubicBezTo>
                  <a:cubicBezTo>
                    <a:pt x="77747" y="152677"/>
                    <a:pt x="82357" y="147553"/>
                    <a:pt x="87865" y="143866"/>
                  </a:cubicBezTo>
                  <a:cubicBezTo>
                    <a:pt x="82357" y="140179"/>
                    <a:pt x="77747" y="135057"/>
                    <a:pt x="74405" y="128914"/>
                  </a:cubicBezTo>
                  <a:close/>
                  <a:moveTo>
                    <a:pt x="531119" y="116617"/>
                  </a:moveTo>
                  <a:cubicBezTo>
                    <a:pt x="527751" y="122809"/>
                    <a:pt x="523098" y="127978"/>
                    <a:pt x="517544" y="131689"/>
                  </a:cubicBezTo>
                  <a:cubicBezTo>
                    <a:pt x="523102" y="135403"/>
                    <a:pt x="527753" y="140569"/>
                    <a:pt x="531119" y="146761"/>
                  </a:cubicBezTo>
                  <a:cubicBezTo>
                    <a:pt x="534481" y="140569"/>
                    <a:pt x="539132" y="135403"/>
                    <a:pt x="544690" y="131689"/>
                  </a:cubicBezTo>
                  <a:cubicBezTo>
                    <a:pt x="539132" y="127978"/>
                    <a:pt x="534483" y="122809"/>
                    <a:pt x="531119" y="116617"/>
                  </a:cubicBezTo>
                  <a:close/>
                  <a:moveTo>
                    <a:pt x="74405" y="115324"/>
                  </a:moveTo>
                  <a:cubicBezTo>
                    <a:pt x="76076" y="115324"/>
                    <a:pt x="77551" y="116409"/>
                    <a:pt x="78047" y="118005"/>
                  </a:cubicBezTo>
                  <a:cubicBezTo>
                    <a:pt x="81292" y="128451"/>
                    <a:pt x="88330" y="136595"/>
                    <a:pt x="97360" y="140342"/>
                  </a:cubicBezTo>
                  <a:cubicBezTo>
                    <a:pt x="98781" y="140934"/>
                    <a:pt x="99709" y="142324"/>
                    <a:pt x="99709" y="143866"/>
                  </a:cubicBezTo>
                  <a:cubicBezTo>
                    <a:pt x="99709" y="145408"/>
                    <a:pt x="98784" y="146799"/>
                    <a:pt x="97360" y="147391"/>
                  </a:cubicBezTo>
                  <a:cubicBezTo>
                    <a:pt x="88330" y="151140"/>
                    <a:pt x="81292" y="159282"/>
                    <a:pt x="78047" y="169729"/>
                  </a:cubicBezTo>
                  <a:cubicBezTo>
                    <a:pt x="77554" y="171322"/>
                    <a:pt x="76078" y="172410"/>
                    <a:pt x="74405" y="172410"/>
                  </a:cubicBezTo>
                  <a:cubicBezTo>
                    <a:pt x="72736" y="172410"/>
                    <a:pt x="71259" y="171324"/>
                    <a:pt x="70763" y="169729"/>
                  </a:cubicBezTo>
                  <a:cubicBezTo>
                    <a:pt x="67514" y="159282"/>
                    <a:pt x="60474" y="151138"/>
                    <a:pt x="51447" y="147391"/>
                  </a:cubicBezTo>
                  <a:cubicBezTo>
                    <a:pt x="50025" y="146799"/>
                    <a:pt x="49098" y="145408"/>
                    <a:pt x="49098" y="143866"/>
                  </a:cubicBezTo>
                  <a:cubicBezTo>
                    <a:pt x="49098" y="142324"/>
                    <a:pt x="50023" y="140934"/>
                    <a:pt x="51447" y="140342"/>
                  </a:cubicBezTo>
                  <a:cubicBezTo>
                    <a:pt x="60472" y="136595"/>
                    <a:pt x="67514" y="128451"/>
                    <a:pt x="70763" y="118005"/>
                  </a:cubicBezTo>
                  <a:cubicBezTo>
                    <a:pt x="71257" y="116412"/>
                    <a:pt x="72736" y="115324"/>
                    <a:pt x="74405" y="115324"/>
                  </a:cubicBezTo>
                  <a:close/>
                  <a:moveTo>
                    <a:pt x="531119" y="103011"/>
                  </a:moveTo>
                  <a:cubicBezTo>
                    <a:pt x="532790" y="103011"/>
                    <a:pt x="534265" y="104099"/>
                    <a:pt x="534762" y="105696"/>
                  </a:cubicBezTo>
                  <a:cubicBezTo>
                    <a:pt x="538021" y="116205"/>
                    <a:pt x="545104" y="124395"/>
                    <a:pt x="554188" y="128162"/>
                  </a:cubicBezTo>
                  <a:cubicBezTo>
                    <a:pt x="555615" y="128754"/>
                    <a:pt x="556543" y="130143"/>
                    <a:pt x="556540" y="131687"/>
                  </a:cubicBezTo>
                  <a:cubicBezTo>
                    <a:pt x="556540" y="133227"/>
                    <a:pt x="555615" y="134619"/>
                    <a:pt x="554191" y="135211"/>
                  </a:cubicBezTo>
                  <a:cubicBezTo>
                    <a:pt x="545101" y="138989"/>
                    <a:pt x="538019" y="147180"/>
                    <a:pt x="534759" y="157682"/>
                  </a:cubicBezTo>
                  <a:cubicBezTo>
                    <a:pt x="534265" y="159280"/>
                    <a:pt x="532790" y="160368"/>
                    <a:pt x="531117" y="160368"/>
                  </a:cubicBezTo>
                  <a:cubicBezTo>
                    <a:pt x="529448" y="160368"/>
                    <a:pt x="527971" y="159282"/>
                    <a:pt x="527475" y="157686"/>
                  </a:cubicBezTo>
                  <a:cubicBezTo>
                    <a:pt x="524213" y="147182"/>
                    <a:pt x="517130" y="138989"/>
                    <a:pt x="508041" y="135216"/>
                  </a:cubicBezTo>
                  <a:cubicBezTo>
                    <a:pt x="506619" y="134622"/>
                    <a:pt x="505692" y="133229"/>
                    <a:pt x="505692" y="131687"/>
                  </a:cubicBezTo>
                  <a:cubicBezTo>
                    <a:pt x="505692" y="130145"/>
                    <a:pt x="506619" y="128754"/>
                    <a:pt x="508046" y="128162"/>
                  </a:cubicBezTo>
                  <a:cubicBezTo>
                    <a:pt x="517133" y="124395"/>
                    <a:pt x="524213" y="116205"/>
                    <a:pt x="527477" y="105692"/>
                  </a:cubicBezTo>
                  <a:cubicBezTo>
                    <a:pt x="527971" y="104099"/>
                    <a:pt x="529446" y="103011"/>
                    <a:pt x="531119" y="103011"/>
                  </a:cubicBezTo>
                  <a:close/>
                  <a:moveTo>
                    <a:pt x="253424" y="60214"/>
                  </a:moveTo>
                  <a:cubicBezTo>
                    <a:pt x="250742" y="72583"/>
                    <a:pt x="244252" y="88601"/>
                    <a:pt x="228554" y="94640"/>
                  </a:cubicBezTo>
                  <a:cubicBezTo>
                    <a:pt x="208133" y="102496"/>
                    <a:pt x="208536" y="104408"/>
                    <a:pt x="211150" y="116850"/>
                  </a:cubicBezTo>
                  <a:lnTo>
                    <a:pt x="211471" y="118365"/>
                  </a:lnTo>
                  <a:cubicBezTo>
                    <a:pt x="214675" y="133769"/>
                    <a:pt x="203111" y="139501"/>
                    <a:pt x="194669" y="143689"/>
                  </a:cubicBezTo>
                  <a:cubicBezTo>
                    <a:pt x="192911" y="144561"/>
                    <a:pt x="191220" y="145397"/>
                    <a:pt x="189667" y="146281"/>
                  </a:cubicBezTo>
                  <a:cubicBezTo>
                    <a:pt x="198430" y="188935"/>
                    <a:pt x="232210" y="219622"/>
                    <a:pt x="270855" y="219625"/>
                  </a:cubicBezTo>
                  <a:cubicBezTo>
                    <a:pt x="316840" y="219625"/>
                    <a:pt x="354251" y="176942"/>
                    <a:pt x="354251" y="124475"/>
                  </a:cubicBezTo>
                  <a:cubicBezTo>
                    <a:pt x="354251" y="123705"/>
                    <a:pt x="353715" y="119645"/>
                    <a:pt x="353682" y="118828"/>
                  </a:cubicBezTo>
                  <a:cubicBezTo>
                    <a:pt x="351236" y="101219"/>
                    <a:pt x="334598" y="97948"/>
                    <a:pt x="322449" y="95556"/>
                  </a:cubicBezTo>
                  <a:lnTo>
                    <a:pt x="318757" y="94807"/>
                  </a:lnTo>
                  <a:cubicBezTo>
                    <a:pt x="278438" y="86062"/>
                    <a:pt x="260978" y="71490"/>
                    <a:pt x="253424" y="60214"/>
                  </a:cubicBezTo>
                  <a:close/>
                  <a:moveTo>
                    <a:pt x="37556" y="54531"/>
                  </a:moveTo>
                  <a:cubicBezTo>
                    <a:pt x="39665" y="54531"/>
                    <a:pt x="41371" y="56235"/>
                    <a:pt x="41371" y="58344"/>
                  </a:cubicBezTo>
                  <a:lnTo>
                    <a:pt x="41371" y="72373"/>
                  </a:lnTo>
                  <a:cubicBezTo>
                    <a:pt x="41371" y="74480"/>
                    <a:pt x="39667" y="76187"/>
                    <a:pt x="37556" y="76187"/>
                  </a:cubicBezTo>
                  <a:cubicBezTo>
                    <a:pt x="35447" y="76187"/>
                    <a:pt x="33741" y="74480"/>
                    <a:pt x="33743" y="72373"/>
                  </a:cubicBezTo>
                  <a:lnTo>
                    <a:pt x="33743" y="58344"/>
                  </a:lnTo>
                  <a:cubicBezTo>
                    <a:pt x="33743" y="56237"/>
                    <a:pt x="35447" y="54531"/>
                    <a:pt x="37556" y="54531"/>
                  </a:cubicBezTo>
                  <a:close/>
                  <a:moveTo>
                    <a:pt x="47277" y="45180"/>
                  </a:moveTo>
                  <a:lnTo>
                    <a:pt x="61866" y="45180"/>
                  </a:lnTo>
                  <a:cubicBezTo>
                    <a:pt x="63973" y="45180"/>
                    <a:pt x="65679" y="46884"/>
                    <a:pt x="65679" y="48993"/>
                  </a:cubicBezTo>
                  <a:cubicBezTo>
                    <a:pt x="65679" y="51100"/>
                    <a:pt x="63975" y="52807"/>
                    <a:pt x="61866" y="52807"/>
                  </a:cubicBezTo>
                  <a:lnTo>
                    <a:pt x="47277" y="52807"/>
                  </a:lnTo>
                  <a:cubicBezTo>
                    <a:pt x="45170" y="52807"/>
                    <a:pt x="43464" y="51100"/>
                    <a:pt x="43464" y="48993"/>
                  </a:cubicBezTo>
                  <a:cubicBezTo>
                    <a:pt x="43464" y="46886"/>
                    <a:pt x="45168" y="45180"/>
                    <a:pt x="47277" y="45180"/>
                  </a:cubicBezTo>
                  <a:close/>
                  <a:moveTo>
                    <a:pt x="13245" y="45180"/>
                  </a:moveTo>
                  <a:lnTo>
                    <a:pt x="27826" y="45180"/>
                  </a:lnTo>
                  <a:cubicBezTo>
                    <a:pt x="29933" y="45180"/>
                    <a:pt x="31640" y="46884"/>
                    <a:pt x="31640" y="48993"/>
                  </a:cubicBezTo>
                  <a:cubicBezTo>
                    <a:pt x="31640" y="51100"/>
                    <a:pt x="29935" y="52807"/>
                    <a:pt x="27826" y="52807"/>
                  </a:cubicBezTo>
                  <a:lnTo>
                    <a:pt x="13245" y="52807"/>
                  </a:lnTo>
                  <a:cubicBezTo>
                    <a:pt x="11136" y="52807"/>
                    <a:pt x="9430" y="51100"/>
                    <a:pt x="9432" y="48993"/>
                  </a:cubicBezTo>
                  <a:cubicBezTo>
                    <a:pt x="9432" y="46886"/>
                    <a:pt x="11136" y="45180"/>
                    <a:pt x="13245" y="45180"/>
                  </a:cubicBezTo>
                  <a:close/>
                  <a:moveTo>
                    <a:pt x="223945" y="34406"/>
                  </a:moveTo>
                  <a:lnTo>
                    <a:pt x="224016" y="34406"/>
                  </a:lnTo>
                  <a:cubicBezTo>
                    <a:pt x="226092" y="34406"/>
                    <a:pt x="227790" y="36059"/>
                    <a:pt x="227828" y="38139"/>
                  </a:cubicBezTo>
                  <a:cubicBezTo>
                    <a:pt x="227835" y="38482"/>
                    <a:pt x="228171" y="72331"/>
                    <a:pt x="198357" y="80330"/>
                  </a:cubicBezTo>
                  <a:cubicBezTo>
                    <a:pt x="193200" y="81717"/>
                    <a:pt x="186703" y="84382"/>
                    <a:pt x="185041" y="89226"/>
                  </a:cubicBezTo>
                  <a:cubicBezTo>
                    <a:pt x="183223" y="94535"/>
                    <a:pt x="187675" y="100498"/>
                    <a:pt x="187719" y="100558"/>
                  </a:cubicBezTo>
                  <a:cubicBezTo>
                    <a:pt x="188990" y="102231"/>
                    <a:pt x="188674" y="104623"/>
                    <a:pt x="187005" y="105900"/>
                  </a:cubicBezTo>
                  <a:cubicBezTo>
                    <a:pt x="186313" y="106428"/>
                    <a:pt x="185492" y="106686"/>
                    <a:pt x="184684" y="106686"/>
                  </a:cubicBezTo>
                  <a:cubicBezTo>
                    <a:pt x="183545" y="106686"/>
                    <a:pt x="182422" y="106176"/>
                    <a:pt x="181672" y="105204"/>
                  </a:cubicBezTo>
                  <a:cubicBezTo>
                    <a:pt x="181385" y="104835"/>
                    <a:pt x="174699" y="96010"/>
                    <a:pt x="177805" y="86816"/>
                  </a:cubicBezTo>
                  <a:cubicBezTo>
                    <a:pt x="179992" y="80346"/>
                    <a:pt x="186242" y="75682"/>
                    <a:pt x="196386" y="72963"/>
                  </a:cubicBezTo>
                  <a:cubicBezTo>
                    <a:pt x="220379" y="66526"/>
                    <a:pt x="220218" y="39436"/>
                    <a:pt x="220201" y="38288"/>
                  </a:cubicBezTo>
                  <a:cubicBezTo>
                    <a:pt x="220167" y="36183"/>
                    <a:pt x="221845" y="34443"/>
                    <a:pt x="223945" y="34406"/>
                  </a:cubicBezTo>
                  <a:close/>
                  <a:moveTo>
                    <a:pt x="276826" y="27250"/>
                  </a:moveTo>
                  <a:cubicBezTo>
                    <a:pt x="278846" y="26650"/>
                    <a:pt x="280962" y="27791"/>
                    <a:pt x="281577" y="29798"/>
                  </a:cubicBezTo>
                  <a:cubicBezTo>
                    <a:pt x="281915" y="30919"/>
                    <a:pt x="290323" y="57293"/>
                    <a:pt x="324595" y="60646"/>
                  </a:cubicBezTo>
                  <a:cubicBezTo>
                    <a:pt x="364211" y="64524"/>
                    <a:pt x="370174" y="85764"/>
                    <a:pt x="370408" y="86668"/>
                  </a:cubicBezTo>
                  <a:cubicBezTo>
                    <a:pt x="370875" y="88472"/>
                    <a:pt x="369869" y="90477"/>
                    <a:pt x="368132" y="91171"/>
                  </a:cubicBezTo>
                  <a:cubicBezTo>
                    <a:pt x="366047" y="92006"/>
                    <a:pt x="363588" y="90753"/>
                    <a:pt x="363025" y="88590"/>
                  </a:cubicBezTo>
                  <a:cubicBezTo>
                    <a:pt x="362838" y="87938"/>
                    <a:pt x="357743" y="71555"/>
                    <a:pt x="323850" y="68240"/>
                  </a:cubicBezTo>
                  <a:cubicBezTo>
                    <a:pt x="284329" y="64373"/>
                    <a:pt x="274657" y="33305"/>
                    <a:pt x="274263" y="31985"/>
                  </a:cubicBezTo>
                  <a:cubicBezTo>
                    <a:pt x="273667" y="29969"/>
                    <a:pt x="274810" y="27853"/>
                    <a:pt x="276826" y="27250"/>
                  </a:cubicBezTo>
                  <a:close/>
                  <a:moveTo>
                    <a:pt x="37556" y="21797"/>
                  </a:moveTo>
                  <a:cubicBezTo>
                    <a:pt x="39665" y="21797"/>
                    <a:pt x="41371" y="23501"/>
                    <a:pt x="41371" y="25610"/>
                  </a:cubicBezTo>
                  <a:lnTo>
                    <a:pt x="41371" y="39639"/>
                  </a:lnTo>
                  <a:cubicBezTo>
                    <a:pt x="41371" y="41746"/>
                    <a:pt x="39667" y="43453"/>
                    <a:pt x="37556" y="43453"/>
                  </a:cubicBezTo>
                  <a:cubicBezTo>
                    <a:pt x="35447" y="43453"/>
                    <a:pt x="33741" y="41746"/>
                    <a:pt x="33743" y="39639"/>
                  </a:cubicBezTo>
                  <a:lnTo>
                    <a:pt x="33743" y="25610"/>
                  </a:lnTo>
                  <a:cubicBezTo>
                    <a:pt x="33743" y="23503"/>
                    <a:pt x="35447" y="21797"/>
                    <a:pt x="37556" y="21797"/>
                  </a:cubicBezTo>
                  <a:close/>
                  <a:moveTo>
                    <a:pt x="462917" y="14772"/>
                  </a:moveTo>
                  <a:cubicBezTo>
                    <a:pt x="455917" y="30512"/>
                    <a:pt x="444652" y="43203"/>
                    <a:pt x="430699" y="51027"/>
                  </a:cubicBezTo>
                  <a:cubicBezTo>
                    <a:pt x="444652" y="58857"/>
                    <a:pt x="455917" y="71548"/>
                    <a:pt x="462917" y="87289"/>
                  </a:cubicBezTo>
                  <a:cubicBezTo>
                    <a:pt x="469913" y="71548"/>
                    <a:pt x="481178" y="58857"/>
                    <a:pt x="495135" y="51033"/>
                  </a:cubicBezTo>
                  <a:cubicBezTo>
                    <a:pt x="481178" y="43203"/>
                    <a:pt x="469913" y="30512"/>
                    <a:pt x="462917" y="14772"/>
                  </a:cubicBezTo>
                  <a:close/>
                  <a:moveTo>
                    <a:pt x="289018" y="8282"/>
                  </a:moveTo>
                  <a:cubicBezTo>
                    <a:pt x="267266" y="9967"/>
                    <a:pt x="250244" y="15217"/>
                    <a:pt x="249901" y="15322"/>
                  </a:cubicBezTo>
                  <a:cubicBezTo>
                    <a:pt x="249768" y="15364"/>
                    <a:pt x="248041" y="15373"/>
                    <a:pt x="247794" y="15308"/>
                  </a:cubicBezTo>
                  <a:cubicBezTo>
                    <a:pt x="242085" y="14067"/>
                    <a:pt x="204270" y="6813"/>
                    <a:pt x="179230" y="25252"/>
                  </a:cubicBezTo>
                  <a:cubicBezTo>
                    <a:pt x="162368" y="37668"/>
                    <a:pt x="153110" y="59021"/>
                    <a:pt x="151722" y="88719"/>
                  </a:cubicBezTo>
                  <a:cubicBezTo>
                    <a:pt x="151457" y="94295"/>
                    <a:pt x="146789" y="97550"/>
                    <a:pt x="142274" y="100699"/>
                  </a:cubicBezTo>
                  <a:cubicBezTo>
                    <a:pt x="135554" y="105384"/>
                    <a:pt x="129206" y="109810"/>
                    <a:pt x="131661" y="121616"/>
                  </a:cubicBezTo>
                  <a:lnTo>
                    <a:pt x="132749" y="126754"/>
                  </a:lnTo>
                  <a:cubicBezTo>
                    <a:pt x="136771" y="145513"/>
                    <a:pt x="138438" y="153281"/>
                    <a:pt x="121924" y="168226"/>
                  </a:cubicBezTo>
                  <a:cubicBezTo>
                    <a:pt x="111927" y="177278"/>
                    <a:pt x="117814" y="186151"/>
                    <a:pt x="128250" y="199886"/>
                  </a:cubicBezTo>
                  <a:cubicBezTo>
                    <a:pt x="130552" y="202917"/>
                    <a:pt x="132871" y="205970"/>
                    <a:pt x="134911" y="209040"/>
                  </a:cubicBezTo>
                  <a:cubicBezTo>
                    <a:pt x="144837" y="223952"/>
                    <a:pt x="135187" y="231767"/>
                    <a:pt x="126672" y="238667"/>
                  </a:cubicBezTo>
                  <a:cubicBezTo>
                    <a:pt x="119109" y="244794"/>
                    <a:pt x="111286" y="251131"/>
                    <a:pt x="110810" y="263454"/>
                  </a:cubicBezTo>
                  <a:cubicBezTo>
                    <a:pt x="110200" y="279236"/>
                    <a:pt x="117529" y="287362"/>
                    <a:pt x="121828" y="290770"/>
                  </a:cubicBezTo>
                  <a:cubicBezTo>
                    <a:pt x="138861" y="274654"/>
                    <a:pt x="162119" y="264969"/>
                    <a:pt x="187547" y="264969"/>
                  </a:cubicBezTo>
                  <a:lnTo>
                    <a:pt x="221606" y="264969"/>
                  </a:lnTo>
                  <a:cubicBezTo>
                    <a:pt x="221606" y="264969"/>
                    <a:pt x="221768" y="211526"/>
                    <a:pt x="222013" y="211023"/>
                  </a:cubicBezTo>
                  <a:cubicBezTo>
                    <a:pt x="215840" y="206575"/>
                    <a:pt x="210171" y="201313"/>
                    <a:pt x="205109" y="195345"/>
                  </a:cubicBezTo>
                  <a:cubicBezTo>
                    <a:pt x="200757" y="199775"/>
                    <a:pt x="194709" y="202459"/>
                    <a:pt x="188286" y="202459"/>
                  </a:cubicBezTo>
                  <a:cubicBezTo>
                    <a:pt x="175460" y="202459"/>
                    <a:pt x="165025" y="192357"/>
                    <a:pt x="165025" y="179937"/>
                  </a:cubicBezTo>
                  <a:cubicBezTo>
                    <a:pt x="165025" y="168671"/>
                    <a:pt x="173636" y="159397"/>
                    <a:pt x="184803" y="157755"/>
                  </a:cubicBezTo>
                  <a:cubicBezTo>
                    <a:pt x="183555" y="153641"/>
                    <a:pt x="182452" y="149445"/>
                    <a:pt x="181668" y="145095"/>
                  </a:cubicBezTo>
                  <a:cubicBezTo>
                    <a:pt x="181401" y="143600"/>
                    <a:pt x="182042" y="142091"/>
                    <a:pt x="183297" y="141250"/>
                  </a:cubicBezTo>
                  <a:cubicBezTo>
                    <a:pt x="185787" y="139577"/>
                    <a:pt x="188579" y="138195"/>
                    <a:pt x="191281" y="136853"/>
                  </a:cubicBezTo>
                  <a:cubicBezTo>
                    <a:pt x="200684" y="132190"/>
                    <a:pt x="205915" y="129106"/>
                    <a:pt x="203999" y="119918"/>
                  </a:cubicBezTo>
                  <a:lnTo>
                    <a:pt x="203685" y="118417"/>
                  </a:lnTo>
                  <a:cubicBezTo>
                    <a:pt x="200396" y="102766"/>
                    <a:pt x="201387" y="96914"/>
                    <a:pt x="225813" y="87515"/>
                  </a:cubicBezTo>
                  <a:cubicBezTo>
                    <a:pt x="246889" y="79412"/>
                    <a:pt x="247656" y="46183"/>
                    <a:pt x="247683" y="44381"/>
                  </a:cubicBezTo>
                  <a:cubicBezTo>
                    <a:pt x="247756" y="41909"/>
                    <a:pt x="249897" y="40157"/>
                    <a:pt x="252153" y="40551"/>
                  </a:cubicBezTo>
                  <a:cubicBezTo>
                    <a:pt x="253955" y="40865"/>
                    <a:pt x="255313" y="42483"/>
                    <a:pt x="255313" y="44309"/>
                  </a:cubicBezTo>
                  <a:cubicBezTo>
                    <a:pt x="255357" y="45769"/>
                    <a:pt x="257144" y="73633"/>
                    <a:pt x="320373" y="87346"/>
                  </a:cubicBezTo>
                  <a:lnTo>
                    <a:pt x="323920" y="88069"/>
                  </a:lnTo>
                  <a:cubicBezTo>
                    <a:pt x="336687" y="90579"/>
                    <a:pt x="358050" y="94782"/>
                    <a:pt x="361269" y="118143"/>
                  </a:cubicBezTo>
                  <a:cubicBezTo>
                    <a:pt x="361329" y="119135"/>
                    <a:pt x="361881" y="123427"/>
                    <a:pt x="361881" y="124473"/>
                  </a:cubicBezTo>
                  <a:cubicBezTo>
                    <a:pt x="361881" y="136048"/>
                    <a:pt x="360101" y="147140"/>
                    <a:pt x="356961" y="157528"/>
                  </a:cubicBezTo>
                  <a:cubicBezTo>
                    <a:pt x="369221" y="158147"/>
                    <a:pt x="379027" y="167913"/>
                    <a:pt x="379027" y="179934"/>
                  </a:cubicBezTo>
                  <a:cubicBezTo>
                    <a:pt x="379027" y="192352"/>
                    <a:pt x="368590" y="202456"/>
                    <a:pt x="355760" y="202456"/>
                  </a:cubicBezTo>
                  <a:cubicBezTo>
                    <a:pt x="348700" y="202456"/>
                    <a:pt x="342152" y="199163"/>
                    <a:pt x="337773" y="193905"/>
                  </a:cubicBezTo>
                  <a:cubicBezTo>
                    <a:pt x="331661" y="201413"/>
                    <a:pt x="324596" y="207881"/>
                    <a:pt x="316762" y="213076"/>
                  </a:cubicBezTo>
                  <a:lnTo>
                    <a:pt x="316762" y="264967"/>
                  </a:lnTo>
                  <a:lnTo>
                    <a:pt x="316762" y="264973"/>
                  </a:lnTo>
                  <a:lnTo>
                    <a:pt x="350816" y="264973"/>
                  </a:lnTo>
                  <a:cubicBezTo>
                    <a:pt x="375507" y="264973"/>
                    <a:pt x="398183" y="274065"/>
                    <a:pt x="415073" y="289346"/>
                  </a:cubicBezTo>
                  <a:cubicBezTo>
                    <a:pt x="419256" y="285384"/>
                    <a:pt x="425023" y="277382"/>
                    <a:pt x="424487" y="263449"/>
                  </a:cubicBezTo>
                  <a:cubicBezTo>
                    <a:pt x="424015" y="251129"/>
                    <a:pt x="416192" y="244792"/>
                    <a:pt x="408629" y="238664"/>
                  </a:cubicBezTo>
                  <a:cubicBezTo>
                    <a:pt x="400116" y="231769"/>
                    <a:pt x="390468" y="223955"/>
                    <a:pt x="400392" y="209042"/>
                  </a:cubicBezTo>
                  <a:cubicBezTo>
                    <a:pt x="402430" y="205976"/>
                    <a:pt x="404740" y="202932"/>
                    <a:pt x="407038" y="199909"/>
                  </a:cubicBezTo>
                  <a:cubicBezTo>
                    <a:pt x="417483" y="186165"/>
                    <a:pt x="423377" y="177284"/>
                    <a:pt x="413371" y="168228"/>
                  </a:cubicBezTo>
                  <a:cubicBezTo>
                    <a:pt x="396872" y="153283"/>
                    <a:pt x="398530" y="145524"/>
                    <a:pt x="402546" y="126772"/>
                  </a:cubicBezTo>
                  <a:lnTo>
                    <a:pt x="403634" y="121623"/>
                  </a:lnTo>
                  <a:cubicBezTo>
                    <a:pt x="406070" y="109919"/>
                    <a:pt x="399704" y="105498"/>
                    <a:pt x="392965" y="100814"/>
                  </a:cubicBezTo>
                  <a:cubicBezTo>
                    <a:pt x="388348" y="97606"/>
                    <a:pt x="383568" y="94286"/>
                    <a:pt x="383584" y="88539"/>
                  </a:cubicBezTo>
                  <a:cubicBezTo>
                    <a:pt x="383644" y="58047"/>
                    <a:pt x="374539" y="35872"/>
                    <a:pt x="356521" y="22635"/>
                  </a:cubicBezTo>
                  <a:cubicBezTo>
                    <a:pt x="337254" y="8478"/>
                    <a:pt x="310771" y="6597"/>
                    <a:pt x="289018" y="8282"/>
                  </a:cubicBezTo>
                  <a:close/>
                  <a:moveTo>
                    <a:pt x="289769" y="433"/>
                  </a:moveTo>
                  <a:cubicBezTo>
                    <a:pt x="312548" y="-1171"/>
                    <a:pt x="340175" y="1166"/>
                    <a:pt x="361022" y="16465"/>
                  </a:cubicBezTo>
                  <a:cubicBezTo>
                    <a:pt x="381125" y="31224"/>
                    <a:pt x="391283" y="55475"/>
                    <a:pt x="391216" y="88548"/>
                  </a:cubicBezTo>
                  <a:cubicBezTo>
                    <a:pt x="391211" y="90299"/>
                    <a:pt x="394182" y="92364"/>
                    <a:pt x="397321" y="94542"/>
                  </a:cubicBezTo>
                  <a:cubicBezTo>
                    <a:pt x="404190" y="99317"/>
                    <a:pt x="414568" y="106526"/>
                    <a:pt x="411108" y="123169"/>
                  </a:cubicBezTo>
                  <a:lnTo>
                    <a:pt x="410004" y="128363"/>
                  </a:lnTo>
                  <a:cubicBezTo>
                    <a:pt x="406070" y="146750"/>
                    <a:pt x="405252" y="150577"/>
                    <a:pt x="418490" y="162568"/>
                  </a:cubicBezTo>
                  <a:cubicBezTo>
                    <a:pt x="434195" y="176782"/>
                    <a:pt x="422507" y="192163"/>
                    <a:pt x="413115" y="204519"/>
                  </a:cubicBezTo>
                  <a:cubicBezTo>
                    <a:pt x="410912" y="207416"/>
                    <a:pt x="408696" y="210329"/>
                    <a:pt x="406740" y="213261"/>
                  </a:cubicBezTo>
                  <a:cubicBezTo>
                    <a:pt x="400899" y="222041"/>
                    <a:pt x="404353" y="225374"/>
                    <a:pt x="413431" y="232732"/>
                  </a:cubicBezTo>
                  <a:cubicBezTo>
                    <a:pt x="421485" y="239254"/>
                    <a:pt x="431507" y="247373"/>
                    <a:pt x="432110" y="263149"/>
                  </a:cubicBezTo>
                  <a:cubicBezTo>
                    <a:pt x="432755" y="279848"/>
                    <a:pt x="425717" y="289667"/>
                    <a:pt x="420493" y="294669"/>
                  </a:cubicBezTo>
                  <a:cubicBezTo>
                    <a:pt x="430908" y="305803"/>
                    <a:pt x="438543" y="319562"/>
                    <a:pt x="442249" y="335087"/>
                  </a:cubicBezTo>
                  <a:lnTo>
                    <a:pt x="491688" y="542227"/>
                  </a:lnTo>
                  <a:cubicBezTo>
                    <a:pt x="492175" y="544276"/>
                    <a:pt x="490913" y="546336"/>
                    <a:pt x="488864" y="546824"/>
                  </a:cubicBezTo>
                  <a:cubicBezTo>
                    <a:pt x="488566" y="546895"/>
                    <a:pt x="488268" y="546928"/>
                    <a:pt x="487974" y="546928"/>
                  </a:cubicBezTo>
                  <a:cubicBezTo>
                    <a:pt x="486250" y="546928"/>
                    <a:pt x="484686" y="545751"/>
                    <a:pt x="484267" y="544000"/>
                  </a:cubicBezTo>
                  <a:lnTo>
                    <a:pt x="434822" y="336858"/>
                  </a:lnTo>
                  <a:cubicBezTo>
                    <a:pt x="425786" y="299021"/>
                    <a:pt x="391241" y="272594"/>
                    <a:pt x="350812" y="272594"/>
                  </a:cubicBezTo>
                  <a:lnTo>
                    <a:pt x="347523" y="272594"/>
                  </a:lnTo>
                  <a:cubicBezTo>
                    <a:pt x="347592" y="272881"/>
                    <a:pt x="347699" y="338856"/>
                    <a:pt x="347699" y="338856"/>
                  </a:cubicBezTo>
                  <a:cubicBezTo>
                    <a:pt x="375872" y="363807"/>
                    <a:pt x="386928" y="391273"/>
                    <a:pt x="391176" y="410235"/>
                  </a:cubicBezTo>
                  <a:cubicBezTo>
                    <a:pt x="393134" y="418962"/>
                    <a:pt x="393534" y="427764"/>
                    <a:pt x="392500" y="436210"/>
                  </a:cubicBezTo>
                  <a:cubicBezTo>
                    <a:pt x="392638" y="436462"/>
                    <a:pt x="424394" y="548292"/>
                    <a:pt x="424394" y="548292"/>
                  </a:cubicBezTo>
                  <a:cubicBezTo>
                    <a:pt x="424970" y="550328"/>
                    <a:pt x="423681" y="552544"/>
                    <a:pt x="421617" y="553040"/>
                  </a:cubicBezTo>
                  <a:cubicBezTo>
                    <a:pt x="419670" y="553510"/>
                    <a:pt x="417596" y="552295"/>
                    <a:pt x="417055" y="550372"/>
                  </a:cubicBezTo>
                  <a:cubicBezTo>
                    <a:pt x="417055" y="550372"/>
                    <a:pt x="388975" y="451138"/>
                    <a:pt x="388975" y="451138"/>
                  </a:cubicBezTo>
                  <a:cubicBezTo>
                    <a:pt x="388944" y="451222"/>
                    <a:pt x="376502" y="505229"/>
                    <a:pt x="381048" y="548946"/>
                  </a:cubicBezTo>
                  <a:cubicBezTo>
                    <a:pt x="381281" y="551231"/>
                    <a:pt x="379365" y="553265"/>
                    <a:pt x="377065" y="553152"/>
                  </a:cubicBezTo>
                  <a:cubicBezTo>
                    <a:pt x="375211" y="553060"/>
                    <a:pt x="373645" y="551576"/>
                    <a:pt x="373453" y="549736"/>
                  </a:cubicBezTo>
                  <a:cubicBezTo>
                    <a:pt x="370483" y="521147"/>
                    <a:pt x="373956" y="490893"/>
                    <a:pt x="377245" y="471090"/>
                  </a:cubicBezTo>
                  <a:cubicBezTo>
                    <a:pt x="375027" y="473544"/>
                    <a:pt x="372679" y="475787"/>
                    <a:pt x="370105" y="477645"/>
                  </a:cubicBezTo>
                  <a:cubicBezTo>
                    <a:pt x="369431" y="478134"/>
                    <a:pt x="368652" y="478368"/>
                    <a:pt x="367877" y="478368"/>
                  </a:cubicBezTo>
                  <a:cubicBezTo>
                    <a:pt x="366694" y="478368"/>
                    <a:pt x="365528" y="477818"/>
                    <a:pt x="364782" y="476784"/>
                  </a:cubicBezTo>
                  <a:cubicBezTo>
                    <a:pt x="363550" y="475079"/>
                    <a:pt x="363935" y="472694"/>
                    <a:pt x="365644" y="471461"/>
                  </a:cubicBezTo>
                  <a:cubicBezTo>
                    <a:pt x="371117" y="467507"/>
                    <a:pt x="375710" y="461831"/>
                    <a:pt x="379290" y="454589"/>
                  </a:cubicBezTo>
                  <a:cubicBezTo>
                    <a:pt x="385742" y="441532"/>
                    <a:pt x="386879" y="425946"/>
                    <a:pt x="383733" y="411906"/>
                  </a:cubicBezTo>
                  <a:cubicBezTo>
                    <a:pt x="379672" y="393790"/>
                    <a:pt x="369041" y="367403"/>
                    <a:pt x="341509" y="343522"/>
                  </a:cubicBezTo>
                  <a:cubicBezTo>
                    <a:pt x="330061" y="349843"/>
                    <a:pt x="277550" y="381499"/>
                    <a:pt x="272715" y="432710"/>
                  </a:cubicBezTo>
                  <a:cubicBezTo>
                    <a:pt x="272532" y="434670"/>
                    <a:pt x="270886" y="436168"/>
                    <a:pt x="268919" y="436168"/>
                  </a:cubicBezTo>
                  <a:cubicBezTo>
                    <a:pt x="266952" y="436168"/>
                    <a:pt x="265305" y="434670"/>
                    <a:pt x="265123" y="432710"/>
                  </a:cubicBezTo>
                  <a:cubicBezTo>
                    <a:pt x="260277" y="381452"/>
                    <a:pt x="208246" y="349861"/>
                    <a:pt x="196843" y="343528"/>
                  </a:cubicBezTo>
                  <a:cubicBezTo>
                    <a:pt x="169308" y="367405"/>
                    <a:pt x="158681" y="393792"/>
                    <a:pt x="154621" y="411904"/>
                  </a:cubicBezTo>
                  <a:cubicBezTo>
                    <a:pt x="151268" y="426852"/>
                    <a:pt x="152847" y="442011"/>
                    <a:pt x="159064" y="454587"/>
                  </a:cubicBezTo>
                  <a:cubicBezTo>
                    <a:pt x="162644" y="461829"/>
                    <a:pt x="167239" y="467508"/>
                    <a:pt x="172710" y="471459"/>
                  </a:cubicBezTo>
                  <a:cubicBezTo>
                    <a:pt x="174421" y="472692"/>
                    <a:pt x="174804" y="475075"/>
                    <a:pt x="173571" y="476782"/>
                  </a:cubicBezTo>
                  <a:cubicBezTo>
                    <a:pt x="172339" y="478493"/>
                    <a:pt x="169956" y="478875"/>
                    <a:pt x="168249" y="477643"/>
                  </a:cubicBezTo>
                  <a:cubicBezTo>
                    <a:pt x="165570" y="475711"/>
                    <a:pt x="163132" y="473373"/>
                    <a:pt x="160840" y="470796"/>
                  </a:cubicBezTo>
                  <a:cubicBezTo>
                    <a:pt x="164053" y="490568"/>
                    <a:pt x="167475" y="520989"/>
                    <a:pt x="164480" y="549734"/>
                  </a:cubicBezTo>
                  <a:cubicBezTo>
                    <a:pt x="164275" y="551725"/>
                    <a:pt x="162422" y="553285"/>
                    <a:pt x="160417" y="553143"/>
                  </a:cubicBezTo>
                  <a:cubicBezTo>
                    <a:pt x="158312" y="552994"/>
                    <a:pt x="156677" y="551031"/>
                    <a:pt x="156895" y="548944"/>
                  </a:cubicBezTo>
                  <a:cubicBezTo>
                    <a:pt x="161614" y="503631"/>
                    <a:pt x="149510" y="452101"/>
                    <a:pt x="149261" y="451060"/>
                  </a:cubicBezTo>
                  <a:cubicBezTo>
                    <a:pt x="149261" y="451060"/>
                    <a:pt x="120589" y="550390"/>
                    <a:pt x="120589" y="550390"/>
                  </a:cubicBezTo>
                  <a:cubicBezTo>
                    <a:pt x="120081" y="552135"/>
                    <a:pt x="118324" y="553321"/>
                    <a:pt x="116510" y="553123"/>
                  </a:cubicBezTo>
                  <a:cubicBezTo>
                    <a:pt x="114192" y="552871"/>
                    <a:pt x="112610" y="550510"/>
                    <a:pt x="113257" y="548274"/>
                  </a:cubicBezTo>
                  <a:cubicBezTo>
                    <a:pt x="113257" y="548274"/>
                    <a:pt x="145770" y="435638"/>
                    <a:pt x="145770" y="435638"/>
                  </a:cubicBezTo>
                  <a:cubicBezTo>
                    <a:pt x="144826" y="427368"/>
                    <a:pt x="145264" y="418764"/>
                    <a:pt x="147180" y="410235"/>
                  </a:cubicBezTo>
                  <a:cubicBezTo>
                    <a:pt x="151592" y="390550"/>
                    <a:pt x="163278" y="361696"/>
                    <a:pt x="193899" y="336010"/>
                  </a:cubicBezTo>
                  <a:cubicBezTo>
                    <a:pt x="193988" y="335937"/>
                    <a:pt x="194202" y="273460"/>
                    <a:pt x="194202" y="273460"/>
                  </a:cubicBezTo>
                  <a:cubicBezTo>
                    <a:pt x="194202" y="273153"/>
                    <a:pt x="194309" y="272881"/>
                    <a:pt x="194378" y="272596"/>
                  </a:cubicBezTo>
                  <a:lnTo>
                    <a:pt x="187545" y="272596"/>
                  </a:lnTo>
                  <a:cubicBezTo>
                    <a:pt x="147116" y="272596"/>
                    <a:pt x="112572" y="299023"/>
                    <a:pt x="103534" y="336860"/>
                  </a:cubicBezTo>
                  <a:lnTo>
                    <a:pt x="54089" y="544002"/>
                  </a:lnTo>
                  <a:cubicBezTo>
                    <a:pt x="53617" y="545976"/>
                    <a:pt x="51608" y="547257"/>
                    <a:pt x="49617" y="546853"/>
                  </a:cubicBezTo>
                  <a:cubicBezTo>
                    <a:pt x="47530" y="546428"/>
                    <a:pt x="46175" y="544300"/>
                    <a:pt x="46668" y="542229"/>
                  </a:cubicBezTo>
                  <a:cubicBezTo>
                    <a:pt x="46680" y="542178"/>
                    <a:pt x="96113" y="335087"/>
                    <a:pt x="96113" y="335087"/>
                  </a:cubicBezTo>
                  <a:cubicBezTo>
                    <a:pt x="99651" y="320277"/>
                    <a:pt x="106805" y="307109"/>
                    <a:pt x="116495" y="296260"/>
                  </a:cubicBezTo>
                  <a:cubicBezTo>
                    <a:pt x="110825" y="291538"/>
                    <a:pt x="102481" y="281445"/>
                    <a:pt x="103189" y="263153"/>
                  </a:cubicBezTo>
                  <a:cubicBezTo>
                    <a:pt x="103796" y="247375"/>
                    <a:pt x="113820" y="239256"/>
                    <a:pt x="121870" y="232732"/>
                  </a:cubicBezTo>
                  <a:cubicBezTo>
                    <a:pt x="130953" y="225379"/>
                    <a:pt x="134402" y="222041"/>
                    <a:pt x="128561" y="213261"/>
                  </a:cubicBezTo>
                  <a:cubicBezTo>
                    <a:pt x="126601" y="210322"/>
                    <a:pt x="124380" y="207400"/>
                    <a:pt x="122175" y="204499"/>
                  </a:cubicBezTo>
                  <a:cubicBezTo>
                    <a:pt x="112790" y="192145"/>
                    <a:pt x="101109" y="176777"/>
                    <a:pt x="116806" y="162568"/>
                  </a:cubicBezTo>
                  <a:cubicBezTo>
                    <a:pt x="130056" y="150573"/>
                    <a:pt x="129237" y="146746"/>
                    <a:pt x="125292" y="128351"/>
                  </a:cubicBezTo>
                  <a:lnTo>
                    <a:pt x="124189" y="123165"/>
                  </a:lnTo>
                  <a:cubicBezTo>
                    <a:pt x="120713" y="106430"/>
                    <a:pt x="131062" y="99210"/>
                    <a:pt x="137908" y="94435"/>
                  </a:cubicBezTo>
                  <a:cubicBezTo>
                    <a:pt x="141050" y="92250"/>
                    <a:pt x="144014" y="90181"/>
                    <a:pt x="144101" y="88356"/>
                  </a:cubicBezTo>
                  <a:cubicBezTo>
                    <a:pt x="145605" y="56222"/>
                    <a:pt x="155916" y="32911"/>
                    <a:pt x="174755" y="19071"/>
                  </a:cubicBezTo>
                  <a:cubicBezTo>
                    <a:pt x="204729" y="-2964"/>
                    <a:pt x="244951" y="7236"/>
                    <a:pt x="246653" y="7687"/>
                  </a:cubicBezTo>
                  <a:cubicBezTo>
                    <a:pt x="246969" y="7772"/>
                    <a:pt x="247563" y="8057"/>
                    <a:pt x="247603" y="8046"/>
                  </a:cubicBezTo>
                  <a:cubicBezTo>
                    <a:pt x="249058" y="7582"/>
                    <a:pt x="266989" y="2037"/>
                    <a:pt x="289769" y="433"/>
                  </a:cubicBezTo>
                  <a:close/>
                  <a:moveTo>
                    <a:pt x="462915" y="125"/>
                  </a:moveTo>
                  <a:cubicBezTo>
                    <a:pt x="464586" y="125"/>
                    <a:pt x="466061" y="1210"/>
                    <a:pt x="466557" y="2806"/>
                  </a:cubicBezTo>
                  <a:cubicBezTo>
                    <a:pt x="473043" y="23692"/>
                    <a:pt x="487167" y="39982"/>
                    <a:pt x="505305" y="47500"/>
                  </a:cubicBezTo>
                  <a:cubicBezTo>
                    <a:pt x="506732" y="48092"/>
                    <a:pt x="507659" y="49483"/>
                    <a:pt x="507659" y="51025"/>
                  </a:cubicBezTo>
                  <a:cubicBezTo>
                    <a:pt x="507659" y="52566"/>
                    <a:pt x="506732" y="53957"/>
                    <a:pt x="505305" y="54549"/>
                  </a:cubicBezTo>
                  <a:cubicBezTo>
                    <a:pt x="487167" y="62074"/>
                    <a:pt x="473043" y="78367"/>
                    <a:pt x="466557" y="99253"/>
                  </a:cubicBezTo>
                  <a:cubicBezTo>
                    <a:pt x="466064" y="100846"/>
                    <a:pt x="464588" y="101934"/>
                    <a:pt x="462915" y="101934"/>
                  </a:cubicBezTo>
                  <a:cubicBezTo>
                    <a:pt x="461246" y="101934"/>
                    <a:pt x="459769" y="100849"/>
                    <a:pt x="459273" y="99253"/>
                  </a:cubicBezTo>
                  <a:cubicBezTo>
                    <a:pt x="452784" y="78367"/>
                    <a:pt x="438662" y="62076"/>
                    <a:pt x="420524" y="54558"/>
                  </a:cubicBezTo>
                  <a:cubicBezTo>
                    <a:pt x="419097" y="53966"/>
                    <a:pt x="418170" y="52569"/>
                    <a:pt x="418170" y="51027"/>
                  </a:cubicBezTo>
                  <a:cubicBezTo>
                    <a:pt x="418170" y="49485"/>
                    <a:pt x="419097" y="48092"/>
                    <a:pt x="420524" y="47500"/>
                  </a:cubicBezTo>
                  <a:cubicBezTo>
                    <a:pt x="438660" y="39984"/>
                    <a:pt x="452782" y="23692"/>
                    <a:pt x="459273" y="2806"/>
                  </a:cubicBezTo>
                  <a:cubicBezTo>
                    <a:pt x="459767" y="1213"/>
                    <a:pt x="461246" y="125"/>
                    <a:pt x="462915" y="125"/>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34" name="Freeform: Shape 33">
              <a:extLst>
                <a:ext uri="{FF2B5EF4-FFF2-40B4-BE49-F238E27FC236}">
                  <a16:creationId xmlns:a16="http://schemas.microsoft.com/office/drawing/2014/main" id="{0CCF417F-5C9A-7215-8C9E-A47FB96BDE39}"/>
                </a:ext>
              </a:extLst>
            </p:cNvPr>
            <p:cNvSpPr/>
            <p:nvPr/>
          </p:nvSpPr>
          <p:spPr>
            <a:xfrm>
              <a:off x="8033607" y="5676888"/>
              <a:ext cx="602318" cy="521998"/>
            </a:xfrm>
            <a:custGeom>
              <a:avLst/>
              <a:gdLst>
                <a:gd name="connsiteX0" fmla="*/ 419763 w 602318"/>
                <a:gd name="connsiteY0" fmla="*/ 449430 h 521998"/>
                <a:gd name="connsiteX1" fmla="*/ 372214 w 602318"/>
                <a:gd name="connsiteY1" fmla="*/ 495328 h 521998"/>
                <a:gd name="connsiteX2" fmla="*/ 369980 w 602318"/>
                <a:gd name="connsiteY2" fmla="*/ 500459 h 521998"/>
                <a:gd name="connsiteX3" fmla="*/ 372223 w 602318"/>
                <a:gd name="connsiteY3" fmla="*/ 505584 h 521998"/>
                <a:gd name="connsiteX4" fmla="*/ 383666 w 602318"/>
                <a:gd name="connsiteY4" fmla="*/ 505599 h 521998"/>
                <a:gd name="connsiteX5" fmla="*/ 431190 w 602318"/>
                <a:gd name="connsiteY5" fmla="*/ 460373 h 521998"/>
                <a:gd name="connsiteX6" fmla="*/ 198448 w 602318"/>
                <a:gd name="connsiteY6" fmla="*/ 449428 h 521998"/>
                <a:gd name="connsiteX7" fmla="*/ 187022 w 602318"/>
                <a:gd name="connsiteY7" fmla="*/ 460366 h 521998"/>
                <a:gd name="connsiteX8" fmla="*/ 234558 w 602318"/>
                <a:gd name="connsiteY8" fmla="*/ 505597 h 521998"/>
                <a:gd name="connsiteX9" fmla="*/ 245986 w 602318"/>
                <a:gd name="connsiteY9" fmla="*/ 505581 h 521998"/>
                <a:gd name="connsiteX10" fmla="*/ 248235 w 602318"/>
                <a:gd name="connsiteY10" fmla="*/ 500450 h 521998"/>
                <a:gd name="connsiteX11" fmla="*/ 246017 w 602318"/>
                <a:gd name="connsiteY11" fmla="*/ 495335 h 521998"/>
                <a:gd name="connsiteX12" fmla="*/ 108852 w 602318"/>
                <a:gd name="connsiteY12" fmla="*/ 417363 h 521998"/>
                <a:gd name="connsiteX13" fmla="*/ 103705 w 602318"/>
                <a:gd name="connsiteY13" fmla="*/ 422289 h 521998"/>
                <a:gd name="connsiteX14" fmla="*/ 102557 w 602318"/>
                <a:gd name="connsiteY14" fmla="*/ 424870 h 521998"/>
                <a:gd name="connsiteX15" fmla="*/ 103690 w 602318"/>
                <a:gd name="connsiteY15" fmla="*/ 427451 h 521998"/>
                <a:gd name="connsiteX16" fmla="*/ 134558 w 602318"/>
                <a:gd name="connsiteY16" fmla="*/ 457278 h 521998"/>
                <a:gd name="connsiteX17" fmla="*/ 140737 w 602318"/>
                <a:gd name="connsiteY17" fmla="*/ 457302 h 521998"/>
                <a:gd name="connsiteX18" fmla="*/ 145476 w 602318"/>
                <a:gd name="connsiteY18" fmla="*/ 452757 h 521998"/>
                <a:gd name="connsiteX19" fmla="*/ 509364 w 602318"/>
                <a:gd name="connsiteY19" fmla="*/ 417359 h 521998"/>
                <a:gd name="connsiteX20" fmla="*/ 472736 w 602318"/>
                <a:gd name="connsiteY20" fmla="*/ 452752 h 521998"/>
                <a:gd name="connsiteX21" fmla="*/ 477488 w 602318"/>
                <a:gd name="connsiteY21" fmla="*/ 457307 h 521998"/>
                <a:gd name="connsiteX22" fmla="*/ 483645 w 602318"/>
                <a:gd name="connsiteY22" fmla="*/ 457285 h 521998"/>
                <a:gd name="connsiteX23" fmla="*/ 514520 w 602318"/>
                <a:gd name="connsiteY23" fmla="*/ 427449 h 521998"/>
                <a:gd name="connsiteX24" fmla="*/ 515659 w 602318"/>
                <a:gd name="connsiteY24" fmla="*/ 424866 h 521998"/>
                <a:gd name="connsiteX25" fmla="*/ 514511 w 602318"/>
                <a:gd name="connsiteY25" fmla="*/ 422285 h 521998"/>
                <a:gd name="connsiteX26" fmla="*/ 127037 w 602318"/>
                <a:gd name="connsiteY26" fmla="*/ 365288 h 521998"/>
                <a:gd name="connsiteX27" fmla="*/ 105448 w 602318"/>
                <a:gd name="connsiteY27" fmla="*/ 385965 h 521998"/>
                <a:gd name="connsiteX28" fmla="*/ 103614 w 602318"/>
                <a:gd name="connsiteY28" fmla="*/ 390126 h 521998"/>
                <a:gd name="connsiteX29" fmla="*/ 105432 w 602318"/>
                <a:gd name="connsiteY29" fmla="*/ 394303 h 521998"/>
                <a:gd name="connsiteX30" fmla="*/ 165435 w 602318"/>
                <a:gd name="connsiteY30" fmla="*/ 452285 h 521998"/>
                <a:gd name="connsiteX31" fmla="*/ 174905 w 602318"/>
                <a:gd name="connsiteY31" fmla="*/ 452309 h 521998"/>
                <a:gd name="connsiteX32" fmla="*/ 196087 w 602318"/>
                <a:gd name="connsiteY32" fmla="*/ 432028 h 521998"/>
                <a:gd name="connsiteX33" fmla="*/ 491188 w 602318"/>
                <a:gd name="connsiteY33" fmla="*/ 365282 h 521998"/>
                <a:gd name="connsiteX34" fmla="*/ 422128 w 602318"/>
                <a:gd name="connsiteY34" fmla="*/ 432024 h 521998"/>
                <a:gd name="connsiteX35" fmla="*/ 443307 w 602318"/>
                <a:gd name="connsiteY35" fmla="*/ 452307 h 521998"/>
                <a:gd name="connsiteX36" fmla="*/ 452777 w 602318"/>
                <a:gd name="connsiteY36" fmla="*/ 452290 h 521998"/>
                <a:gd name="connsiteX37" fmla="*/ 512795 w 602318"/>
                <a:gd name="connsiteY37" fmla="*/ 394298 h 521998"/>
                <a:gd name="connsiteX38" fmla="*/ 514607 w 602318"/>
                <a:gd name="connsiteY38" fmla="*/ 390115 h 521998"/>
                <a:gd name="connsiteX39" fmla="*/ 512773 w 602318"/>
                <a:gd name="connsiteY39" fmla="*/ 385954 h 521998"/>
                <a:gd name="connsiteX40" fmla="*/ 285416 w 602318"/>
                <a:gd name="connsiteY40" fmla="*/ 329560 h 521998"/>
                <a:gd name="connsiteX41" fmla="*/ 294348 w 602318"/>
                <a:gd name="connsiteY41" fmla="*/ 334162 h 521998"/>
                <a:gd name="connsiteX42" fmla="*/ 289748 w 602318"/>
                <a:gd name="connsiteY42" fmla="*/ 343093 h 521998"/>
                <a:gd name="connsiteX43" fmla="*/ 256993 w 602318"/>
                <a:gd name="connsiteY43" fmla="*/ 353589 h 521998"/>
                <a:gd name="connsiteX44" fmla="*/ 254828 w 602318"/>
                <a:gd name="connsiteY44" fmla="*/ 353927 h 521998"/>
                <a:gd name="connsiteX45" fmla="*/ 248061 w 602318"/>
                <a:gd name="connsiteY45" fmla="*/ 348987 h 521998"/>
                <a:gd name="connsiteX46" fmla="*/ 252661 w 602318"/>
                <a:gd name="connsiteY46" fmla="*/ 340056 h 521998"/>
                <a:gd name="connsiteX47" fmla="*/ 332814 w 602318"/>
                <a:gd name="connsiteY47" fmla="*/ 329558 h 521998"/>
                <a:gd name="connsiteX48" fmla="*/ 365562 w 602318"/>
                <a:gd name="connsiteY48" fmla="*/ 340054 h 521998"/>
                <a:gd name="connsiteX49" fmla="*/ 370161 w 602318"/>
                <a:gd name="connsiteY49" fmla="*/ 348986 h 521998"/>
                <a:gd name="connsiteX50" fmla="*/ 363395 w 602318"/>
                <a:gd name="connsiteY50" fmla="*/ 353925 h 521998"/>
                <a:gd name="connsiteX51" fmla="*/ 361230 w 602318"/>
                <a:gd name="connsiteY51" fmla="*/ 353585 h 521998"/>
                <a:gd name="connsiteX52" fmla="*/ 328481 w 602318"/>
                <a:gd name="connsiteY52" fmla="*/ 343088 h 521998"/>
                <a:gd name="connsiteX53" fmla="*/ 323882 w 602318"/>
                <a:gd name="connsiteY53" fmla="*/ 334157 h 521998"/>
                <a:gd name="connsiteX54" fmla="*/ 332814 w 602318"/>
                <a:gd name="connsiteY54" fmla="*/ 329558 h 521998"/>
                <a:gd name="connsiteX55" fmla="*/ 368309 w 602318"/>
                <a:gd name="connsiteY55" fmla="*/ 299709 h 521998"/>
                <a:gd name="connsiteX56" fmla="*/ 390154 w 602318"/>
                <a:gd name="connsiteY56" fmla="*/ 320707 h 521998"/>
                <a:gd name="connsiteX57" fmla="*/ 390348 w 602318"/>
                <a:gd name="connsiteY57" fmla="*/ 330748 h 521998"/>
                <a:gd name="connsiteX58" fmla="*/ 385233 w 602318"/>
                <a:gd name="connsiteY58" fmla="*/ 332928 h 521998"/>
                <a:gd name="connsiteX59" fmla="*/ 380308 w 602318"/>
                <a:gd name="connsiteY59" fmla="*/ 330941 h 521998"/>
                <a:gd name="connsiteX60" fmla="*/ 358463 w 602318"/>
                <a:gd name="connsiteY60" fmla="*/ 309942 h 521998"/>
                <a:gd name="connsiteX61" fmla="*/ 358269 w 602318"/>
                <a:gd name="connsiteY61" fmla="*/ 299903 h 521998"/>
                <a:gd name="connsiteX62" fmla="*/ 368309 w 602318"/>
                <a:gd name="connsiteY62" fmla="*/ 299709 h 521998"/>
                <a:gd name="connsiteX63" fmla="*/ 249902 w 602318"/>
                <a:gd name="connsiteY63" fmla="*/ 299709 h 521998"/>
                <a:gd name="connsiteX64" fmla="*/ 259942 w 602318"/>
                <a:gd name="connsiteY64" fmla="*/ 299903 h 521998"/>
                <a:gd name="connsiteX65" fmla="*/ 259749 w 602318"/>
                <a:gd name="connsiteY65" fmla="*/ 309942 h 521998"/>
                <a:gd name="connsiteX66" fmla="*/ 237918 w 602318"/>
                <a:gd name="connsiteY66" fmla="*/ 330941 h 521998"/>
                <a:gd name="connsiteX67" fmla="*/ 232994 w 602318"/>
                <a:gd name="connsiteY67" fmla="*/ 332928 h 521998"/>
                <a:gd name="connsiteX68" fmla="*/ 227879 w 602318"/>
                <a:gd name="connsiteY68" fmla="*/ 330748 h 521998"/>
                <a:gd name="connsiteX69" fmla="*/ 228072 w 602318"/>
                <a:gd name="connsiteY69" fmla="*/ 320707 h 521998"/>
                <a:gd name="connsiteX70" fmla="*/ 462394 w 602318"/>
                <a:gd name="connsiteY70" fmla="*/ 288638 h 521998"/>
                <a:gd name="connsiteX71" fmla="*/ 345585 w 602318"/>
                <a:gd name="connsiteY71" fmla="*/ 401514 h 521998"/>
                <a:gd name="connsiteX72" fmla="*/ 410080 w 602318"/>
                <a:gd name="connsiteY72" fmla="*/ 423914 h 521998"/>
                <a:gd name="connsiteX73" fmla="*/ 483051 w 602318"/>
                <a:gd name="connsiteY73" fmla="*/ 353393 h 521998"/>
                <a:gd name="connsiteX74" fmla="*/ 155823 w 602318"/>
                <a:gd name="connsiteY74" fmla="*/ 288638 h 521998"/>
                <a:gd name="connsiteX75" fmla="*/ 135165 w 602318"/>
                <a:gd name="connsiteY75" fmla="*/ 353393 h 521998"/>
                <a:gd name="connsiteX76" fmla="*/ 208129 w 602318"/>
                <a:gd name="connsiteY76" fmla="*/ 423914 h 521998"/>
                <a:gd name="connsiteX77" fmla="*/ 272637 w 602318"/>
                <a:gd name="connsiteY77" fmla="*/ 401514 h 521998"/>
                <a:gd name="connsiteX78" fmla="*/ 466245 w 602318"/>
                <a:gd name="connsiteY78" fmla="*/ 273559 h 521998"/>
                <a:gd name="connsiteX79" fmla="*/ 475130 w 602318"/>
                <a:gd name="connsiteY79" fmla="*/ 281834 h 521998"/>
                <a:gd name="connsiteX80" fmla="*/ 497367 w 602318"/>
                <a:gd name="connsiteY80" fmla="*/ 351538 h 521998"/>
                <a:gd name="connsiteX81" fmla="*/ 522594 w 602318"/>
                <a:gd name="connsiteY81" fmla="*/ 375701 h 521998"/>
                <a:gd name="connsiteX82" fmla="*/ 528804 w 602318"/>
                <a:gd name="connsiteY82" fmla="*/ 390086 h 521998"/>
                <a:gd name="connsiteX83" fmla="*/ 522663 w 602318"/>
                <a:gd name="connsiteY83" fmla="*/ 404511 h 521998"/>
                <a:gd name="connsiteX84" fmla="*/ 519586 w 602318"/>
                <a:gd name="connsiteY84" fmla="*/ 407486 h 521998"/>
                <a:gd name="connsiteX85" fmla="*/ 524332 w 602318"/>
                <a:gd name="connsiteY85" fmla="*/ 412025 h 521998"/>
                <a:gd name="connsiteX86" fmla="*/ 529864 w 602318"/>
                <a:gd name="connsiteY86" fmla="*/ 424848 h 521998"/>
                <a:gd name="connsiteX87" fmla="*/ 524377 w 602318"/>
                <a:gd name="connsiteY87" fmla="*/ 437678 h 521998"/>
                <a:gd name="connsiteX88" fmla="*/ 493518 w 602318"/>
                <a:gd name="connsiteY88" fmla="*/ 467498 h 521998"/>
                <a:gd name="connsiteX89" fmla="*/ 480557 w 602318"/>
                <a:gd name="connsiteY89" fmla="*/ 472675 h 521998"/>
                <a:gd name="connsiteX90" fmla="*/ 467674 w 602318"/>
                <a:gd name="connsiteY90" fmla="*/ 467573 h 521998"/>
                <a:gd name="connsiteX91" fmla="*/ 462503 w 602318"/>
                <a:gd name="connsiteY91" fmla="*/ 462618 h 521998"/>
                <a:gd name="connsiteX92" fmla="*/ 448040 w 602318"/>
                <a:gd name="connsiteY92" fmla="*/ 468337 h 521998"/>
                <a:gd name="connsiteX93" fmla="*/ 443877 w 602318"/>
                <a:gd name="connsiteY93" fmla="*/ 467909 h 521998"/>
                <a:gd name="connsiteX94" fmla="*/ 393454 w 602318"/>
                <a:gd name="connsiteY94" fmla="*/ 515895 h 521998"/>
                <a:gd name="connsiteX95" fmla="*/ 377950 w 602318"/>
                <a:gd name="connsiteY95" fmla="*/ 521989 h 521998"/>
                <a:gd name="connsiteX96" fmla="*/ 362408 w 602318"/>
                <a:gd name="connsiteY96" fmla="*/ 515848 h 521998"/>
                <a:gd name="connsiteX97" fmla="*/ 355782 w 602318"/>
                <a:gd name="connsiteY97" fmla="*/ 500484 h 521998"/>
                <a:gd name="connsiteX98" fmla="*/ 362362 w 602318"/>
                <a:gd name="connsiteY98" fmla="*/ 485104 h 521998"/>
                <a:gd name="connsiteX99" fmla="*/ 409504 w 602318"/>
                <a:gd name="connsiteY99" fmla="*/ 439602 h 521998"/>
                <a:gd name="connsiteX100" fmla="*/ 408378 w 602318"/>
                <a:gd name="connsiteY100" fmla="*/ 438525 h 521998"/>
                <a:gd name="connsiteX101" fmla="*/ 408231 w 602318"/>
                <a:gd name="connsiteY101" fmla="*/ 438314 h 521998"/>
                <a:gd name="connsiteX102" fmla="*/ 338120 w 602318"/>
                <a:gd name="connsiteY102" fmla="*/ 413961 h 521998"/>
                <a:gd name="connsiteX103" fmla="*/ 330005 w 602318"/>
                <a:gd name="connsiteY103" fmla="*/ 404914 h 521998"/>
                <a:gd name="connsiteX104" fmla="*/ 333487 w 602318"/>
                <a:gd name="connsiteY104" fmla="*/ 393455 h 521998"/>
                <a:gd name="connsiteX105" fmla="*/ 454295 w 602318"/>
                <a:gd name="connsiteY105" fmla="*/ 276709 h 521998"/>
                <a:gd name="connsiteX106" fmla="*/ 466245 w 602318"/>
                <a:gd name="connsiteY106" fmla="*/ 273559 h 521998"/>
                <a:gd name="connsiteX107" fmla="*/ 151958 w 602318"/>
                <a:gd name="connsiteY107" fmla="*/ 273559 h 521998"/>
                <a:gd name="connsiteX108" fmla="*/ 163908 w 602318"/>
                <a:gd name="connsiteY108" fmla="*/ 276694 h 521998"/>
                <a:gd name="connsiteX109" fmla="*/ 284737 w 602318"/>
                <a:gd name="connsiteY109" fmla="*/ 393453 h 521998"/>
                <a:gd name="connsiteX110" fmla="*/ 288219 w 602318"/>
                <a:gd name="connsiteY110" fmla="*/ 404912 h 521998"/>
                <a:gd name="connsiteX111" fmla="*/ 280104 w 602318"/>
                <a:gd name="connsiteY111" fmla="*/ 413959 h 521998"/>
                <a:gd name="connsiteX112" fmla="*/ 209989 w 602318"/>
                <a:gd name="connsiteY112" fmla="*/ 438307 h 521998"/>
                <a:gd name="connsiteX113" fmla="*/ 209838 w 602318"/>
                <a:gd name="connsiteY113" fmla="*/ 438523 h 521998"/>
                <a:gd name="connsiteX114" fmla="*/ 208712 w 602318"/>
                <a:gd name="connsiteY114" fmla="*/ 439602 h 521998"/>
                <a:gd name="connsiteX115" fmla="*/ 255872 w 602318"/>
                <a:gd name="connsiteY115" fmla="*/ 485111 h 521998"/>
                <a:gd name="connsiteX116" fmla="*/ 262438 w 602318"/>
                <a:gd name="connsiteY116" fmla="*/ 500475 h 521998"/>
                <a:gd name="connsiteX117" fmla="*/ 255803 w 602318"/>
                <a:gd name="connsiteY117" fmla="*/ 515848 h 521998"/>
                <a:gd name="connsiteX118" fmla="*/ 240261 w 602318"/>
                <a:gd name="connsiteY118" fmla="*/ 521998 h 521998"/>
                <a:gd name="connsiteX119" fmla="*/ 224765 w 602318"/>
                <a:gd name="connsiteY119" fmla="*/ 515888 h 521998"/>
                <a:gd name="connsiteX120" fmla="*/ 174344 w 602318"/>
                <a:gd name="connsiteY120" fmla="*/ 467909 h 521998"/>
                <a:gd name="connsiteX121" fmla="*/ 170181 w 602318"/>
                <a:gd name="connsiteY121" fmla="*/ 468336 h 521998"/>
                <a:gd name="connsiteX122" fmla="*/ 155709 w 602318"/>
                <a:gd name="connsiteY122" fmla="*/ 462618 h 521998"/>
                <a:gd name="connsiteX123" fmla="*/ 150563 w 602318"/>
                <a:gd name="connsiteY123" fmla="*/ 467558 h 521998"/>
                <a:gd name="connsiteX124" fmla="*/ 137664 w 602318"/>
                <a:gd name="connsiteY124" fmla="*/ 472673 h 521998"/>
                <a:gd name="connsiteX125" fmla="*/ 124688 w 602318"/>
                <a:gd name="connsiteY125" fmla="*/ 467495 h 521998"/>
                <a:gd name="connsiteX126" fmla="*/ 93829 w 602318"/>
                <a:gd name="connsiteY126" fmla="*/ 437669 h 521998"/>
                <a:gd name="connsiteX127" fmla="*/ 88357 w 602318"/>
                <a:gd name="connsiteY127" fmla="*/ 424839 h 521998"/>
                <a:gd name="connsiteX128" fmla="*/ 93889 w 602318"/>
                <a:gd name="connsiteY128" fmla="*/ 412025 h 521998"/>
                <a:gd name="connsiteX129" fmla="*/ 98632 w 602318"/>
                <a:gd name="connsiteY129" fmla="*/ 407486 h 521998"/>
                <a:gd name="connsiteX130" fmla="*/ 95562 w 602318"/>
                <a:gd name="connsiteY130" fmla="*/ 404520 h 521998"/>
                <a:gd name="connsiteX131" fmla="*/ 89412 w 602318"/>
                <a:gd name="connsiteY131" fmla="*/ 390095 h 521998"/>
                <a:gd name="connsiteX132" fmla="*/ 95631 w 602318"/>
                <a:gd name="connsiteY132" fmla="*/ 375701 h 521998"/>
                <a:gd name="connsiteX133" fmla="*/ 120849 w 602318"/>
                <a:gd name="connsiteY133" fmla="*/ 351549 h 521998"/>
                <a:gd name="connsiteX134" fmla="*/ 143089 w 602318"/>
                <a:gd name="connsiteY134" fmla="*/ 281842 h 521998"/>
                <a:gd name="connsiteX135" fmla="*/ 151958 w 602318"/>
                <a:gd name="connsiteY135" fmla="*/ 273559 h 521998"/>
                <a:gd name="connsiteX136" fmla="*/ 393822 w 602318"/>
                <a:gd name="connsiteY136" fmla="*/ 266614 h 521998"/>
                <a:gd name="connsiteX137" fmla="*/ 402861 w 602318"/>
                <a:gd name="connsiteY137" fmla="*/ 270998 h 521998"/>
                <a:gd name="connsiteX138" fmla="*/ 413773 w 602318"/>
                <a:gd name="connsiteY138" fmla="*/ 302498 h 521998"/>
                <a:gd name="connsiteX139" fmla="*/ 409390 w 602318"/>
                <a:gd name="connsiteY139" fmla="*/ 311537 h 521998"/>
                <a:gd name="connsiteX140" fmla="*/ 407062 w 602318"/>
                <a:gd name="connsiteY140" fmla="*/ 311930 h 521998"/>
                <a:gd name="connsiteX141" fmla="*/ 400351 w 602318"/>
                <a:gd name="connsiteY141" fmla="*/ 307153 h 521998"/>
                <a:gd name="connsiteX142" fmla="*/ 389439 w 602318"/>
                <a:gd name="connsiteY142" fmla="*/ 275652 h 521998"/>
                <a:gd name="connsiteX143" fmla="*/ 393822 w 602318"/>
                <a:gd name="connsiteY143" fmla="*/ 266614 h 521998"/>
                <a:gd name="connsiteX144" fmla="*/ 224404 w 602318"/>
                <a:gd name="connsiteY144" fmla="*/ 266614 h 521998"/>
                <a:gd name="connsiteX145" fmla="*/ 228788 w 602318"/>
                <a:gd name="connsiteY145" fmla="*/ 275652 h 521998"/>
                <a:gd name="connsiteX146" fmla="*/ 217868 w 602318"/>
                <a:gd name="connsiteY146" fmla="*/ 307153 h 521998"/>
                <a:gd name="connsiteX147" fmla="*/ 211158 w 602318"/>
                <a:gd name="connsiteY147" fmla="*/ 311930 h 521998"/>
                <a:gd name="connsiteX148" fmla="*/ 208830 w 602318"/>
                <a:gd name="connsiteY148" fmla="*/ 311536 h 521998"/>
                <a:gd name="connsiteX149" fmla="*/ 204447 w 602318"/>
                <a:gd name="connsiteY149" fmla="*/ 302498 h 521998"/>
                <a:gd name="connsiteX150" fmla="*/ 215365 w 602318"/>
                <a:gd name="connsiteY150" fmla="*/ 270997 h 521998"/>
                <a:gd name="connsiteX151" fmla="*/ 224404 w 602318"/>
                <a:gd name="connsiteY151" fmla="*/ 266614 h 521998"/>
                <a:gd name="connsiteX152" fmla="*/ 553818 w 602318"/>
                <a:gd name="connsiteY152" fmla="*/ 240023 h 521998"/>
                <a:gd name="connsiteX153" fmla="*/ 563042 w 602318"/>
                <a:gd name="connsiteY153" fmla="*/ 244005 h 521998"/>
                <a:gd name="connsiteX154" fmla="*/ 572389 w 602318"/>
                <a:gd name="connsiteY154" fmla="*/ 292996 h 521998"/>
                <a:gd name="connsiteX155" fmla="*/ 559560 w 602318"/>
                <a:gd name="connsiteY155" fmla="*/ 349987 h 521998"/>
                <a:gd name="connsiteX156" fmla="*/ 553131 w 602318"/>
                <a:gd name="connsiteY156" fmla="*/ 354048 h 521998"/>
                <a:gd name="connsiteX157" fmla="*/ 550096 w 602318"/>
                <a:gd name="connsiteY157" fmla="*/ 353363 h 521998"/>
                <a:gd name="connsiteX158" fmla="*/ 546720 w 602318"/>
                <a:gd name="connsiteY158" fmla="*/ 343900 h 521998"/>
                <a:gd name="connsiteX159" fmla="*/ 558179 w 602318"/>
                <a:gd name="connsiteY159" fmla="*/ 292996 h 521998"/>
                <a:gd name="connsiteX160" fmla="*/ 549835 w 602318"/>
                <a:gd name="connsiteY160" fmla="*/ 249245 h 521998"/>
                <a:gd name="connsiteX161" fmla="*/ 553818 w 602318"/>
                <a:gd name="connsiteY161" fmla="*/ 240023 h 521998"/>
                <a:gd name="connsiteX162" fmla="*/ 52219 w 602318"/>
                <a:gd name="connsiteY162" fmla="*/ 224127 h 521998"/>
                <a:gd name="connsiteX163" fmla="*/ 55595 w 602318"/>
                <a:gd name="connsiteY163" fmla="*/ 233591 h 521998"/>
                <a:gd name="connsiteX164" fmla="*/ 44135 w 602318"/>
                <a:gd name="connsiteY164" fmla="*/ 284499 h 521998"/>
                <a:gd name="connsiteX165" fmla="*/ 52480 w 602318"/>
                <a:gd name="connsiteY165" fmla="*/ 328250 h 521998"/>
                <a:gd name="connsiteX166" fmla="*/ 48496 w 602318"/>
                <a:gd name="connsiteY166" fmla="*/ 337473 h 521998"/>
                <a:gd name="connsiteX167" fmla="*/ 45877 w 602318"/>
                <a:gd name="connsiteY167" fmla="*/ 337974 h 521998"/>
                <a:gd name="connsiteX168" fmla="*/ 39273 w 602318"/>
                <a:gd name="connsiteY168" fmla="*/ 333490 h 521998"/>
                <a:gd name="connsiteX169" fmla="*/ 29926 w 602318"/>
                <a:gd name="connsiteY169" fmla="*/ 284499 h 521998"/>
                <a:gd name="connsiteX170" fmla="*/ 42755 w 602318"/>
                <a:gd name="connsiteY170" fmla="*/ 227503 h 521998"/>
                <a:gd name="connsiteX171" fmla="*/ 52219 w 602318"/>
                <a:gd name="connsiteY171" fmla="*/ 224127 h 521998"/>
                <a:gd name="connsiteX172" fmla="*/ 48391 w 602318"/>
                <a:gd name="connsiteY172" fmla="*/ 180548 h 521998"/>
                <a:gd name="connsiteX173" fmla="*/ 49154 w 602318"/>
                <a:gd name="connsiteY173" fmla="*/ 190556 h 521998"/>
                <a:gd name="connsiteX174" fmla="*/ 14209 w 602318"/>
                <a:gd name="connsiteY174" fmla="*/ 284146 h 521998"/>
                <a:gd name="connsiteX175" fmla="*/ 44677 w 602318"/>
                <a:gd name="connsiteY175" fmla="*/ 372195 h 521998"/>
                <a:gd name="connsiteX176" fmla="*/ 44677 w 602318"/>
                <a:gd name="connsiteY176" fmla="*/ 353841 h 521998"/>
                <a:gd name="connsiteX177" fmla="*/ 51782 w 602318"/>
                <a:gd name="connsiteY177" fmla="*/ 346736 h 521998"/>
                <a:gd name="connsiteX178" fmla="*/ 58882 w 602318"/>
                <a:gd name="connsiteY178" fmla="*/ 353838 h 521998"/>
                <a:gd name="connsiteX179" fmla="*/ 58882 w 602318"/>
                <a:gd name="connsiteY179" fmla="*/ 391557 h 521998"/>
                <a:gd name="connsiteX180" fmla="*/ 55962 w 602318"/>
                <a:gd name="connsiteY180" fmla="*/ 397291 h 521998"/>
                <a:gd name="connsiteX181" fmla="*/ 51779 w 602318"/>
                <a:gd name="connsiteY181" fmla="*/ 398662 h 521998"/>
                <a:gd name="connsiteX182" fmla="*/ 49614 w 602318"/>
                <a:gd name="connsiteY182" fmla="*/ 398324 h 521998"/>
                <a:gd name="connsiteX183" fmla="*/ 14315 w 602318"/>
                <a:gd name="connsiteY183" fmla="*/ 387012 h 521998"/>
                <a:gd name="connsiteX184" fmla="*/ 9716 w 602318"/>
                <a:gd name="connsiteY184" fmla="*/ 378080 h 521998"/>
                <a:gd name="connsiteX185" fmla="*/ 18648 w 602318"/>
                <a:gd name="connsiteY185" fmla="*/ 373481 h 521998"/>
                <a:gd name="connsiteX186" fmla="*/ 30925 w 602318"/>
                <a:gd name="connsiteY186" fmla="*/ 377420 h 521998"/>
                <a:gd name="connsiteX187" fmla="*/ 0 w 602318"/>
                <a:gd name="connsiteY187" fmla="*/ 284146 h 521998"/>
                <a:gd name="connsiteX188" fmla="*/ 38381 w 602318"/>
                <a:gd name="connsiteY188" fmla="*/ 181311 h 521998"/>
                <a:gd name="connsiteX189" fmla="*/ 48391 w 602318"/>
                <a:gd name="connsiteY189" fmla="*/ 180548 h 521998"/>
                <a:gd name="connsiteX190" fmla="*/ 556817 w 602318"/>
                <a:gd name="connsiteY190" fmla="*/ 179166 h 521998"/>
                <a:gd name="connsiteX191" fmla="*/ 592125 w 602318"/>
                <a:gd name="connsiteY191" fmla="*/ 190485 h 521998"/>
                <a:gd name="connsiteX192" fmla="*/ 596724 w 602318"/>
                <a:gd name="connsiteY192" fmla="*/ 199416 h 521998"/>
                <a:gd name="connsiteX193" fmla="*/ 587793 w 602318"/>
                <a:gd name="connsiteY193" fmla="*/ 204015 h 521998"/>
                <a:gd name="connsiteX194" fmla="*/ 570208 w 602318"/>
                <a:gd name="connsiteY194" fmla="*/ 198375 h 521998"/>
                <a:gd name="connsiteX195" fmla="*/ 570207 w 602318"/>
                <a:gd name="connsiteY195" fmla="*/ 198375 h 521998"/>
                <a:gd name="connsiteX196" fmla="*/ 602318 w 602318"/>
                <a:gd name="connsiteY196" fmla="*/ 293342 h 521998"/>
                <a:gd name="connsiteX197" fmla="*/ 563937 w 602318"/>
                <a:gd name="connsiteY197" fmla="*/ 396179 h 521998"/>
                <a:gd name="connsiteX198" fmla="*/ 558551 w 602318"/>
                <a:gd name="connsiteY198" fmla="*/ 398660 h 521998"/>
                <a:gd name="connsiteX199" fmla="*/ 553927 w 602318"/>
                <a:gd name="connsiteY199" fmla="*/ 396942 h 521998"/>
                <a:gd name="connsiteX200" fmla="*/ 553164 w 602318"/>
                <a:gd name="connsiteY200" fmla="*/ 386934 h 521998"/>
                <a:gd name="connsiteX201" fmla="*/ 588109 w 602318"/>
                <a:gd name="connsiteY201" fmla="*/ 293344 h 521998"/>
                <a:gd name="connsiteX202" fmla="*/ 561755 w 602318"/>
                <a:gd name="connsiteY202" fmla="*/ 211053 h 521998"/>
                <a:gd name="connsiteX203" fmla="*/ 561755 w 602318"/>
                <a:gd name="connsiteY203" fmla="*/ 223255 h 521998"/>
                <a:gd name="connsiteX204" fmla="*/ 554650 w 602318"/>
                <a:gd name="connsiteY204" fmla="*/ 230360 h 521998"/>
                <a:gd name="connsiteX205" fmla="*/ 547546 w 602318"/>
                <a:gd name="connsiteY205" fmla="*/ 223255 h 521998"/>
                <a:gd name="connsiteX206" fmla="*/ 547546 w 602318"/>
                <a:gd name="connsiteY206" fmla="*/ 190845 h 521998"/>
                <a:gd name="connsiteX207" fmla="*/ 547546 w 602318"/>
                <a:gd name="connsiteY207" fmla="*/ 190104 h 521998"/>
                <a:gd name="connsiteX208" fmla="*/ 547546 w 602318"/>
                <a:gd name="connsiteY208" fmla="*/ 185932 h 521998"/>
                <a:gd name="connsiteX209" fmla="*/ 550467 w 602318"/>
                <a:gd name="connsiteY209" fmla="*/ 180192 h 521998"/>
                <a:gd name="connsiteX210" fmla="*/ 556817 w 602318"/>
                <a:gd name="connsiteY210" fmla="*/ 179166 h 521998"/>
                <a:gd name="connsiteX211" fmla="*/ 207259 w 602318"/>
                <a:gd name="connsiteY211" fmla="*/ 121306 h 521998"/>
                <a:gd name="connsiteX212" fmla="*/ 207259 w 602318"/>
                <a:gd name="connsiteY212" fmla="*/ 135422 h 521998"/>
                <a:gd name="connsiteX213" fmla="*/ 308278 w 602318"/>
                <a:gd name="connsiteY213" fmla="*/ 151202 h 521998"/>
                <a:gd name="connsiteX214" fmla="*/ 409282 w 602318"/>
                <a:gd name="connsiteY214" fmla="*/ 135422 h 521998"/>
                <a:gd name="connsiteX215" fmla="*/ 409282 w 602318"/>
                <a:gd name="connsiteY215" fmla="*/ 121306 h 521998"/>
                <a:gd name="connsiteX216" fmla="*/ 308278 w 602318"/>
                <a:gd name="connsiteY216" fmla="*/ 136194 h 521998"/>
                <a:gd name="connsiteX217" fmla="*/ 207259 w 602318"/>
                <a:gd name="connsiteY217" fmla="*/ 121306 h 521998"/>
                <a:gd name="connsiteX218" fmla="*/ 200989 w 602318"/>
                <a:gd name="connsiteY218" fmla="*/ 71292 h 521998"/>
                <a:gd name="connsiteX219" fmla="*/ 88902 w 602318"/>
                <a:gd name="connsiteY219" fmla="*/ 138829 h 521998"/>
                <a:gd name="connsiteX220" fmla="*/ 307775 w 602318"/>
                <a:gd name="connsiteY220" fmla="*/ 216577 h 521998"/>
                <a:gd name="connsiteX221" fmla="*/ 526644 w 602318"/>
                <a:gd name="connsiteY221" fmla="*/ 138829 h 521998"/>
                <a:gd name="connsiteX222" fmla="*/ 414565 w 602318"/>
                <a:gd name="connsiteY222" fmla="*/ 71339 h 521998"/>
                <a:gd name="connsiteX223" fmla="*/ 421858 w 602318"/>
                <a:gd name="connsiteY223" fmla="*/ 106806 h 521998"/>
                <a:gd name="connsiteX224" fmla="*/ 423485 w 602318"/>
                <a:gd name="connsiteY224" fmla="*/ 111020 h 521998"/>
                <a:gd name="connsiteX225" fmla="*/ 423485 w 602318"/>
                <a:gd name="connsiteY225" fmla="*/ 140239 h 521998"/>
                <a:gd name="connsiteX226" fmla="*/ 419108 w 602318"/>
                <a:gd name="connsiteY226" fmla="*/ 146796 h 521998"/>
                <a:gd name="connsiteX227" fmla="*/ 308274 w 602318"/>
                <a:gd name="connsiteY227" fmla="*/ 165413 h 521998"/>
                <a:gd name="connsiteX228" fmla="*/ 197424 w 602318"/>
                <a:gd name="connsiteY228" fmla="*/ 146797 h 521998"/>
                <a:gd name="connsiteX229" fmla="*/ 193048 w 602318"/>
                <a:gd name="connsiteY229" fmla="*/ 140239 h 521998"/>
                <a:gd name="connsiteX230" fmla="*/ 193048 w 602318"/>
                <a:gd name="connsiteY230" fmla="*/ 111020 h 521998"/>
                <a:gd name="connsiteX231" fmla="*/ 193566 w 602318"/>
                <a:gd name="connsiteY231" fmla="*/ 108953 h 521998"/>
                <a:gd name="connsiteX232" fmla="*/ 200989 w 602318"/>
                <a:gd name="connsiteY232" fmla="*/ 71292 h 521998"/>
                <a:gd name="connsiteX233" fmla="*/ 290431 w 602318"/>
                <a:gd name="connsiteY233" fmla="*/ 22361 h 521998"/>
                <a:gd name="connsiteX234" fmla="*/ 368889 w 602318"/>
                <a:gd name="connsiteY234" fmla="*/ 49175 h 521998"/>
                <a:gd name="connsiteX235" fmla="*/ 368264 w 602318"/>
                <a:gd name="connsiteY235" fmla="*/ 59198 h 521998"/>
                <a:gd name="connsiteX236" fmla="*/ 363565 w 602318"/>
                <a:gd name="connsiteY236" fmla="*/ 60979 h 521998"/>
                <a:gd name="connsiteX237" fmla="*/ 358240 w 602318"/>
                <a:gd name="connsiteY237" fmla="*/ 58575 h 521998"/>
                <a:gd name="connsiteX238" fmla="*/ 291849 w 602318"/>
                <a:gd name="connsiteY238" fmla="*/ 36492 h 521998"/>
                <a:gd name="connsiteX239" fmla="*/ 284074 w 602318"/>
                <a:gd name="connsiteY239" fmla="*/ 30135 h 521998"/>
                <a:gd name="connsiteX240" fmla="*/ 290431 w 602318"/>
                <a:gd name="connsiteY240" fmla="*/ 22361 h 521998"/>
                <a:gd name="connsiteX241" fmla="*/ 307768 w 602318"/>
                <a:gd name="connsiteY241" fmla="*/ 14209 h 521998"/>
                <a:gd name="connsiteX242" fmla="*/ 207918 w 602318"/>
                <a:gd name="connsiteY242" fmla="*/ 106348 h 521998"/>
                <a:gd name="connsiteX243" fmla="*/ 308278 w 602318"/>
                <a:gd name="connsiteY243" fmla="*/ 121985 h 521998"/>
                <a:gd name="connsiteX244" fmla="*/ 407649 w 602318"/>
                <a:gd name="connsiteY244" fmla="*/ 106712 h 521998"/>
                <a:gd name="connsiteX245" fmla="*/ 307768 w 602318"/>
                <a:gd name="connsiteY245" fmla="*/ 14209 h 521998"/>
                <a:gd name="connsiteX246" fmla="*/ 307768 w 602318"/>
                <a:gd name="connsiteY246" fmla="*/ 0 h 521998"/>
                <a:gd name="connsiteX247" fmla="*/ 406993 w 602318"/>
                <a:gd name="connsiteY247" fmla="*/ 55743 h 521998"/>
                <a:gd name="connsiteX248" fmla="*/ 408942 w 602318"/>
                <a:gd name="connsiteY248" fmla="*/ 55719 h 521998"/>
                <a:gd name="connsiteX249" fmla="*/ 540860 w 602318"/>
                <a:gd name="connsiteY249" fmla="*/ 138829 h 521998"/>
                <a:gd name="connsiteX250" fmla="*/ 307777 w 602318"/>
                <a:gd name="connsiteY250" fmla="*/ 230786 h 521998"/>
                <a:gd name="connsiteX251" fmla="*/ 74696 w 602318"/>
                <a:gd name="connsiteY251" fmla="*/ 138829 h 521998"/>
                <a:gd name="connsiteX252" fmla="*/ 208790 w 602318"/>
                <a:gd name="connsiteY252" fmla="*/ 55363 h 521998"/>
                <a:gd name="connsiteX253" fmla="*/ 307768 w 602318"/>
                <a:gd name="connsiteY253" fmla="*/ 0 h 52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602318" h="521998">
                  <a:moveTo>
                    <a:pt x="419763" y="449430"/>
                  </a:moveTo>
                  <a:lnTo>
                    <a:pt x="372214" y="495328"/>
                  </a:lnTo>
                  <a:cubicBezTo>
                    <a:pt x="370766" y="496721"/>
                    <a:pt x="369980" y="498541"/>
                    <a:pt x="369980" y="500459"/>
                  </a:cubicBezTo>
                  <a:cubicBezTo>
                    <a:pt x="369980" y="502386"/>
                    <a:pt x="370781" y="504204"/>
                    <a:pt x="372223" y="505584"/>
                  </a:cubicBezTo>
                  <a:cubicBezTo>
                    <a:pt x="375383" y="508605"/>
                    <a:pt x="380507" y="508605"/>
                    <a:pt x="383666" y="505599"/>
                  </a:cubicBezTo>
                  <a:lnTo>
                    <a:pt x="431190" y="460373"/>
                  </a:lnTo>
                  <a:close/>
                  <a:moveTo>
                    <a:pt x="198448" y="449428"/>
                  </a:moveTo>
                  <a:lnTo>
                    <a:pt x="187022" y="460366"/>
                  </a:lnTo>
                  <a:lnTo>
                    <a:pt x="234558" y="505597"/>
                  </a:lnTo>
                  <a:cubicBezTo>
                    <a:pt x="237711" y="508616"/>
                    <a:pt x="242835" y="508603"/>
                    <a:pt x="245986" y="505581"/>
                  </a:cubicBezTo>
                  <a:cubicBezTo>
                    <a:pt x="247434" y="504195"/>
                    <a:pt x="248228" y="502377"/>
                    <a:pt x="248235" y="500450"/>
                  </a:cubicBezTo>
                  <a:cubicBezTo>
                    <a:pt x="248235" y="498532"/>
                    <a:pt x="247450" y="496715"/>
                    <a:pt x="246017" y="495335"/>
                  </a:cubicBezTo>
                  <a:close/>
                  <a:moveTo>
                    <a:pt x="108852" y="417363"/>
                  </a:moveTo>
                  <a:lnTo>
                    <a:pt x="103705" y="422289"/>
                  </a:lnTo>
                  <a:cubicBezTo>
                    <a:pt x="102967" y="422997"/>
                    <a:pt x="102564" y="423916"/>
                    <a:pt x="102557" y="424870"/>
                  </a:cubicBezTo>
                  <a:cubicBezTo>
                    <a:pt x="102557" y="425825"/>
                    <a:pt x="102958" y="426742"/>
                    <a:pt x="103690" y="427451"/>
                  </a:cubicBezTo>
                  <a:lnTo>
                    <a:pt x="134558" y="457278"/>
                  </a:lnTo>
                  <a:cubicBezTo>
                    <a:pt x="136222" y="458902"/>
                    <a:pt x="139059" y="458911"/>
                    <a:pt x="140737" y="457302"/>
                  </a:cubicBezTo>
                  <a:lnTo>
                    <a:pt x="145476" y="452757"/>
                  </a:lnTo>
                  <a:close/>
                  <a:moveTo>
                    <a:pt x="509364" y="417359"/>
                  </a:moveTo>
                  <a:lnTo>
                    <a:pt x="472736" y="452752"/>
                  </a:lnTo>
                  <a:lnTo>
                    <a:pt x="477488" y="457307"/>
                  </a:lnTo>
                  <a:cubicBezTo>
                    <a:pt x="479159" y="458902"/>
                    <a:pt x="481974" y="458896"/>
                    <a:pt x="483645" y="457285"/>
                  </a:cubicBezTo>
                  <a:lnTo>
                    <a:pt x="514520" y="427449"/>
                  </a:lnTo>
                  <a:cubicBezTo>
                    <a:pt x="515261" y="426742"/>
                    <a:pt x="515661" y="425825"/>
                    <a:pt x="515659" y="424866"/>
                  </a:cubicBezTo>
                  <a:cubicBezTo>
                    <a:pt x="515652" y="423903"/>
                    <a:pt x="515249" y="422986"/>
                    <a:pt x="514511" y="422285"/>
                  </a:cubicBezTo>
                  <a:close/>
                  <a:moveTo>
                    <a:pt x="127037" y="365288"/>
                  </a:moveTo>
                  <a:lnTo>
                    <a:pt x="105448" y="385965"/>
                  </a:lnTo>
                  <a:cubicBezTo>
                    <a:pt x="104268" y="387091"/>
                    <a:pt x="103621" y="388569"/>
                    <a:pt x="103614" y="390126"/>
                  </a:cubicBezTo>
                  <a:cubicBezTo>
                    <a:pt x="103614" y="391691"/>
                    <a:pt x="104253" y="393170"/>
                    <a:pt x="105432" y="394303"/>
                  </a:cubicBezTo>
                  <a:lnTo>
                    <a:pt x="165435" y="452285"/>
                  </a:lnTo>
                  <a:cubicBezTo>
                    <a:pt x="168000" y="454750"/>
                    <a:pt x="172323" y="454757"/>
                    <a:pt x="174905" y="452309"/>
                  </a:cubicBezTo>
                  <a:lnTo>
                    <a:pt x="196087" y="432028"/>
                  </a:lnTo>
                  <a:close/>
                  <a:moveTo>
                    <a:pt x="491188" y="365282"/>
                  </a:moveTo>
                  <a:lnTo>
                    <a:pt x="422128" y="432024"/>
                  </a:lnTo>
                  <a:lnTo>
                    <a:pt x="443307" y="452307"/>
                  </a:lnTo>
                  <a:cubicBezTo>
                    <a:pt x="445882" y="454773"/>
                    <a:pt x="450218" y="454773"/>
                    <a:pt x="452777" y="452290"/>
                  </a:cubicBezTo>
                  <a:lnTo>
                    <a:pt x="512795" y="394298"/>
                  </a:lnTo>
                  <a:cubicBezTo>
                    <a:pt x="513959" y="393166"/>
                    <a:pt x="514607" y="391679"/>
                    <a:pt x="514607" y="390115"/>
                  </a:cubicBezTo>
                  <a:cubicBezTo>
                    <a:pt x="514600" y="388560"/>
                    <a:pt x="513952" y="387080"/>
                    <a:pt x="512773" y="385954"/>
                  </a:cubicBezTo>
                  <a:close/>
                  <a:moveTo>
                    <a:pt x="285416" y="329560"/>
                  </a:moveTo>
                  <a:cubicBezTo>
                    <a:pt x="289161" y="328366"/>
                    <a:pt x="293144" y="330430"/>
                    <a:pt x="294348" y="334162"/>
                  </a:cubicBezTo>
                  <a:cubicBezTo>
                    <a:pt x="295542" y="337900"/>
                    <a:pt x="293487" y="341892"/>
                    <a:pt x="289748" y="343093"/>
                  </a:cubicBezTo>
                  <a:lnTo>
                    <a:pt x="256993" y="353589"/>
                  </a:lnTo>
                  <a:cubicBezTo>
                    <a:pt x="256276" y="353820"/>
                    <a:pt x="255544" y="353927"/>
                    <a:pt x="254828" y="353927"/>
                  </a:cubicBezTo>
                  <a:cubicBezTo>
                    <a:pt x="251822" y="353927"/>
                    <a:pt x="249031" y="352000"/>
                    <a:pt x="248061" y="348987"/>
                  </a:cubicBezTo>
                  <a:cubicBezTo>
                    <a:pt x="246867" y="345249"/>
                    <a:pt x="248922" y="341257"/>
                    <a:pt x="252661" y="340056"/>
                  </a:cubicBezTo>
                  <a:close/>
                  <a:moveTo>
                    <a:pt x="332814" y="329558"/>
                  </a:moveTo>
                  <a:lnTo>
                    <a:pt x="365562" y="340054"/>
                  </a:lnTo>
                  <a:cubicBezTo>
                    <a:pt x="369298" y="341257"/>
                    <a:pt x="371356" y="345256"/>
                    <a:pt x="370161" y="348986"/>
                  </a:cubicBezTo>
                  <a:cubicBezTo>
                    <a:pt x="369189" y="351998"/>
                    <a:pt x="366401" y="353925"/>
                    <a:pt x="363395" y="353925"/>
                  </a:cubicBezTo>
                  <a:cubicBezTo>
                    <a:pt x="362678" y="353925"/>
                    <a:pt x="361946" y="353816"/>
                    <a:pt x="361230" y="353585"/>
                  </a:cubicBezTo>
                  <a:lnTo>
                    <a:pt x="328481" y="343088"/>
                  </a:lnTo>
                  <a:cubicBezTo>
                    <a:pt x="324746" y="341885"/>
                    <a:pt x="322688" y="337886"/>
                    <a:pt x="323882" y="334157"/>
                  </a:cubicBezTo>
                  <a:cubicBezTo>
                    <a:pt x="325086" y="330428"/>
                    <a:pt x="329091" y="328357"/>
                    <a:pt x="332814" y="329558"/>
                  </a:cubicBezTo>
                  <a:close/>
                  <a:moveTo>
                    <a:pt x="368309" y="299709"/>
                  </a:moveTo>
                  <a:lnTo>
                    <a:pt x="390154" y="320707"/>
                  </a:lnTo>
                  <a:cubicBezTo>
                    <a:pt x="392982" y="323420"/>
                    <a:pt x="393067" y="327920"/>
                    <a:pt x="390348" y="330748"/>
                  </a:cubicBezTo>
                  <a:cubicBezTo>
                    <a:pt x="388962" y="332196"/>
                    <a:pt x="387097" y="332928"/>
                    <a:pt x="385233" y="332928"/>
                  </a:cubicBezTo>
                  <a:cubicBezTo>
                    <a:pt x="383459" y="332928"/>
                    <a:pt x="381688" y="332267"/>
                    <a:pt x="380308" y="330941"/>
                  </a:cubicBezTo>
                  <a:lnTo>
                    <a:pt x="358463" y="309942"/>
                  </a:lnTo>
                  <a:cubicBezTo>
                    <a:pt x="355635" y="307230"/>
                    <a:pt x="355551" y="302731"/>
                    <a:pt x="358269" y="299903"/>
                  </a:cubicBezTo>
                  <a:cubicBezTo>
                    <a:pt x="360973" y="297075"/>
                    <a:pt x="365474" y="296991"/>
                    <a:pt x="368309" y="299709"/>
                  </a:cubicBezTo>
                  <a:close/>
                  <a:moveTo>
                    <a:pt x="249902" y="299709"/>
                  </a:moveTo>
                  <a:cubicBezTo>
                    <a:pt x="252730" y="296991"/>
                    <a:pt x="257223" y="297075"/>
                    <a:pt x="259942" y="299903"/>
                  </a:cubicBezTo>
                  <a:cubicBezTo>
                    <a:pt x="262661" y="302731"/>
                    <a:pt x="262577" y="307223"/>
                    <a:pt x="259749" y="309942"/>
                  </a:cubicBezTo>
                  <a:lnTo>
                    <a:pt x="237918" y="330941"/>
                  </a:lnTo>
                  <a:cubicBezTo>
                    <a:pt x="236538" y="332265"/>
                    <a:pt x="234767" y="332928"/>
                    <a:pt x="232994" y="332928"/>
                  </a:cubicBezTo>
                  <a:cubicBezTo>
                    <a:pt x="231129" y="332928"/>
                    <a:pt x="229274" y="332196"/>
                    <a:pt x="227879" y="330748"/>
                  </a:cubicBezTo>
                  <a:cubicBezTo>
                    <a:pt x="225160" y="327920"/>
                    <a:pt x="225244" y="323426"/>
                    <a:pt x="228072" y="320707"/>
                  </a:cubicBezTo>
                  <a:close/>
                  <a:moveTo>
                    <a:pt x="462394" y="288638"/>
                  </a:moveTo>
                  <a:lnTo>
                    <a:pt x="345585" y="401514"/>
                  </a:lnTo>
                  <a:lnTo>
                    <a:pt x="410080" y="423914"/>
                  </a:lnTo>
                  <a:lnTo>
                    <a:pt x="483051" y="353393"/>
                  </a:lnTo>
                  <a:close/>
                  <a:moveTo>
                    <a:pt x="155823" y="288638"/>
                  </a:moveTo>
                  <a:lnTo>
                    <a:pt x="135165" y="353393"/>
                  </a:lnTo>
                  <a:lnTo>
                    <a:pt x="208129" y="423914"/>
                  </a:lnTo>
                  <a:lnTo>
                    <a:pt x="272637" y="401514"/>
                  </a:lnTo>
                  <a:close/>
                  <a:moveTo>
                    <a:pt x="466245" y="273559"/>
                  </a:moveTo>
                  <a:cubicBezTo>
                    <a:pt x="470491" y="274629"/>
                    <a:pt x="473813" y="277726"/>
                    <a:pt x="475130" y="281834"/>
                  </a:cubicBezTo>
                  <a:lnTo>
                    <a:pt x="497367" y="351538"/>
                  </a:lnTo>
                  <a:lnTo>
                    <a:pt x="522594" y="375701"/>
                  </a:lnTo>
                  <a:cubicBezTo>
                    <a:pt x="526586" y="379522"/>
                    <a:pt x="528789" y="384631"/>
                    <a:pt x="528804" y="390086"/>
                  </a:cubicBezTo>
                  <a:cubicBezTo>
                    <a:pt x="528820" y="395542"/>
                    <a:pt x="526639" y="400666"/>
                    <a:pt x="522663" y="404511"/>
                  </a:cubicBezTo>
                  <a:lnTo>
                    <a:pt x="519586" y="407486"/>
                  </a:lnTo>
                  <a:lnTo>
                    <a:pt x="524332" y="412025"/>
                  </a:lnTo>
                  <a:cubicBezTo>
                    <a:pt x="527890" y="415432"/>
                    <a:pt x="529857" y="419986"/>
                    <a:pt x="529864" y="424848"/>
                  </a:cubicBezTo>
                  <a:cubicBezTo>
                    <a:pt x="529870" y="429703"/>
                    <a:pt x="527921" y="434265"/>
                    <a:pt x="524377" y="437678"/>
                  </a:cubicBezTo>
                  <a:lnTo>
                    <a:pt x="493518" y="467498"/>
                  </a:lnTo>
                  <a:cubicBezTo>
                    <a:pt x="489958" y="470942"/>
                    <a:pt x="485256" y="472675"/>
                    <a:pt x="480557" y="472675"/>
                  </a:cubicBezTo>
                  <a:cubicBezTo>
                    <a:pt x="475895" y="472675"/>
                    <a:pt x="471234" y="470971"/>
                    <a:pt x="467674" y="467573"/>
                  </a:cubicBezTo>
                  <a:lnTo>
                    <a:pt x="462503" y="462618"/>
                  </a:lnTo>
                  <a:cubicBezTo>
                    <a:pt x="458507" y="466423"/>
                    <a:pt x="453282" y="468337"/>
                    <a:pt x="448040" y="468337"/>
                  </a:cubicBezTo>
                  <a:cubicBezTo>
                    <a:pt x="446643" y="468337"/>
                    <a:pt x="445250" y="468181"/>
                    <a:pt x="443877" y="467909"/>
                  </a:cubicBezTo>
                  <a:lnTo>
                    <a:pt x="393454" y="515895"/>
                  </a:lnTo>
                  <a:cubicBezTo>
                    <a:pt x="389178" y="519955"/>
                    <a:pt x="383560" y="521989"/>
                    <a:pt x="377950" y="521989"/>
                  </a:cubicBezTo>
                  <a:cubicBezTo>
                    <a:pt x="372317" y="521989"/>
                    <a:pt x="366685" y="519940"/>
                    <a:pt x="362408" y="515848"/>
                  </a:cubicBezTo>
                  <a:cubicBezTo>
                    <a:pt x="358141" y="511765"/>
                    <a:pt x="355789" y="506309"/>
                    <a:pt x="355782" y="500484"/>
                  </a:cubicBezTo>
                  <a:cubicBezTo>
                    <a:pt x="355773" y="494659"/>
                    <a:pt x="358107" y="489196"/>
                    <a:pt x="362362" y="485104"/>
                  </a:cubicBezTo>
                  <a:lnTo>
                    <a:pt x="409504" y="439602"/>
                  </a:lnTo>
                  <a:lnTo>
                    <a:pt x="408378" y="438525"/>
                  </a:lnTo>
                  <a:cubicBezTo>
                    <a:pt x="408311" y="438465"/>
                    <a:pt x="408293" y="438379"/>
                    <a:pt x="408231" y="438314"/>
                  </a:cubicBezTo>
                  <a:lnTo>
                    <a:pt x="338120" y="413961"/>
                  </a:lnTo>
                  <a:cubicBezTo>
                    <a:pt x="333966" y="412519"/>
                    <a:pt x="330937" y="409137"/>
                    <a:pt x="330005" y="404914"/>
                  </a:cubicBezTo>
                  <a:cubicBezTo>
                    <a:pt x="329080" y="400729"/>
                    <a:pt x="330381" y="396445"/>
                    <a:pt x="333487" y="393455"/>
                  </a:cubicBezTo>
                  <a:lnTo>
                    <a:pt x="454295" y="276709"/>
                  </a:lnTo>
                  <a:cubicBezTo>
                    <a:pt x="457470" y="273643"/>
                    <a:pt x="461946" y="272489"/>
                    <a:pt x="466245" y="273559"/>
                  </a:cubicBezTo>
                  <a:close/>
                  <a:moveTo>
                    <a:pt x="151958" y="273559"/>
                  </a:moveTo>
                  <a:cubicBezTo>
                    <a:pt x="156272" y="272480"/>
                    <a:pt x="160733" y="273650"/>
                    <a:pt x="163908" y="276694"/>
                  </a:cubicBezTo>
                  <a:lnTo>
                    <a:pt x="284737" y="393453"/>
                  </a:lnTo>
                  <a:cubicBezTo>
                    <a:pt x="287841" y="396452"/>
                    <a:pt x="289136" y="400735"/>
                    <a:pt x="288219" y="404912"/>
                  </a:cubicBezTo>
                  <a:cubicBezTo>
                    <a:pt x="287278" y="409135"/>
                    <a:pt x="284250" y="412517"/>
                    <a:pt x="280104" y="413959"/>
                  </a:cubicBezTo>
                  <a:lnTo>
                    <a:pt x="209989" y="438307"/>
                  </a:lnTo>
                  <a:cubicBezTo>
                    <a:pt x="209924" y="438372"/>
                    <a:pt x="209902" y="438459"/>
                    <a:pt x="209838" y="438523"/>
                  </a:cubicBezTo>
                  <a:lnTo>
                    <a:pt x="208712" y="439602"/>
                  </a:lnTo>
                  <a:lnTo>
                    <a:pt x="255872" y="485111"/>
                  </a:lnTo>
                  <a:cubicBezTo>
                    <a:pt x="260110" y="489194"/>
                    <a:pt x="262444" y="494657"/>
                    <a:pt x="262438" y="500475"/>
                  </a:cubicBezTo>
                  <a:cubicBezTo>
                    <a:pt x="262429" y="506300"/>
                    <a:pt x="260072" y="511765"/>
                    <a:pt x="255803" y="515848"/>
                  </a:cubicBezTo>
                  <a:cubicBezTo>
                    <a:pt x="251519" y="519949"/>
                    <a:pt x="245886" y="521998"/>
                    <a:pt x="240261" y="521998"/>
                  </a:cubicBezTo>
                  <a:cubicBezTo>
                    <a:pt x="234651" y="521998"/>
                    <a:pt x="229042" y="519964"/>
                    <a:pt x="224765" y="515888"/>
                  </a:cubicBezTo>
                  <a:lnTo>
                    <a:pt x="174344" y="467909"/>
                  </a:lnTo>
                  <a:cubicBezTo>
                    <a:pt x="172971" y="468181"/>
                    <a:pt x="171578" y="468336"/>
                    <a:pt x="170181" y="468336"/>
                  </a:cubicBezTo>
                  <a:cubicBezTo>
                    <a:pt x="164945" y="468336"/>
                    <a:pt x="159716" y="466414"/>
                    <a:pt x="155709" y="462618"/>
                  </a:cubicBezTo>
                  <a:lnTo>
                    <a:pt x="150563" y="467558"/>
                  </a:lnTo>
                  <a:cubicBezTo>
                    <a:pt x="146996" y="470971"/>
                    <a:pt x="142326" y="472673"/>
                    <a:pt x="137664" y="472673"/>
                  </a:cubicBezTo>
                  <a:cubicBezTo>
                    <a:pt x="132963" y="472673"/>
                    <a:pt x="128263" y="470940"/>
                    <a:pt x="124688" y="467495"/>
                  </a:cubicBezTo>
                  <a:lnTo>
                    <a:pt x="93829" y="437669"/>
                  </a:lnTo>
                  <a:cubicBezTo>
                    <a:pt x="90291" y="434255"/>
                    <a:pt x="88351" y="429701"/>
                    <a:pt x="88357" y="424839"/>
                  </a:cubicBezTo>
                  <a:cubicBezTo>
                    <a:pt x="88364" y="419977"/>
                    <a:pt x="90329" y="415432"/>
                    <a:pt x="93889" y="412025"/>
                  </a:cubicBezTo>
                  <a:lnTo>
                    <a:pt x="98632" y="407486"/>
                  </a:lnTo>
                  <a:lnTo>
                    <a:pt x="95562" y="404520"/>
                  </a:lnTo>
                  <a:cubicBezTo>
                    <a:pt x="91577" y="400675"/>
                    <a:pt x="89396" y="395551"/>
                    <a:pt x="89412" y="390095"/>
                  </a:cubicBezTo>
                  <a:cubicBezTo>
                    <a:pt x="89427" y="384633"/>
                    <a:pt x="91632" y="379524"/>
                    <a:pt x="95631" y="375701"/>
                  </a:cubicBezTo>
                  <a:lnTo>
                    <a:pt x="120849" y="351549"/>
                  </a:lnTo>
                  <a:lnTo>
                    <a:pt x="143089" y="281842"/>
                  </a:lnTo>
                  <a:cubicBezTo>
                    <a:pt x="144406" y="277728"/>
                    <a:pt x="147719" y="274638"/>
                    <a:pt x="151958" y="273559"/>
                  </a:cubicBezTo>
                  <a:close/>
                  <a:moveTo>
                    <a:pt x="393822" y="266614"/>
                  </a:moveTo>
                  <a:cubicBezTo>
                    <a:pt x="397529" y="265342"/>
                    <a:pt x="401574" y="267291"/>
                    <a:pt x="402861" y="270998"/>
                  </a:cubicBezTo>
                  <a:lnTo>
                    <a:pt x="413773" y="302498"/>
                  </a:lnTo>
                  <a:cubicBezTo>
                    <a:pt x="415052" y="306205"/>
                    <a:pt x="413097" y="310250"/>
                    <a:pt x="409390" y="311537"/>
                  </a:cubicBezTo>
                  <a:cubicBezTo>
                    <a:pt x="408620" y="311799"/>
                    <a:pt x="407832" y="311930"/>
                    <a:pt x="407062" y="311930"/>
                  </a:cubicBezTo>
                  <a:cubicBezTo>
                    <a:pt x="404118" y="311930"/>
                    <a:pt x="401365" y="310090"/>
                    <a:pt x="400351" y="307153"/>
                  </a:cubicBezTo>
                  <a:lnTo>
                    <a:pt x="389439" y="275652"/>
                  </a:lnTo>
                  <a:cubicBezTo>
                    <a:pt x="388160" y="271945"/>
                    <a:pt x="390115" y="267900"/>
                    <a:pt x="393822" y="266614"/>
                  </a:cubicBezTo>
                  <a:close/>
                  <a:moveTo>
                    <a:pt x="224404" y="266614"/>
                  </a:moveTo>
                  <a:cubicBezTo>
                    <a:pt x="228111" y="267902"/>
                    <a:pt x="230069" y="271947"/>
                    <a:pt x="228788" y="275652"/>
                  </a:cubicBezTo>
                  <a:lnTo>
                    <a:pt x="217868" y="307153"/>
                  </a:lnTo>
                  <a:cubicBezTo>
                    <a:pt x="216852" y="310088"/>
                    <a:pt x="214101" y="311930"/>
                    <a:pt x="211158" y="311930"/>
                  </a:cubicBezTo>
                  <a:cubicBezTo>
                    <a:pt x="210388" y="311930"/>
                    <a:pt x="209600" y="311799"/>
                    <a:pt x="208830" y="311536"/>
                  </a:cubicBezTo>
                  <a:cubicBezTo>
                    <a:pt x="205126" y="310250"/>
                    <a:pt x="203168" y="306205"/>
                    <a:pt x="204447" y="302498"/>
                  </a:cubicBezTo>
                  <a:lnTo>
                    <a:pt x="215365" y="270997"/>
                  </a:lnTo>
                  <a:cubicBezTo>
                    <a:pt x="216645" y="267293"/>
                    <a:pt x="220681" y="265344"/>
                    <a:pt x="224404" y="266614"/>
                  </a:cubicBezTo>
                  <a:close/>
                  <a:moveTo>
                    <a:pt x="553818" y="240023"/>
                  </a:moveTo>
                  <a:cubicBezTo>
                    <a:pt x="557470" y="238588"/>
                    <a:pt x="561594" y="240361"/>
                    <a:pt x="563042" y="244005"/>
                  </a:cubicBezTo>
                  <a:cubicBezTo>
                    <a:pt x="569239" y="259625"/>
                    <a:pt x="572389" y="276113"/>
                    <a:pt x="572389" y="292996"/>
                  </a:cubicBezTo>
                  <a:cubicBezTo>
                    <a:pt x="572389" y="312870"/>
                    <a:pt x="568066" y="332042"/>
                    <a:pt x="559560" y="349987"/>
                  </a:cubicBezTo>
                  <a:cubicBezTo>
                    <a:pt x="558342" y="352546"/>
                    <a:pt x="555790" y="354048"/>
                    <a:pt x="553131" y="354048"/>
                  </a:cubicBezTo>
                  <a:cubicBezTo>
                    <a:pt x="552114" y="354048"/>
                    <a:pt x="551082" y="353826"/>
                    <a:pt x="550096" y="353363"/>
                  </a:cubicBezTo>
                  <a:cubicBezTo>
                    <a:pt x="546551" y="351674"/>
                    <a:pt x="545041" y="347444"/>
                    <a:pt x="546720" y="343900"/>
                  </a:cubicBezTo>
                  <a:cubicBezTo>
                    <a:pt x="554326" y="327873"/>
                    <a:pt x="558179" y="310750"/>
                    <a:pt x="558179" y="292996"/>
                  </a:cubicBezTo>
                  <a:cubicBezTo>
                    <a:pt x="558179" y="277911"/>
                    <a:pt x="555376" y="263192"/>
                    <a:pt x="549835" y="249245"/>
                  </a:cubicBezTo>
                  <a:cubicBezTo>
                    <a:pt x="548394" y="245601"/>
                    <a:pt x="550174" y="241471"/>
                    <a:pt x="553818" y="240023"/>
                  </a:cubicBezTo>
                  <a:close/>
                  <a:moveTo>
                    <a:pt x="52219" y="224127"/>
                  </a:moveTo>
                  <a:cubicBezTo>
                    <a:pt x="55764" y="225816"/>
                    <a:pt x="57274" y="230046"/>
                    <a:pt x="55595" y="233591"/>
                  </a:cubicBezTo>
                  <a:cubicBezTo>
                    <a:pt x="47988" y="249617"/>
                    <a:pt x="44135" y="266746"/>
                    <a:pt x="44135" y="284499"/>
                  </a:cubicBezTo>
                  <a:cubicBezTo>
                    <a:pt x="44135" y="299579"/>
                    <a:pt x="46938" y="314295"/>
                    <a:pt x="52480" y="328250"/>
                  </a:cubicBezTo>
                  <a:cubicBezTo>
                    <a:pt x="53921" y="331895"/>
                    <a:pt x="52141" y="336025"/>
                    <a:pt x="48496" y="337473"/>
                  </a:cubicBezTo>
                  <a:cubicBezTo>
                    <a:pt x="47635" y="337811"/>
                    <a:pt x="46747" y="337974"/>
                    <a:pt x="45877" y="337974"/>
                  </a:cubicBezTo>
                  <a:cubicBezTo>
                    <a:pt x="43055" y="337974"/>
                    <a:pt x="40383" y="336272"/>
                    <a:pt x="39273" y="333490"/>
                  </a:cubicBezTo>
                  <a:cubicBezTo>
                    <a:pt x="33076" y="317857"/>
                    <a:pt x="29926" y="301374"/>
                    <a:pt x="29926" y="284499"/>
                  </a:cubicBezTo>
                  <a:cubicBezTo>
                    <a:pt x="29926" y="264619"/>
                    <a:pt x="34249" y="245448"/>
                    <a:pt x="42755" y="227503"/>
                  </a:cubicBezTo>
                  <a:cubicBezTo>
                    <a:pt x="44444" y="223965"/>
                    <a:pt x="48651" y="222448"/>
                    <a:pt x="52219" y="224127"/>
                  </a:cubicBezTo>
                  <a:close/>
                  <a:moveTo>
                    <a:pt x="48391" y="180548"/>
                  </a:moveTo>
                  <a:cubicBezTo>
                    <a:pt x="51366" y="183098"/>
                    <a:pt x="51713" y="187581"/>
                    <a:pt x="49154" y="190556"/>
                  </a:cubicBezTo>
                  <a:cubicBezTo>
                    <a:pt x="26615" y="216823"/>
                    <a:pt x="14209" y="250065"/>
                    <a:pt x="14209" y="284146"/>
                  </a:cubicBezTo>
                  <a:cubicBezTo>
                    <a:pt x="14209" y="316042"/>
                    <a:pt x="24967" y="346845"/>
                    <a:pt x="44677" y="372195"/>
                  </a:cubicBezTo>
                  <a:lnTo>
                    <a:pt x="44677" y="353841"/>
                  </a:lnTo>
                  <a:cubicBezTo>
                    <a:pt x="44677" y="349918"/>
                    <a:pt x="47859" y="346736"/>
                    <a:pt x="51782" y="346736"/>
                  </a:cubicBezTo>
                  <a:cubicBezTo>
                    <a:pt x="55702" y="346736"/>
                    <a:pt x="58886" y="349918"/>
                    <a:pt x="58882" y="353838"/>
                  </a:cubicBezTo>
                  <a:lnTo>
                    <a:pt x="58882" y="391557"/>
                  </a:lnTo>
                  <a:cubicBezTo>
                    <a:pt x="58882" y="393825"/>
                    <a:pt x="57796" y="395959"/>
                    <a:pt x="55962" y="397291"/>
                  </a:cubicBezTo>
                  <a:cubicBezTo>
                    <a:pt x="54739" y="398193"/>
                    <a:pt x="53266" y="398662"/>
                    <a:pt x="51779" y="398662"/>
                  </a:cubicBezTo>
                  <a:cubicBezTo>
                    <a:pt x="51056" y="398662"/>
                    <a:pt x="50324" y="398546"/>
                    <a:pt x="49614" y="398324"/>
                  </a:cubicBezTo>
                  <a:lnTo>
                    <a:pt x="14315" y="387012"/>
                  </a:lnTo>
                  <a:cubicBezTo>
                    <a:pt x="10580" y="385808"/>
                    <a:pt x="8521" y="381810"/>
                    <a:pt x="9716" y="378080"/>
                  </a:cubicBezTo>
                  <a:cubicBezTo>
                    <a:pt x="10920" y="374351"/>
                    <a:pt x="14925" y="372280"/>
                    <a:pt x="18648" y="373481"/>
                  </a:cubicBezTo>
                  <a:lnTo>
                    <a:pt x="30925" y="377420"/>
                  </a:lnTo>
                  <a:cubicBezTo>
                    <a:pt x="10944" y="350263"/>
                    <a:pt x="0" y="317784"/>
                    <a:pt x="0" y="284146"/>
                  </a:cubicBezTo>
                  <a:cubicBezTo>
                    <a:pt x="0" y="246674"/>
                    <a:pt x="13630" y="210150"/>
                    <a:pt x="38381" y="181311"/>
                  </a:cubicBezTo>
                  <a:cubicBezTo>
                    <a:pt x="40938" y="178314"/>
                    <a:pt x="45425" y="177983"/>
                    <a:pt x="48391" y="180548"/>
                  </a:cubicBezTo>
                  <a:close/>
                  <a:moveTo>
                    <a:pt x="556817" y="179166"/>
                  </a:moveTo>
                  <a:lnTo>
                    <a:pt x="592125" y="190485"/>
                  </a:lnTo>
                  <a:cubicBezTo>
                    <a:pt x="595861" y="191689"/>
                    <a:pt x="597919" y="195687"/>
                    <a:pt x="596724" y="199416"/>
                  </a:cubicBezTo>
                  <a:cubicBezTo>
                    <a:pt x="595521" y="203152"/>
                    <a:pt x="591516" y="205226"/>
                    <a:pt x="587793" y="204015"/>
                  </a:cubicBezTo>
                  <a:lnTo>
                    <a:pt x="570208" y="198375"/>
                  </a:lnTo>
                  <a:lnTo>
                    <a:pt x="570207" y="198375"/>
                  </a:lnTo>
                  <a:cubicBezTo>
                    <a:pt x="590982" y="225863"/>
                    <a:pt x="602316" y="259018"/>
                    <a:pt x="602318" y="293342"/>
                  </a:cubicBezTo>
                  <a:cubicBezTo>
                    <a:pt x="602318" y="330814"/>
                    <a:pt x="588688" y="367338"/>
                    <a:pt x="563937" y="396179"/>
                  </a:cubicBezTo>
                  <a:cubicBezTo>
                    <a:pt x="562533" y="397821"/>
                    <a:pt x="560546" y="398660"/>
                    <a:pt x="558551" y="398660"/>
                  </a:cubicBezTo>
                  <a:cubicBezTo>
                    <a:pt x="556908" y="398660"/>
                    <a:pt x="555269" y="398097"/>
                    <a:pt x="553927" y="396942"/>
                  </a:cubicBezTo>
                  <a:cubicBezTo>
                    <a:pt x="550952" y="394392"/>
                    <a:pt x="550605" y="389909"/>
                    <a:pt x="553164" y="386934"/>
                  </a:cubicBezTo>
                  <a:cubicBezTo>
                    <a:pt x="575702" y="360667"/>
                    <a:pt x="588109" y="327425"/>
                    <a:pt x="588109" y="293344"/>
                  </a:cubicBezTo>
                  <a:cubicBezTo>
                    <a:pt x="588109" y="263802"/>
                    <a:pt x="578773" y="235255"/>
                    <a:pt x="561755" y="211053"/>
                  </a:cubicBezTo>
                  <a:lnTo>
                    <a:pt x="561755" y="223255"/>
                  </a:lnTo>
                  <a:cubicBezTo>
                    <a:pt x="561755" y="227178"/>
                    <a:pt x="558573" y="230360"/>
                    <a:pt x="554650" y="230360"/>
                  </a:cubicBezTo>
                  <a:cubicBezTo>
                    <a:pt x="550727" y="230360"/>
                    <a:pt x="547546" y="227178"/>
                    <a:pt x="547546" y="223255"/>
                  </a:cubicBezTo>
                  <a:lnTo>
                    <a:pt x="547546" y="190845"/>
                  </a:lnTo>
                  <a:cubicBezTo>
                    <a:pt x="547539" y="190594"/>
                    <a:pt x="547526" y="190356"/>
                    <a:pt x="547546" y="190104"/>
                  </a:cubicBezTo>
                  <a:lnTo>
                    <a:pt x="547546" y="185932"/>
                  </a:lnTo>
                  <a:cubicBezTo>
                    <a:pt x="547546" y="183667"/>
                    <a:pt x="548634" y="181534"/>
                    <a:pt x="550467" y="180192"/>
                  </a:cubicBezTo>
                  <a:cubicBezTo>
                    <a:pt x="552303" y="178857"/>
                    <a:pt x="554652" y="178488"/>
                    <a:pt x="556817" y="179166"/>
                  </a:cubicBezTo>
                  <a:close/>
                  <a:moveTo>
                    <a:pt x="207259" y="121306"/>
                  </a:moveTo>
                  <a:lnTo>
                    <a:pt x="207259" y="135422"/>
                  </a:lnTo>
                  <a:cubicBezTo>
                    <a:pt x="233712" y="145477"/>
                    <a:pt x="270174" y="151202"/>
                    <a:pt x="308278" y="151202"/>
                  </a:cubicBezTo>
                  <a:cubicBezTo>
                    <a:pt x="346375" y="151202"/>
                    <a:pt x="382829" y="145477"/>
                    <a:pt x="409282" y="135422"/>
                  </a:cubicBezTo>
                  <a:lnTo>
                    <a:pt x="409282" y="121306"/>
                  </a:lnTo>
                  <a:cubicBezTo>
                    <a:pt x="381781" y="130823"/>
                    <a:pt x="345681" y="136194"/>
                    <a:pt x="308278" y="136194"/>
                  </a:cubicBezTo>
                  <a:cubicBezTo>
                    <a:pt x="270866" y="136194"/>
                    <a:pt x="234760" y="130823"/>
                    <a:pt x="207259" y="121306"/>
                  </a:cubicBezTo>
                  <a:close/>
                  <a:moveTo>
                    <a:pt x="200989" y="71292"/>
                  </a:moveTo>
                  <a:cubicBezTo>
                    <a:pt x="133394" y="85187"/>
                    <a:pt x="88902" y="111679"/>
                    <a:pt x="88902" y="138829"/>
                  </a:cubicBezTo>
                  <a:cubicBezTo>
                    <a:pt x="88902" y="176377"/>
                    <a:pt x="176852" y="216577"/>
                    <a:pt x="307775" y="216577"/>
                  </a:cubicBezTo>
                  <a:cubicBezTo>
                    <a:pt x="438700" y="216577"/>
                    <a:pt x="526649" y="176379"/>
                    <a:pt x="526644" y="138829"/>
                  </a:cubicBezTo>
                  <a:cubicBezTo>
                    <a:pt x="526644" y="111886"/>
                    <a:pt x="481919" y="85210"/>
                    <a:pt x="414565" y="71339"/>
                  </a:cubicBezTo>
                  <a:cubicBezTo>
                    <a:pt x="418921" y="82433"/>
                    <a:pt x="421465" y="94350"/>
                    <a:pt x="421858" y="106806"/>
                  </a:cubicBezTo>
                  <a:cubicBezTo>
                    <a:pt x="422804" y="108032"/>
                    <a:pt x="423485" y="109434"/>
                    <a:pt x="423485" y="111020"/>
                  </a:cubicBezTo>
                  <a:lnTo>
                    <a:pt x="423485" y="140239"/>
                  </a:lnTo>
                  <a:cubicBezTo>
                    <a:pt x="423485" y="143105"/>
                    <a:pt x="421758" y="145695"/>
                    <a:pt x="419108" y="146796"/>
                  </a:cubicBezTo>
                  <a:cubicBezTo>
                    <a:pt x="390723" y="158625"/>
                    <a:pt x="350322" y="165413"/>
                    <a:pt x="308274" y="165413"/>
                  </a:cubicBezTo>
                  <a:cubicBezTo>
                    <a:pt x="266218" y="165413"/>
                    <a:pt x="225811" y="158625"/>
                    <a:pt x="197424" y="146797"/>
                  </a:cubicBezTo>
                  <a:cubicBezTo>
                    <a:pt x="194774" y="145695"/>
                    <a:pt x="193048" y="143105"/>
                    <a:pt x="193048" y="140239"/>
                  </a:cubicBezTo>
                  <a:lnTo>
                    <a:pt x="193048" y="111020"/>
                  </a:lnTo>
                  <a:cubicBezTo>
                    <a:pt x="193048" y="110288"/>
                    <a:pt x="193352" y="109634"/>
                    <a:pt x="193566" y="108953"/>
                  </a:cubicBezTo>
                  <a:cubicBezTo>
                    <a:pt x="193720" y="95696"/>
                    <a:pt x="196372" y="83038"/>
                    <a:pt x="200989" y="71292"/>
                  </a:cubicBezTo>
                  <a:close/>
                  <a:moveTo>
                    <a:pt x="290431" y="22361"/>
                  </a:moveTo>
                  <a:cubicBezTo>
                    <a:pt x="327565" y="18661"/>
                    <a:pt x="355297" y="33780"/>
                    <a:pt x="368889" y="49175"/>
                  </a:cubicBezTo>
                  <a:cubicBezTo>
                    <a:pt x="371486" y="52116"/>
                    <a:pt x="371208" y="56602"/>
                    <a:pt x="368264" y="59198"/>
                  </a:cubicBezTo>
                  <a:cubicBezTo>
                    <a:pt x="366916" y="60393"/>
                    <a:pt x="365236" y="60979"/>
                    <a:pt x="363565" y="60979"/>
                  </a:cubicBezTo>
                  <a:cubicBezTo>
                    <a:pt x="361600" y="60979"/>
                    <a:pt x="359642" y="60162"/>
                    <a:pt x="358240" y="58575"/>
                  </a:cubicBezTo>
                  <a:cubicBezTo>
                    <a:pt x="347490" y="46393"/>
                    <a:pt x="323580" y="33270"/>
                    <a:pt x="291849" y="36492"/>
                  </a:cubicBezTo>
                  <a:cubicBezTo>
                    <a:pt x="288019" y="36839"/>
                    <a:pt x="284459" y="34036"/>
                    <a:pt x="284074" y="30135"/>
                  </a:cubicBezTo>
                  <a:cubicBezTo>
                    <a:pt x="283681" y="26228"/>
                    <a:pt x="286533" y="22755"/>
                    <a:pt x="290431" y="22361"/>
                  </a:cubicBezTo>
                  <a:close/>
                  <a:moveTo>
                    <a:pt x="307768" y="14209"/>
                  </a:moveTo>
                  <a:cubicBezTo>
                    <a:pt x="253945" y="14209"/>
                    <a:pt x="210034" y="55214"/>
                    <a:pt x="207918" y="106348"/>
                  </a:cubicBezTo>
                  <a:cubicBezTo>
                    <a:pt x="234329" y="116287"/>
                    <a:pt x="270426" y="121985"/>
                    <a:pt x="308278" y="121985"/>
                  </a:cubicBezTo>
                  <a:cubicBezTo>
                    <a:pt x="345650" y="121985"/>
                    <a:pt x="381325" y="116425"/>
                    <a:pt x="407649" y="106712"/>
                  </a:cubicBezTo>
                  <a:cubicBezTo>
                    <a:pt x="405729" y="55410"/>
                    <a:pt x="361731" y="14209"/>
                    <a:pt x="307768" y="14209"/>
                  </a:cubicBezTo>
                  <a:close/>
                  <a:moveTo>
                    <a:pt x="307768" y="0"/>
                  </a:moveTo>
                  <a:cubicBezTo>
                    <a:pt x="350238" y="0"/>
                    <a:pt x="387297" y="22501"/>
                    <a:pt x="406993" y="55743"/>
                  </a:cubicBezTo>
                  <a:cubicBezTo>
                    <a:pt x="407636" y="55683"/>
                    <a:pt x="408274" y="55592"/>
                    <a:pt x="408942" y="55719"/>
                  </a:cubicBezTo>
                  <a:cubicBezTo>
                    <a:pt x="490309" y="70789"/>
                    <a:pt x="540858" y="102636"/>
                    <a:pt x="540860" y="138829"/>
                  </a:cubicBezTo>
                  <a:cubicBezTo>
                    <a:pt x="540860" y="190395"/>
                    <a:pt x="438479" y="230786"/>
                    <a:pt x="307777" y="230786"/>
                  </a:cubicBezTo>
                  <a:cubicBezTo>
                    <a:pt x="177076" y="230786"/>
                    <a:pt x="74696" y="190395"/>
                    <a:pt x="74696" y="138829"/>
                  </a:cubicBezTo>
                  <a:cubicBezTo>
                    <a:pt x="74696" y="102115"/>
                    <a:pt x="126016" y="70286"/>
                    <a:pt x="208790" y="55363"/>
                  </a:cubicBezTo>
                  <a:cubicBezTo>
                    <a:pt x="228541" y="22334"/>
                    <a:pt x="265464" y="0"/>
                    <a:pt x="307768"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sp>
          <p:nvSpPr>
            <p:cNvPr id="35" name="Freeform: Shape 34">
              <a:extLst>
                <a:ext uri="{FF2B5EF4-FFF2-40B4-BE49-F238E27FC236}">
                  <a16:creationId xmlns:a16="http://schemas.microsoft.com/office/drawing/2014/main" id="{6F454979-4F39-56C4-83FF-31361435A15A}"/>
                </a:ext>
              </a:extLst>
            </p:cNvPr>
            <p:cNvSpPr/>
            <p:nvPr/>
          </p:nvSpPr>
          <p:spPr>
            <a:xfrm>
              <a:off x="10447259" y="5655231"/>
              <a:ext cx="544694" cy="553789"/>
            </a:xfrm>
            <a:custGeom>
              <a:avLst/>
              <a:gdLst>
                <a:gd name="connsiteX0" fmla="*/ 73846 w 544694"/>
                <a:gd name="connsiteY0" fmla="*/ 440020 h 553789"/>
                <a:gd name="connsiteX1" fmla="*/ 83817 w 544694"/>
                <a:gd name="connsiteY1" fmla="*/ 440825 h 553789"/>
                <a:gd name="connsiteX2" fmla="*/ 313206 w 544694"/>
                <a:gd name="connsiteY2" fmla="*/ 539634 h 553789"/>
                <a:gd name="connsiteX3" fmla="*/ 514594 w 544694"/>
                <a:gd name="connsiteY3" fmla="*/ 468728 h 553789"/>
                <a:gd name="connsiteX4" fmla="*/ 493343 w 544694"/>
                <a:gd name="connsiteY4" fmla="*/ 474409 h 553789"/>
                <a:gd name="connsiteX5" fmla="*/ 484685 w 544694"/>
                <a:gd name="connsiteY5" fmla="*/ 469405 h 553789"/>
                <a:gd name="connsiteX6" fmla="*/ 489689 w 544694"/>
                <a:gd name="connsiteY6" fmla="*/ 460746 h 553789"/>
                <a:gd name="connsiteX7" fmla="*/ 535792 w 544694"/>
                <a:gd name="connsiteY7" fmla="*/ 448417 h 553789"/>
                <a:gd name="connsiteX8" fmla="*/ 542209 w 544694"/>
                <a:gd name="connsiteY8" fmla="*/ 449868 h 553789"/>
                <a:gd name="connsiteX9" fmla="*/ 544657 w 544694"/>
                <a:gd name="connsiteY9" fmla="*/ 455978 h 553789"/>
                <a:gd name="connsiteX10" fmla="*/ 539906 w 544694"/>
                <a:gd name="connsiteY10" fmla="*/ 501706 h 553789"/>
                <a:gd name="connsiteX11" fmla="*/ 532875 w 544694"/>
                <a:gd name="connsiteY11" fmla="*/ 508054 h 553789"/>
                <a:gd name="connsiteX12" fmla="*/ 532139 w 544694"/>
                <a:gd name="connsiteY12" fmla="*/ 508016 h 553789"/>
                <a:gd name="connsiteX13" fmla="*/ 525828 w 544694"/>
                <a:gd name="connsiteY13" fmla="*/ 500248 h 553789"/>
                <a:gd name="connsiteX14" fmla="*/ 528401 w 544694"/>
                <a:gd name="connsiteY14" fmla="*/ 475510 h 553789"/>
                <a:gd name="connsiteX15" fmla="*/ 313206 w 544694"/>
                <a:gd name="connsiteY15" fmla="*/ 553789 h 553789"/>
                <a:gd name="connsiteX16" fmla="*/ 73041 w 544694"/>
                <a:gd name="connsiteY16" fmla="*/ 449990 h 553789"/>
                <a:gd name="connsiteX17" fmla="*/ 73846 w 544694"/>
                <a:gd name="connsiteY17" fmla="*/ 440020 h 553789"/>
                <a:gd name="connsiteX18" fmla="*/ 102853 w 544694"/>
                <a:gd name="connsiteY18" fmla="*/ 428705 h 553789"/>
                <a:gd name="connsiteX19" fmla="*/ 112848 w 544694"/>
                <a:gd name="connsiteY19" fmla="*/ 429150 h 553789"/>
                <a:gd name="connsiteX20" fmla="*/ 112847 w 544694"/>
                <a:gd name="connsiteY20" fmla="*/ 429150 h 553789"/>
                <a:gd name="connsiteX21" fmla="*/ 312551 w 544694"/>
                <a:gd name="connsiteY21" fmla="*/ 511501 h 553789"/>
                <a:gd name="connsiteX22" fmla="*/ 468938 w 544694"/>
                <a:gd name="connsiteY22" fmla="*/ 466013 h 553789"/>
                <a:gd name="connsiteX23" fmla="*/ 478749 w 544694"/>
                <a:gd name="connsiteY23" fmla="*/ 467993 h 553789"/>
                <a:gd name="connsiteX24" fmla="*/ 476768 w 544694"/>
                <a:gd name="connsiteY24" fmla="*/ 477803 h 553789"/>
                <a:gd name="connsiteX25" fmla="*/ 312552 w 544694"/>
                <a:gd name="connsiteY25" fmla="*/ 525657 h 553789"/>
                <a:gd name="connsiteX26" fmla="*/ 102408 w 544694"/>
                <a:gd name="connsiteY26" fmla="*/ 438700 h 553789"/>
                <a:gd name="connsiteX27" fmla="*/ 102853 w 544694"/>
                <a:gd name="connsiteY27" fmla="*/ 428705 h 553789"/>
                <a:gd name="connsiteX28" fmla="*/ 349950 w 544694"/>
                <a:gd name="connsiteY28" fmla="*/ 365875 h 553789"/>
                <a:gd name="connsiteX29" fmla="*/ 349950 w 544694"/>
                <a:gd name="connsiteY29" fmla="*/ 382255 h 553789"/>
                <a:gd name="connsiteX30" fmla="*/ 372425 w 544694"/>
                <a:gd name="connsiteY30" fmla="*/ 404724 h 553789"/>
                <a:gd name="connsiteX31" fmla="*/ 503712 w 544694"/>
                <a:gd name="connsiteY31" fmla="*/ 404724 h 553789"/>
                <a:gd name="connsiteX32" fmla="*/ 526173 w 544694"/>
                <a:gd name="connsiteY32" fmla="*/ 382255 h 553789"/>
                <a:gd name="connsiteX33" fmla="*/ 526173 w 544694"/>
                <a:gd name="connsiteY33" fmla="*/ 365875 h 553789"/>
                <a:gd name="connsiteX34" fmla="*/ 69489 w 544694"/>
                <a:gd name="connsiteY34" fmla="*/ 336971 h 553789"/>
                <a:gd name="connsiteX35" fmla="*/ 69985 w 544694"/>
                <a:gd name="connsiteY35" fmla="*/ 387585 h 553789"/>
                <a:gd name="connsiteX36" fmla="*/ 69985 w 544694"/>
                <a:gd name="connsiteY36" fmla="*/ 387584 h 553789"/>
                <a:gd name="connsiteX37" fmla="*/ 85124 w 544694"/>
                <a:gd name="connsiteY37" fmla="*/ 401869 h 553789"/>
                <a:gd name="connsiteX38" fmla="*/ 85147 w 544694"/>
                <a:gd name="connsiteY38" fmla="*/ 401869 h 553789"/>
                <a:gd name="connsiteX39" fmla="*/ 100353 w 544694"/>
                <a:gd name="connsiteY39" fmla="*/ 387553 h 553789"/>
                <a:gd name="connsiteX40" fmla="*/ 100506 w 544694"/>
                <a:gd name="connsiteY40" fmla="*/ 337036 h 553789"/>
                <a:gd name="connsiteX41" fmla="*/ 217637 w 544694"/>
                <a:gd name="connsiteY41" fmla="*/ 221631 h 553789"/>
                <a:gd name="connsiteX42" fmla="*/ 224715 w 544694"/>
                <a:gd name="connsiteY42" fmla="*/ 228708 h 553789"/>
                <a:gd name="connsiteX43" fmla="*/ 224715 w 544694"/>
                <a:gd name="connsiteY43" fmla="*/ 257616 h 553789"/>
                <a:gd name="connsiteX44" fmla="*/ 217637 w 544694"/>
                <a:gd name="connsiteY44" fmla="*/ 264694 h 553789"/>
                <a:gd name="connsiteX45" fmla="*/ 210559 w 544694"/>
                <a:gd name="connsiteY45" fmla="*/ 257616 h 553789"/>
                <a:gd name="connsiteX46" fmla="*/ 210559 w 544694"/>
                <a:gd name="connsiteY46" fmla="*/ 228708 h 553789"/>
                <a:gd name="connsiteX47" fmla="*/ 217637 w 544694"/>
                <a:gd name="connsiteY47" fmla="*/ 221631 h 553789"/>
                <a:gd name="connsiteX48" fmla="*/ 24221 w 544694"/>
                <a:gd name="connsiteY48" fmla="*/ 211661 h 553789"/>
                <a:gd name="connsiteX49" fmla="*/ 14304 w 544694"/>
                <a:gd name="connsiteY49" fmla="*/ 220910 h 553789"/>
                <a:gd name="connsiteX50" fmla="*/ 14157 w 544694"/>
                <a:gd name="connsiteY50" fmla="*/ 284631 h 553789"/>
                <a:gd name="connsiteX51" fmla="*/ 16936 w 544694"/>
                <a:gd name="connsiteY51" fmla="*/ 291086 h 553789"/>
                <a:gd name="connsiteX52" fmla="*/ 24036 w 544694"/>
                <a:gd name="connsiteY52" fmla="*/ 293903 h 553789"/>
                <a:gd name="connsiteX53" fmla="*/ 39965 w 544694"/>
                <a:gd name="connsiteY53" fmla="*/ 293938 h 553789"/>
                <a:gd name="connsiteX54" fmla="*/ 40168 w 544694"/>
                <a:gd name="connsiteY54" fmla="*/ 211696 h 553789"/>
                <a:gd name="connsiteX55" fmla="*/ 24236 w 544694"/>
                <a:gd name="connsiteY55" fmla="*/ 211661 h 553789"/>
                <a:gd name="connsiteX56" fmla="*/ 67782 w 544694"/>
                <a:gd name="connsiteY56" fmla="*/ 173041 h 553789"/>
                <a:gd name="connsiteX57" fmla="*/ 54388 w 544694"/>
                <a:gd name="connsiteY57" fmla="*/ 185630 h 553789"/>
                <a:gd name="connsiteX58" fmla="*/ 54083 w 544694"/>
                <a:gd name="connsiteY58" fmla="*/ 310168 h 553789"/>
                <a:gd name="connsiteX59" fmla="*/ 57883 w 544694"/>
                <a:gd name="connsiteY59" fmla="*/ 319003 h 553789"/>
                <a:gd name="connsiteX60" fmla="*/ 67455 w 544694"/>
                <a:gd name="connsiteY60" fmla="*/ 322810 h 553789"/>
                <a:gd name="connsiteX61" fmla="*/ 107197 w 544694"/>
                <a:gd name="connsiteY61" fmla="*/ 322893 h 553789"/>
                <a:gd name="connsiteX62" fmla="*/ 107608 w 544694"/>
                <a:gd name="connsiteY62" fmla="*/ 322810 h 553789"/>
                <a:gd name="connsiteX63" fmla="*/ 107631 w 544694"/>
                <a:gd name="connsiteY63" fmla="*/ 322810 h 553789"/>
                <a:gd name="connsiteX64" fmla="*/ 108042 w 544694"/>
                <a:gd name="connsiteY64" fmla="*/ 322895 h 553789"/>
                <a:gd name="connsiteX65" fmla="*/ 115383 w 544694"/>
                <a:gd name="connsiteY65" fmla="*/ 322911 h 553789"/>
                <a:gd name="connsiteX66" fmla="*/ 115759 w 544694"/>
                <a:gd name="connsiteY66" fmla="*/ 173134 h 553789"/>
                <a:gd name="connsiteX67" fmla="*/ 67814 w 544694"/>
                <a:gd name="connsiteY67" fmla="*/ 173041 h 553789"/>
                <a:gd name="connsiteX68" fmla="*/ 217637 w 544694"/>
                <a:gd name="connsiteY68" fmla="*/ 139719 h 553789"/>
                <a:gd name="connsiteX69" fmla="*/ 224715 w 544694"/>
                <a:gd name="connsiteY69" fmla="*/ 146796 h 553789"/>
                <a:gd name="connsiteX70" fmla="*/ 224715 w 544694"/>
                <a:gd name="connsiteY70" fmla="*/ 209443 h 553789"/>
                <a:gd name="connsiteX71" fmla="*/ 217637 w 544694"/>
                <a:gd name="connsiteY71" fmla="*/ 216521 h 553789"/>
                <a:gd name="connsiteX72" fmla="*/ 210559 w 544694"/>
                <a:gd name="connsiteY72" fmla="*/ 209443 h 553789"/>
                <a:gd name="connsiteX73" fmla="*/ 210559 w 544694"/>
                <a:gd name="connsiteY73" fmla="*/ 146796 h 553789"/>
                <a:gd name="connsiteX74" fmla="*/ 217637 w 544694"/>
                <a:gd name="connsiteY74" fmla="*/ 139719 h 553789"/>
                <a:gd name="connsiteX75" fmla="*/ 372425 w 544694"/>
                <a:gd name="connsiteY75" fmla="*/ 124965 h 553789"/>
                <a:gd name="connsiteX76" fmla="*/ 349950 w 544694"/>
                <a:gd name="connsiteY76" fmla="*/ 147434 h 553789"/>
                <a:gd name="connsiteX77" fmla="*/ 349950 w 544694"/>
                <a:gd name="connsiteY77" fmla="*/ 280571 h 553789"/>
                <a:gd name="connsiteX78" fmla="*/ 485451 w 544694"/>
                <a:gd name="connsiteY78" fmla="*/ 161400 h 553789"/>
                <a:gd name="connsiteX79" fmla="*/ 495437 w 544694"/>
                <a:gd name="connsiteY79" fmla="*/ 162037 h 553789"/>
                <a:gd name="connsiteX80" fmla="*/ 494800 w 544694"/>
                <a:gd name="connsiteY80" fmla="*/ 172023 h 553789"/>
                <a:gd name="connsiteX81" fmla="*/ 352751 w 544694"/>
                <a:gd name="connsiteY81" fmla="*/ 296952 h 553789"/>
                <a:gd name="connsiteX82" fmla="*/ 349950 w 544694"/>
                <a:gd name="connsiteY82" fmla="*/ 298383 h 553789"/>
                <a:gd name="connsiteX83" fmla="*/ 349950 w 544694"/>
                <a:gd name="connsiteY83" fmla="*/ 313210 h 553789"/>
                <a:gd name="connsiteX84" fmla="*/ 462973 w 544694"/>
                <a:gd name="connsiteY84" fmla="*/ 213820 h 553789"/>
                <a:gd name="connsiteX85" fmla="*/ 472959 w 544694"/>
                <a:gd name="connsiteY85" fmla="*/ 214456 h 553789"/>
                <a:gd name="connsiteX86" fmla="*/ 472323 w 544694"/>
                <a:gd name="connsiteY86" fmla="*/ 224442 h 553789"/>
                <a:gd name="connsiteX87" fmla="*/ 354609 w 544694"/>
                <a:gd name="connsiteY87" fmla="*/ 327956 h 553789"/>
                <a:gd name="connsiteX88" fmla="*/ 349950 w 544694"/>
                <a:gd name="connsiteY88" fmla="*/ 329718 h 553789"/>
                <a:gd name="connsiteX89" fmla="*/ 349950 w 544694"/>
                <a:gd name="connsiteY89" fmla="*/ 351721 h 553789"/>
                <a:gd name="connsiteX90" fmla="*/ 526173 w 544694"/>
                <a:gd name="connsiteY90" fmla="*/ 351721 h 553789"/>
                <a:gd name="connsiteX91" fmla="*/ 526173 w 544694"/>
                <a:gd name="connsiteY91" fmla="*/ 177085 h 553789"/>
                <a:gd name="connsiteX92" fmla="*/ 494794 w 544694"/>
                <a:gd name="connsiteY92" fmla="*/ 204684 h 553789"/>
                <a:gd name="connsiteX93" fmla="*/ 490119 w 544694"/>
                <a:gd name="connsiteY93" fmla="*/ 206448 h 553789"/>
                <a:gd name="connsiteX94" fmla="*/ 484808 w 544694"/>
                <a:gd name="connsiteY94" fmla="*/ 204045 h 553789"/>
                <a:gd name="connsiteX95" fmla="*/ 485444 w 544694"/>
                <a:gd name="connsiteY95" fmla="*/ 194059 h 553789"/>
                <a:gd name="connsiteX96" fmla="*/ 526173 w 544694"/>
                <a:gd name="connsiteY96" fmla="*/ 158236 h 553789"/>
                <a:gd name="connsiteX97" fmla="*/ 526173 w 544694"/>
                <a:gd name="connsiteY97" fmla="*/ 147434 h 553789"/>
                <a:gd name="connsiteX98" fmla="*/ 503712 w 544694"/>
                <a:gd name="connsiteY98" fmla="*/ 124965 h 553789"/>
                <a:gd name="connsiteX99" fmla="*/ 228805 w 544694"/>
                <a:gd name="connsiteY99" fmla="*/ 120928 h 553789"/>
                <a:gd name="connsiteX100" fmla="*/ 129913 w 544694"/>
                <a:gd name="connsiteY100" fmla="*/ 171367 h 553789"/>
                <a:gd name="connsiteX101" fmla="*/ 129531 w 544694"/>
                <a:gd name="connsiteY101" fmla="*/ 324292 h 553789"/>
                <a:gd name="connsiteX102" fmla="*/ 228269 w 544694"/>
                <a:gd name="connsiteY102" fmla="*/ 368870 h 553789"/>
                <a:gd name="connsiteX103" fmla="*/ 228276 w 544694"/>
                <a:gd name="connsiteY103" fmla="*/ 368870 h 553789"/>
                <a:gd name="connsiteX104" fmla="*/ 229604 w 544694"/>
                <a:gd name="connsiteY104" fmla="*/ 368785 h 553789"/>
                <a:gd name="connsiteX105" fmla="*/ 230601 w 544694"/>
                <a:gd name="connsiteY105" fmla="*/ 121627 h 553789"/>
                <a:gd name="connsiteX106" fmla="*/ 228805 w 544694"/>
                <a:gd name="connsiteY106" fmla="*/ 120928 h 553789"/>
                <a:gd name="connsiteX107" fmla="*/ 372425 w 544694"/>
                <a:gd name="connsiteY107" fmla="*/ 110810 h 553789"/>
                <a:gd name="connsiteX108" fmla="*/ 503712 w 544694"/>
                <a:gd name="connsiteY108" fmla="*/ 110810 h 553789"/>
                <a:gd name="connsiteX109" fmla="*/ 540327 w 544694"/>
                <a:gd name="connsiteY109" fmla="*/ 147434 h 553789"/>
                <a:gd name="connsiteX110" fmla="*/ 540327 w 544694"/>
                <a:gd name="connsiteY110" fmla="*/ 160301 h 553789"/>
                <a:gd name="connsiteX111" fmla="*/ 540327 w 544694"/>
                <a:gd name="connsiteY111" fmla="*/ 162410 h 553789"/>
                <a:gd name="connsiteX112" fmla="*/ 540327 w 544694"/>
                <a:gd name="connsiteY112" fmla="*/ 382258 h 553789"/>
                <a:gd name="connsiteX113" fmla="*/ 503712 w 544694"/>
                <a:gd name="connsiteY113" fmla="*/ 418882 h 553789"/>
                <a:gd name="connsiteX114" fmla="*/ 372425 w 544694"/>
                <a:gd name="connsiteY114" fmla="*/ 418882 h 553789"/>
                <a:gd name="connsiteX115" fmla="*/ 335795 w 544694"/>
                <a:gd name="connsiteY115" fmla="*/ 382258 h 553789"/>
                <a:gd name="connsiteX116" fmla="*/ 335795 w 544694"/>
                <a:gd name="connsiteY116" fmla="*/ 147436 h 553789"/>
                <a:gd name="connsiteX117" fmla="*/ 372425 w 544694"/>
                <a:gd name="connsiteY117" fmla="*/ 110812 h 553789"/>
                <a:gd name="connsiteX118" fmla="*/ 222379 w 544694"/>
                <a:gd name="connsiteY118" fmla="*/ 108323 h 553789"/>
                <a:gd name="connsiteX119" fmla="*/ 237594 w 544694"/>
                <a:gd name="connsiteY119" fmla="*/ 108931 h 553789"/>
                <a:gd name="connsiteX120" fmla="*/ 244756 w 544694"/>
                <a:gd name="connsiteY120" fmla="*/ 121658 h 553789"/>
                <a:gd name="connsiteX121" fmla="*/ 244158 w 544694"/>
                <a:gd name="connsiteY121" fmla="*/ 368196 h 553789"/>
                <a:gd name="connsiteX122" fmla="*/ 237258 w 544694"/>
                <a:gd name="connsiteY122" fmla="*/ 380685 h 553789"/>
                <a:gd name="connsiteX123" fmla="*/ 228867 w 544694"/>
                <a:gd name="connsiteY123" fmla="*/ 383157 h 553789"/>
                <a:gd name="connsiteX124" fmla="*/ 222450 w 544694"/>
                <a:gd name="connsiteY124" fmla="*/ 381768 h 553789"/>
                <a:gd name="connsiteX125" fmla="*/ 123161 w 544694"/>
                <a:gd name="connsiteY125" fmla="*/ 336940 h 553789"/>
                <a:gd name="connsiteX126" fmla="*/ 122453 w 544694"/>
                <a:gd name="connsiteY126" fmla="*/ 337085 h 553789"/>
                <a:gd name="connsiteX127" fmla="*/ 122437 w 544694"/>
                <a:gd name="connsiteY127" fmla="*/ 337085 h 553789"/>
                <a:gd name="connsiteX128" fmla="*/ 114660 w 544694"/>
                <a:gd name="connsiteY128" fmla="*/ 337069 h 553789"/>
                <a:gd name="connsiteX129" fmla="*/ 114506 w 544694"/>
                <a:gd name="connsiteY129" fmla="*/ 387593 h 553789"/>
                <a:gd name="connsiteX130" fmla="*/ 85138 w 544694"/>
                <a:gd name="connsiteY130" fmla="*/ 416025 h 553789"/>
                <a:gd name="connsiteX131" fmla="*/ 85098 w 544694"/>
                <a:gd name="connsiteY131" fmla="*/ 416027 h 553789"/>
                <a:gd name="connsiteX132" fmla="*/ 55830 w 544694"/>
                <a:gd name="connsiteY132" fmla="*/ 387694 h 553789"/>
                <a:gd name="connsiteX133" fmla="*/ 55302 w 544694"/>
                <a:gd name="connsiteY133" fmla="*/ 334098 h 553789"/>
                <a:gd name="connsiteX134" fmla="*/ 48053 w 544694"/>
                <a:gd name="connsiteY134" fmla="*/ 329185 h 553789"/>
                <a:gd name="connsiteX135" fmla="*/ 39925 w 544694"/>
                <a:gd name="connsiteY135" fmla="*/ 310132 h 553789"/>
                <a:gd name="connsiteX136" fmla="*/ 39929 w 544694"/>
                <a:gd name="connsiteY136" fmla="*/ 308094 h 553789"/>
                <a:gd name="connsiteX137" fmla="*/ 24005 w 544694"/>
                <a:gd name="connsiteY137" fmla="*/ 308058 h 553789"/>
                <a:gd name="connsiteX138" fmla="*/ 7110 w 544694"/>
                <a:gd name="connsiteY138" fmla="*/ 301265 h 553789"/>
                <a:gd name="connsiteX139" fmla="*/ 1 w 544694"/>
                <a:gd name="connsiteY139" fmla="*/ 284600 h 553789"/>
                <a:gd name="connsiteX140" fmla="*/ 141 w 544694"/>
                <a:gd name="connsiteY140" fmla="*/ 220872 h 553789"/>
                <a:gd name="connsiteX141" fmla="*/ 24214 w 544694"/>
                <a:gd name="connsiteY141" fmla="*/ 197505 h 553789"/>
                <a:gd name="connsiteX142" fmla="*/ 24261 w 544694"/>
                <a:gd name="connsiteY142" fmla="*/ 197505 h 553789"/>
                <a:gd name="connsiteX143" fmla="*/ 40199 w 544694"/>
                <a:gd name="connsiteY143" fmla="*/ 197541 h 553789"/>
                <a:gd name="connsiteX144" fmla="*/ 40228 w 544694"/>
                <a:gd name="connsiteY144" fmla="*/ 185592 h 553789"/>
                <a:gd name="connsiteX145" fmla="*/ 67778 w 544694"/>
                <a:gd name="connsiteY145" fmla="*/ 158887 h 553789"/>
                <a:gd name="connsiteX146" fmla="*/ 67840 w 544694"/>
                <a:gd name="connsiteY146" fmla="*/ 158887 h 553789"/>
                <a:gd name="connsiteX147" fmla="*/ 122465 w 544694"/>
                <a:gd name="connsiteY147" fmla="*/ 158994 h 553789"/>
                <a:gd name="connsiteX148" fmla="*/ 122873 w 544694"/>
                <a:gd name="connsiteY148" fmla="*/ 159076 h 553789"/>
                <a:gd name="connsiteX149" fmla="*/ 314794 w 544694"/>
                <a:gd name="connsiteY149" fmla="*/ 26411 h 553789"/>
                <a:gd name="connsiteX150" fmla="*/ 499759 w 544694"/>
                <a:gd name="connsiteY150" fmla="*/ 86431 h 553789"/>
                <a:gd name="connsiteX151" fmla="*/ 501134 w 544694"/>
                <a:gd name="connsiteY151" fmla="*/ 96341 h 553789"/>
                <a:gd name="connsiteX152" fmla="*/ 491224 w 544694"/>
                <a:gd name="connsiteY152" fmla="*/ 97716 h 553789"/>
                <a:gd name="connsiteX153" fmla="*/ 314794 w 544694"/>
                <a:gd name="connsiteY153" fmla="*/ 40566 h 553789"/>
                <a:gd name="connsiteX154" fmla="*/ 129951 w 544694"/>
                <a:gd name="connsiteY154" fmla="*/ 104356 h 553789"/>
                <a:gd name="connsiteX155" fmla="*/ 125461 w 544694"/>
                <a:gd name="connsiteY155" fmla="*/ 105976 h 553789"/>
                <a:gd name="connsiteX156" fmla="*/ 119996 w 544694"/>
                <a:gd name="connsiteY156" fmla="*/ 103397 h 553789"/>
                <a:gd name="connsiteX157" fmla="*/ 120955 w 544694"/>
                <a:gd name="connsiteY157" fmla="*/ 93440 h 553789"/>
                <a:gd name="connsiteX158" fmla="*/ 314794 w 544694"/>
                <a:gd name="connsiteY158" fmla="*/ 26411 h 553789"/>
                <a:gd name="connsiteX159" fmla="*/ 313205 w 544694"/>
                <a:gd name="connsiteY159" fmla="*/ 0 h 553789"/>
                <a:gd name="connsiteX160" fmla="*/ 518627 w 544694"/>
                <a:gd name="connsiteY160" fmla="*/ 69890 h 553789"/>
                <a:gd name="connsiteX161" fmla="*/ 519639 w 544694"/>
                <a:gd name="connsiteY161" fmla="*/ 79838 h 553789"/>
                <a:gd name="connsiteX162" fmla="*/ 509691 w 544694"/>
                <a:gd name="connsiteY162" fmla="*/ 80851 h 553789"/>
                <a:gd name="connsiteX163" fmla="*/ 313205 w 544694"/>
                <a:gd name="connsiteY163" fmla="*/ 14153 h 553789"/>
                <a:gd name="connsiteX164" fmla="*/ 83573 w 544694"/>
                <a:gd name="connsiteY164" fmla="*/ 113305 h 553789"/>
                <a:gd name="connsiteX165" fmla="*/ 107852 w 544694"/>
                <a:gd name="connsiteY165" fmla="*/ 106815 h 553789"/>
                <a:gd name="connsiteX166" fmla="*/ 116510 w 544694"/>
                <a:gd name="connsiteY166" fmla="*/ 111819 h 553789"/>
                <a:gd name="connsiteX167" fmla="*/ 111506 w 544694"/>
                <a:gd name="connsiteY167" fmla="*/ 120477 h 553789"/>
                <a:gd name="connsiteX168" fmla="*/ 65394 w 544694"/>
                <a:gd name="connsiteY168" fmla="*/ 132812 h 553789"/>
                <a:gd name="connsiteX169" fmla="*/ 63567 w 544694"/>
                <a:gd name="connsiteY169" fmla="*/ 133057 h 553789"/>
                <a:gd name="connsiteX170" fmla="*/ 58979 w 544694"/>
                <a:gd name="connsiteY170" fmla="*/ 131364 h 553789"/>
                <a:gd name="connsiteX171" fmla="*/ 56530 w 544694"/>
                <a:gd name="connsiteY171" fmla="*/ 125254 h 553789"/>
                <a:gd name="connsiteX172" fmla="*/ 61280 w 544694"/>
                <a:gd name="connsiteY172" fmla="*/ 79518 h 553789"/>
                <a:gd name="connsiteX173" fmla="*/ 69048 w 544694"/>
                <a:gd name="connsiteY173" fmla="*/ 73208 h 553789"/>
                <a:gd name="connsiteX174" fmla="*/ 75358 w 544694"/>
                <a:gd name="connsiteY174" fmla="*/ 80975 h 553789"/>
                <a:gd name="connsiteX175" fmla="*/ 72970 w 544694"/>
                <a:gd name="connsiteY175" fmla="*/ 103933 h 553789"/>
                <a:gd name="connsiteX176" fmla="*/ 313205 w 544694"/>
                <a:gd name="connsiteY176" fmla="*/ 0 h 553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544694" h="553789">
                  <a:moveTo>
                    <a:pt x="73846" y="440020"/>
                  </a:moveTo>
                  <a:cubicBezTo>
                    <a:pt x="76817" y="437486"/>
                    <a:pt x="81285" y="437846"/>
                    <a:pt x="83817" y="440825"/>
                  </a:cubicBezTo>
                  <a:cubicBezTo>
                    <a:pt x="136430" y="502696"/>
                    <a:pt x="222181" y="539634"/>
                    <a:pt x="313206" y="539634"/>
                  </a:cubicBezTo>
                  <a:cubicBezTo>
                    <a:pt x="389725" y="539634"/>
                    <a:pt x="461841" y="513974"/>
                    <a:pt x="514594" y="468728"/>
                  </a:cubicBezTo>
                  <a:lnTo>
                    <a:pt x="493343" y="474409"/>
                  </a:lnTo>
                  <a:cubicBezTo>
                    <a:pt x="489589" y="475455"/>
                    <a:pt x="485700" y="473181"/>
                    <a:pt x="484685" y="469405"/>
                  </a:cubicBezTo>
                  <a:cubicBezTo>
                    <a:pt x="483671" y="465628"/>
                    <a:pt x="485914" y="461752"/>
                    <a:pt x="489689" y="460746"/>
                  </a:cubicBezTo>
                  <a:lnTo>
                    <a:pt x="535792" y="448417"/>
                  </a:lnTo>
                  <a:cubicBezTo>
                    <a:pt x="538033" y="447803"/>
                    <a:pt x="540429" y="448348"/>
                    <a:pt x="542209" y="449868"/>
                  </a:cubicBezTo>
                  <a:cubicBezTo>
                    <a:pt x="543983" y="451381"/>
                    <a:pt x="544897" y="453668"/>
                    <a:pt x="544657" y="455978"/>
                  </a:cubicBezTo>
                  <a:lnTo>
                    <a:pt x="539906" y="501706"/>
                  </a:lnTo>
                  <a:cubicBezTo>
                    <a:pt x="539524" y="505344"/>
                    <a:pt x="536453" y="508054"/>
                    <a:pt x="532875" y="508054"/>
                  </a:cubicBezTo>
                  <a:cubicBezTo>
                    <a:pt x="532630" y="508054"/>
                    <a:pt x="532383" y="508038"/>
                    <a:pt x="532139" y="508016"/>
                  </a:cubicBezTo>
                  <a:cubicBezTo>
                    <a:pt x="528247" y="507609"/>
                    <a:pt x="525430" y="504133"/>
                    <a:pt x="525828" y="500248"/>
                  </a:cubicBezTo>
                  <a:lnTo>
                    <a:pt x="528401" y="475510"/>
                  </a:lnTo>
                  <a:cubicBezTo>
                    <a:pt x="472726" y="525422"/>
                    <a:pt x="395314" y="553789"/>
                    <a:pt x="313206" y="553789"/>
                  </a:cubicBezTo>
                  <a:cubicBezTo>
                    <a:pt x="218089" y="553789"/>
                    <a:pt x="128309" y="514985"/>
                    <a:pt x="73041" y="449990"/>
                  </a:cubicBezTo>
                  <a:cubicBezTo>
                    <a:pt x="70507" y="447013"/>
                    <a:pt x="70867" y="442552"/>
                    <a:pt x="73846" y="440020"/>
                  </a:cubicBezTo>
                  <a:close/>
                  <a:moveTo>
                    <a:pt x="102853" y="428705"/>
                  </a:moveTo>
                  <a:cubicBezTo>
                    <a:pt x="105723" y="426058"/>
                    <a:pt x="110206" y="426256"/>
                    <a:pt x="112848" y="429150"/>
                  </a:cubicBezTo>
                  <a:lnTo>
                    <a:pt x="112847" y="429150"/>
                  </a:lnTo>
                  <a:cubicBezTo>
                    <a:pt x="160739" y="481486"/>
                    <a:pt x="233534" y="511501"/>
                    <a:pt x="312551" y="511501"/>
                  </a:cubicBezTo>
                  <a:cubicBezTo>
                    <a:pt x="370022" y="511501"/>
                    <a:pt x="424102" y="495772"/>
                    <a:pt x="468938" y="466013"/>
                  </a:cubicBezTo>
                  <a:cubicBezTo>
                    <a:pt x="472209" y="463856"/>
                    <a:pt x="476593" y="464747"/>
                    <a:pt x="478749" y="467993"/>
                  </a:cubicBezTo>
                  <a:cubicBezTo>
                    <a:pt x="480905" y="471248"/>
                    <a:pt x="480024" y="475638"/>
                    <a:pt x="476768" y="477803"/>
                  </a:cubicBezTo>
                  <a:cubicBezTo>
                    <a:pt x="429597" y="509107"/>
                    <a:pt x="372817" y="525657"/>
                    <a:pt x="312552" y="525657"/>
                  </a:cubicBezTo>
                  <a:cubicBezTo>
                    <a:pt x="229571" y="525657"/>
                    <a:pt x="152978" y="493961"/>
                    <a:pt x="102408" y="438700"/>
                  </a:cubicBezTo>
                  <a:cubicBezTo>
                    <a:pt x="99767" y="435821"/>
                    <a:pt x="99967" y="431346"/>
                    <a:pt x="102853" y="428705"/>
                  </a:cubicBezTo>
                  <a:close/>
                  <a:moveTo>
                    <a:pt x="349950" y="365875"/>
                  </a:moveTo>
                  <a:lnTo>
                    <a:pt x="349950" y="382255"/>
                  </a:lnTo>
                  <a:cubicBezTo>
                    <a:pt x="349950" y="394644"/>
                    <a:pt x="360027" y="404724"/>
                    <a:pt x="372425" y="404724"/>
                  </a:cubicBezTo>
                  <a:lnTo>
                    <a:pt x="503712" y="404724"/>
                  </a:lnTo>
                  <a:cubicBezTo>
                    <a:pt x="516101" y="404724"/>
                    <a:pt x="526173" y="394647"/>
                    <a:pt x="526173" y="382255"/>
                  </a:cubicBezTo>
                  <a:lnTo>
                    <a:pt x="526173" y="365875"/>
                  </a:lnTo>
                  <a:close/>
                  <a:moveTo>
                    <a:pt x="69489" y="336971"/>
                  </a:moveTo>
                  <a:lnTo>
                    <a:pt x="69985" y="387585"/>
                  </a:lnTo>
                  <a:lnTo>
                    <a:pt x="69985" y="387584"/>
                  </a:lnTo>
                  <a:cubicBezTo>
                    <a:pt x="70023" y="395459"/>
                    <a:pt x="76816" y="401854"/>
                    <a:pt x="85124" y="401869"/>
                  </a:cubicBezTo>
                  <a:cubicBezTo>
                    <a:pt x="85131" y="401869"/>
                    <a:pt x="85140" y="401869"/>
                    <a:pt x="85147" y="401869"/>
                  </a:cubicBezTo>
                  <a:cubicBezTo>
                    <a:pt x="93513" y="401869"/>
                    <a:pt x="100337" y="395452"/>
                    <a:pt x="100353" y="387553"/>
                  </a:cubicBezTo>
                  <a:lnTo>
                    <a:pt x="100506" y="337036"/>
                  </a:lnTo>
                  <a:close/>
                  <a:moveTo>
                    <a:pt x="217637" y="221631"/>
                  </a:moveTo>
                  <a:cubicBezTo>
                    <a:pt x="221545" y="221631"/>
                    <a:pt x="224715" y="224801"/>
                    <a:pt x="224715" y="228708"/>
                  </a:cubicBezTo>
                  <a:lnTo>
                    <a:pt x="224715" y="257616"/>
                  </a:lnTo>
                  <a:cubicBezTo>
                    <a:pt x="224715" y="261523"/>
                    <a:pt x="221545" y="264694"/>
                    <a:pt x="217637" y="264694"/>
                  </a:cubicBezTo>
                  <a:cubicBezTo>
                    <a:pt x="213729" y="264694"/>
                    <a:pt x="210559" y="261523"/>
                    <a:pt x="210559" y="257616"/>
                  </a:cubicBezTo>
                  <a:lnTo>
                    <a:pt x="210559" y="228708"/>
                  </a:lnTo>
                  <a:cubicBezTo>
                    <a:pt x="210559" y="224801"/>
                    <a:pt x="213729" y="221631"/>
                    <a:pt x="217637" y="221631"/>
                  </a:cubicBezTo>
                  <a:close/>
                  <a:moveTo>
                    <a:pt x="24221" y="211661"/>
                  </a:moveTo>
                  <a:cubicBezTo>
                    <a:pt x="18763" y="211661"/>
                    <a:pt x="14319" y="215806"/>
                    <a:pt x="14304" y="220910"/>
                  </a:cubicBezTo>
                  <a:lnTo>
                    <a:pt x="14157" y="284631"/>
                  </a:lnTo>
                  <a:cubicBezTo>
                    <a:pt x="14150" y="287056"/>
                    <a:pt x="15140" y="289344"/>
                    <a:pt x="16936" y="291086"/>
                  </a:cubicBezTo>
                  <a:cubicBezTo>
                    <a:pt x="18816" y="292897"/>
                    <a:pt x="21335" y="293903"/>
                    <a:pt x="24036" y="293903"/>
                  </a:cubicBezTo>
                  <a:lnTo>
                    <a:pt x="39965" y="293938"/>
                  </a:lnTo>
                  <a:lnTo>
                    <a:pt x="40168" y="211696"/>
                  </a:lnTo>
                  <a:lnTo>
                    <a:pt x="24236" y="211661"/>
                  </a:lnTo>
                  <a:close/>
                  <a:moveTo>
                    <a:pt x="67782" y="173041"/>
                  </a:moveTo>
                  <a:cubicBezTo>
                    <a:pt x="60413" y="173041"/>
                    <a:pt x="54403" y="178683"/>
                    <a:pt x="54388" y="185630"/>
                  </a:cubicBezTo>
                  <a:lnTo>
                    <a:pt x="54083" y="310168"/>
                  </a:lnTo>
                  <a:cubicBezTo>
                    <a:pt x="54067" y="313492"/>
                    <a:pt x="55420" y="316625"/>
                    <a:pt x="57883" y="319003"/>
                  </a:cubicBezTo>
                  <a:cubicBezTo>
                    <a:pt x="60424" y="321451"/>
                    <a:pt x="63817" y="322804"/>
                    <a:pt x="67455" y="322810"/>
                  </a:cubicBezTo>
                  <a:lnTo>
                    <a:pt x="107197" y="322893"/>
                  </a:lnTo>
                  <a:cubicBezTo>
                    <a:pt x="107339" y="322886"/>
                    <a:pt x="107462" y="322810"/>
                    <a:pt x="107608" y="322810"/>
                  </a:cubicBezTo>
                  <a:cubicBezTo>
                    <a:pt x="107615" y="322810"/>
                    <a:pt x="107624" y="322810"/>
                    <a:pt x="107631" y="322810"/>
                  </a:cubicBezTo>
                  <a:cubicBezTo>
                    <a:pt x="107775" y="322810"/>
                    <a:pt x="107898" y="322888"/>
                    <a:pt x="108042" y="322895"/>
                  </a:cubicBezTo>
                  <a:lnTo>
                    <a:pt x="115383" y="322911"/>
                  </a:lnTo>
                  <a:lnTo>
                    <a:pt x="115759" y="173134"/>
                  </a:lnTo>
                  <a:lnTo>
                    <a:pt x="67814" y="173041"/>
                  </a:lnTo>
                  <a:close/>
                  <a:moveTo>
                    <a:pt x="217637" y="139719"/>
                  </a:moveTo>
                  <a:cubicBezTo>
                    <a:pt x="221545" y="139719"/>
                    <a:pt x="224715" y="142889"/>
                    <a:pt x="224715" y="146796"/>
                  </a:cubicBezTo>
                  <a:lnTo>
                    <a:pt x="224715" y="209443"/>
                  </a:lnTo>
                  <a:cubicBezTo>
                    <a:pt x="224715" y="213351"/>
                    <a:pt x="221545" y="216521"/>
                    <a:pt x="217637" y="216521"/>
                  </a:cubicBezTo>
                  <a:cubicBezTo>
                    <a:pt x="213729" y="216521"/>
                    <a:pt x="210559" y="213351"/>
                    <a:pt x="210559" y="209443"/>
                  </a:cubicBezTo>
                  <a:lnTo>
                    <a:pt x="210559" y="146796"/>
                  </a:lnTo>
                  <a:cubicBezTo>
                    <a:pt x="210559" y="142889"/>
                    <a:pt x="213729" y="139719"/>
                    <a:pt x="217637" y="139719"/>
                  </a:cubicBezTo>
                  <a:close/>
                  <a:moveTo>
                    <a:pt x="372425" y="124965"/>
                  </a:moveTo>
                  <a:cubicBezTo>
                    <a:pt x="360030" y="124965"/>
                    <a:pt x="349950" y="135045"/>
                    <a:pt x="349950" y="147434"/>
                  </a:cubicBezTo>
                  <a:lnTo>
                    <a:pt x="349950" y="280571"/>
                  </a:lnTo>
                  <a:lnTo>
                    <a:pt x="485451" y="161400"/>
                  </a:lnTo>
                  <a:cubicBezTo>
                    <a:pt x="488383" y="158819"/>
                    <a:pt x="492858" y="159097"/>
                    <a:pt x="495437" y="162037"/>
                  </a:cubicBezTo>
                  <a:cubicBezTo>
                    <a:pt x="498018" y="164976"/>
                    <a:pt x="497733" y="169444"/>
                    <a:pt x="494800" y="172023"/>
                  </a:cubicBezTo>
                  <a:lnTo>
                    <a:pt x="352751" y="296952"/>
                  </a:lnTo>
                  <a:cubicBezTo>
                    <a:pt x="351922" y="297684"/>
                    <a:pt x="350951" y="298107"/>
                    <a:pt x="349950" y="298383"/>
                  </a:cubicBezTo>
                  <a:lnTo>
                    <a:pt x="349950" y="313210"/>
                  </a:lnTo>
                  <a:lnTo>
                    <a:pt x="462973" y="213820"/>
                  </a:lnTo>
                  <a:cubicBezTo>
                    <a:pt x="465906" y="211239"/>
                    <a:pt x="470380" y="211524"/>
                    <a:pt x="472959" y="214456"/>
                  </a:cubicBezTo>
                  <a:cubicBezTo>
                    <a:pt x="475540" y="217396"/>
                    <a:pt x="475256" y="221863"/>
                    <a:pt x="472323" y="224442"/>
                  </a:cubicBezTo>
                  <a:lnTo>
                    <a:pt x="354609" y="327956"/>
                  </a:lnTo>
                  <a:cubicBezTo>
                    <a:pt x="353270" y="329135"/>
                    <a:pt x="351603" y="329713"/>
                    <a:pt x="349950" y="329718"/>
                  </a:cubicBezTo>
                  <a:lnTo>
                    <a:pt x="349950" y="351721"/>
                  </a:lnTo>
                  <a:lnTo>
                    <a:pt x="526173" y="351721"/>
                  </a:lnTo>
                  <a:lnTo>
                    <a:pt x="526173" y="177085"/>
                  </a:lnTo>
                  <a:lnTo>
                    <a:pt x="494794" y="204684"/>
                  </a:lnTo>
                  <a:cubicBezTo>
                    <a:pt x="493450" y="205865"/>
                    <a:pt x="491785" y="206448"/>
                    <a:pt x="490119" y="206448"/>
                  </a:cubicBezTo>
                  <a:cubicBezTo>
                    <a:pt x="488163" y="206448"/>
                    <a:pt x="486205" y="205634"/>
                    <a:pt x="484808" y="204045"/>
                  </a:cubicBezTo>
                  <a:cubicBezTo>
                    <a:pt x="482227" y="201106"/>
                    <a:pt x="482511" y="196638"/>
                    <a:pt x="485444" y="194059"/>
                  </a:cubicBezTo>
                  <a:lnTo>
                    <a:pt x="526173" y="158236"/>
                  </a:lnTo>
                  <a:lnTo>
                    <a:pt x="526173" y="147434"/>
                  </a:lnTo>
                  <a:cubicBezTo>
                    <a:pt x="526173" y="135045"/>
                    <a:pt x="516101" y="124965"/>
                    <a:pt x="503712" y="124965"/>
                  </a:cubicBezTo>
                  <a:close/>
                  <a:moveTo>
                    <a:pt x="228805" y="120928"/>
                  </a:moveTo>
                  <a:lnTo>
                    <a:pt x="129913" y="171367"/>
                  </a:lnTo>
                  <a:lnTo>
                    <a:pt x="129531" y="324292"/>
                  </a:lnTo>
                  <a:lnTo>
                    <a:pt x="228269" y="368870"/>
                  </a:lnTo>
                  <a:cubicBezTo>
                    <a:pt x="228276" y="368870"/>
                    <a:pt x="228276" y="368870"/>
                    <a:pt x="228276" y="368870"/>
                  </a:cubicBezTo>
                  <a:cubicBezTo>
                    <a:pt x="228883" y="369154"/>
                    <a:pt x="229359" y="368939"/>
                    <a:pt x="229604" y="368785"/>
                  </a:cubicBezTo>
                  <a:lnTo>
                    <a:pt x="230601" y="121627"/>
                  </a:lnTo>
                  <a:cubicBezTo>
                    <a:pt x="229971" y="120850"/>
                    <a:pt x="229435" y="120590"/>
                    <a:pt x="228805" y="120928"/>
                  </a:cubicBezTo>
                  <a:close/>
                  <a:moveTo>
                    <a:pt x="372425" y="110810"/>
                  </a:moveTo>
                  <a:lnTo>
                    <a:pt x="503712" y="110810"/>
                  </a:lnTo>
                  <a:cubicBezTo>
                    <a:pt x="523899" y="110810"/>
                    <a:pt x="540327" y="127237"/>
                    <a:pt x="540327" y="147434"/>
                  </a:cubicBezTo>
                  <a:lnTo>
                    <a:pt x="540327" y="160301"/>
                  </a:lnTo>
                  <a:cubicBezTo>
                    <a:pt x="540425" y="161013"/>
                    <a:pt x="540445" y="161705"/>
                    <a:pt x="540327" y="162410"/>
                  </a:cubicBezTo>
                  <a:lnTo>
                    <a:pt x="540327" y="382258"/>
                  </a:lnTo>
                  <a:cubicBezTo>
                    <a:pt x="540327" y="402454"/>
                    <a:pt x="523899" y="418882"/>
                    <a:pt x="503712" y="418882"/>
                  </a:cubicBezTo>
                  <a:lnTo>
                    <a:pt x="372425" y="418882"/>
                  </a:lnTo>
                  <a:cubicBezTo>
                    <a:pt x="352229" y="418882"/>
                    <a:pt x="335795" y="402454"/>
                    <a:pt x="335795" y="382258"/>
                  </a:cubicBezTo>
                  <a:lnTo>
                    <a:pt x="335795" y="147436"/>
                  </a:lnTo>
                  <a:cubicBezTo>
                    <a:pt x="335795" y="127239"/>
                    <a:pt x="352229" y="110812"/>
                    <a:pt x="372425" y="110812"/>
                  </a:cubicBezTo>
                  <a:close/>
                  <a:moveTo>
                    <a:pt x="222379" y="108323"/>
                  </a:moveTo>
                  <a:cubicBezTo>
                    <a:pt x="227239" y="105845"/>
                    <a:pt x="232926" y="106060"/>
                    <a:pt x="237594" y="108931"/>
                  </a:cubicBezTo>
                  <a:cubicBezTo>
                    <a:pt x="242093" y="111694"/>
                    <a:pt x="244763" y="116453"/>
                    <a:pt x="244756" y="121658"/>
                  </a:cubicBezTo>
                  <a:lnTo>
                    <a:pt x="244158" y="368196"/>
                  </a:lnTo>
                  <a:cubicBezTo>
                    <a:pt x="244145" y="373246"/>
                    <a:pt x="241564" y="377915"/>
                    <a:pt x="237258" y="380685"/>
                  </a:cubicBezTo>
                  <a:cubicBezTo>
                    <a:pt x="234708" y="382327"/>
                    <a:pt x="231800" y="383157"/>
                    <a:pt x="228867" y="383157"/>
                  </a:cubicBezTo>
                  <a:cubicBezTo>
                    <a:pt x="226696" y="383157"/>
                    <a:pt x="224509" y="382696"/>
                    <a:pt x="222450" y="381768"/>
                  </a:cubicBezTo>
                  <a:lnTo>
                    <a:pt x="123161" y="336940"/>
                  </a:lnTo>
                  <a:cubicBezTo>
                    <a:pt x="122917" y="336967"/>
                    <a:pt x="122703" y="337085"/>
                    <a:pt x="122453" y="337085"/>
                  </a:cubicBezTo>
                  <a:lnTo>
                    <a:pt x="122437" y="337085"/>
                  </a:lnTo>
                  <a:lnTo>
                    <a:pt x="114660" y="337069"/>
                  </a:lnTo>
                  <a:lnTo>
                    <a:pt x="114506" y="387593"/>
                  </a:lnTo>
                  <a:cubicBezTo>
                    <a:pt x="114462" y="403275"/>
                    <a:pt x="101296" y="416025"/>
                    <a:pt x="85138" y="416025"/>
                  </a:cubicBezTo>
                  <a:cubicBezTo>
                    <a:pt x="85122" y="416025"/>
                    <a:pt x="85116" y="416025"/>
                    <a:pt x="85098" y="416027"/>
                  </a:cubicBezTo>
                  <a:cubicBezTo>
                    <a:pt x="69040" y="415980"/>
                    <a:pt x="55914" y="403275"/>
                    <a:pt x="55830" y="387694"/>
                  </a:cubicBezTo>
                  <a:lnTo>
                    <a:pt x="55302" y="334098"/>
                  </a:lnTo>
                  <a:cubicBezTo>
                    <a:pt x="52672" y="332832"/>
                    <a:pt x="50194" y="331252"/>
                    <a:pt x="48053" y="329185"/>
                  </a:cubicBezTo>
                  <a:cubicBezTo>
                    <a:pt x="42795" y="324103"/>
                    <a:pt x="39909" y="317339"/>
                    <a:pt x="39925" y="310132"/>
                  </a:cubicBezTo>
                  <a:lnTo>
                    <a:pt x="39929" y="308094"/>
                  </a:lnTo>
                  <a:lnTo>
                    <a:pt x="24005" y="308058"/>
                  </a:lnTo>
                  <a:cubicBezTo>
                    <a:pt x="17635" y="308043"/>
                    <a:pt x="11631" y="305633"/>
                    <a:pt x="7110" y="301265"/>
                  </a:cubicBezTo>
                  <a:cubicBezTo>
                    <a:pt x="2511" y="296820"/>
                    <a:pt x="-14" y="290901"/>
                    <a:pt x="1" y="284600"/>
                  </a:cubicBezTo>
                  <a:lnTo>
                    <a:pt x="141" y="220872"/>
                  </a:lnTo>
                  <a:cubicBezTo>
                    <a:pt x="188" y="207976"/>
                    <a:pt x="10979" y="197505"/>
                    <a:pt x="24214" y="197505"/>
                  </a:cubicBezTo>
                  <a:cubicBezTo>
                    <a:pt x="24230" y="197505"/>
                    <a:pt x="24245" y="197505"/>
                    <a:pt x="24261" y="197505"/>
                  </a:cubicBezTo>
                  <a:lnTo>
                    <a:pt x="40199" y="197541"/>
                  </a:lnTo>
                  <a:lnTo>
                    <a:pt x="40228" y="185592"/>
                  </a:lnTo>
                  <a:cubicBezTo>
                    <a:pt x="40274" y="170853"/>
                    <a:pt x="52626" y="158887"/>
                    <a:pt x="67778" y="158887"/>
                  </a:cubicBezTo>
                  <a:cubicBezTo>
                    <a:pt x="67803" y="158887"/>
                    <a:pt x="67818" y="158887"/>
                    <a:pt x="67840" y="158887"/>
                  </a:cubicBezTo>
                  <a:lnTo>
                    <a:pt x="122465" y="158994"/>
                  </a:lnTo>
                  <a:cubicBezTo>
                    <a:pt x="122611" y="158994"/>
                    <a:pt x="122731" y="159070"/>
                    <a:pt x="122873" y="159076"/>
                  </a:cubicBezTo>
                  <a:close/>
                  <a:moveTo>
                    <a:pt x="314794" y="26411"/>
                  </a:moveTo>
                  <a:cubicBezTo>
                    <a:pt x="382936" y="26411"/>
                    <a:pt x="448621" y="47729"/>
                    <a:pt x="499759" y="86431"/>
                  </a:cubicBezTo>
                  <a:cubicBezTo>
                    <a:pt x="502876" y="88787"/>
                    <a:pt x="503491" y="93224"/>
                    <a:pt x="501134" y="96341"/>
                  </a:cubicBezTo>
                  <a:cubicBezTo>
                    <a:pt x="498778" y="99456"/>
                    <a:pt x="494341" y="100079"/>
                    <a:pt x="491224" y="97716"/>
                  </a:cubicBezTo>
                  <a:cubicBezTo>
                    <a:pt x="442525" y="60863"/>
                    <a:pt x="379872" y="40566"/>
                    <a:pt x="314794" y="40566"/>
                  </a:cubicBezTo>
                  <a:cubicBezTo>
                    <a:pt x="245493" y="40566"/>
                    <a:pt x="179845" y="63219"/>
                    <a:pt x="129951" y="104356"/>
                  </a:cubicBezTo>
                  <a:cubicBezTo>
                    <a:pt x="128638" y="105446"/>
                    <a:pt x="127043" y="105976"/>
                    <a:pt x="125461" y="105976"/>
                  </a:cubicBezTo>
                  <a:cubicBezTo>
                    <a:pt x="123420" y="105976"/>
                    <a:pt x="121393" y="105092"/>
                    <a:pt x="119996" y="103397"/>
                  </a:cubicBezTo>
                  <a:cubicBezTo>
                    <a:pt x="117509" y="100386"/>
                    <a:pt x="117938" y="95927"/>
                    <a:pt x="120955" y="93440"/>
                  </a:cubicBezTo>
                  <a:cubicBezTo>
                    <a:pt x="173375" y="50214"/>
                    <a:pt x="242215" y="26411"/>
                    <a:pt x="314794" y="26411"/>
                  </a:cubicBezTo>
                  <a:close/>
                  <a:moveTo>
                    <a:pt x="313205" y="0"/>
                  </a:moveTo>
                  <a:cubicBezTo>
                    <a:pt x="390380" y="0"/>
                    <a:pt x="463335" y="24824"/>
                    <a:pt x="518627" y="69890"/>
                  </a:cubicBezTo>
                  <a:cubicBezTo>
                    <a:pt x="521657" y="72353"/>
                    <a:pt x="522111" y="76815"/>
                    <a:pt x="519639" y="79838"/>
                  </a:cubicBezTo>
                  <a:cubicBezTo>
                    <a:pt x="517176" y="82862"/>
                    <a:pt x="512724" y="83338"/>
                    <a:pt x="509691" y="80851"/>
                  </a:cubicBezTo>
                  <a:cubicBezTo>
                    <a:pt x="456918" y="37841"/>
                    <a:pt x="387134" y="14153"/>
                    <a:pt x="313205" y="14153"/>
                  </a:cubicBezTo>
                  <a:cubicBezTo>
                    <a:pt x="220860" y="14153"/>
                    <a:pt x="136213" y="50989"/>
                    <a:pt x="83573" y="113305"/>
                  </a:cubicBezTo>
                  <a:lnTo>
                    <a:pt x="107852" y="106815"/>
                  </a:lnTo>
                  <a:cubicBezTo>
                    <a:pt x="111635" y="105793"/>
                    <a:pt x="115504" y="108043"/>
                    <a:pt x="116510" y="111819"/>
                  </a:cubicBezTo>
                  <a:cubicBezTo>
                    <a:pt x="117525" y="115595"/>
                    <a:pt x="115282" y="119471"/>
                    <a:pt x="111506" y="120477"/>
                  </a:cubicBezTo>
                  <a:lnTo>
                    <a:pt x="65394" y="132812"/>
                  </a:lnTo>
                  <a:cubicBezTo>
                    <a:pt x="64796" y="132972"/>
                    <a:pt x="64181" y="133057"/>
                    <a:pt x="63567" y="133057"/>
                  </a:cubicBezTo>
                  <a:cubicBezTo>
                    <a:pt x="61901" y="133057"/>
                    <a:pt x="60274" y="132465"/>
                    <a:pt x="58979" y="131364"/>
                  </a:cubicBezTo>
                  <a:cubicBezTo>
                    <a:pt x="57206" y="129851"/>
                    <a:pt x="56292" y="127563"/>
                    <a:pt x="56530" y="125254"/>
                  </a:cubicBezTo>
                  <a:lnTo>
                    <a:pt x="61280" y="79518"/>
                  </a:lnTo>
                  <a:cubicBezTo>
                    <a:pt x="61694" y="75626"/>
                    <a:pt x="65178" y="72825"/>
                    <a:pt x="69048" y="73208"/>
                  </a:cubicBezTo>
                  <a:cubicBezTo>
                    <a:pt x="72933" y="73615"/>
                    <a:pt x="75756" y="77090"/>
                    <a:pt x="75358" y="80975"/>
                  </a:cubicBezTo>
                  <a:lnTo>
                    <a:pt x="72970" y="103933"/>
                  </a:lnTo>
                  <a:cubicBezTo>
                    <a:pt x="128292" y="38604"/>
                    <a:pt x="216830" y="0"/>
                    <a:pt x="313205" y="0"/>
                  </a:cubicBezTo>
                  <a:close/>
                </a:path>
              </a:pathLst>
            </a:custGeom>
            <a:gradFill>
              <a:gsLst>
                <a:gs pos="0">
                  <a:schemeClr val="tx1">
                    <a:lumMod val="85000"/>
                    <a:lumOff val="15000"/>
                  </a:schemeClr>
                </a:gs>
                <a:gs pos="100000">
                  <a:srgbClr val="FF0000"/>
                </a:gs>
              </a:gsLst>
              <a:lin ang="5400000" scaled="1"/>
            </a:gradFill>
          </p:spPr>
          <p:txBody>
            <a:bodyPr wrap="square" rtlCol="0" anchor="ctr">
              <a:noAutofit/>
            </a:bodyPr>
            <a:lstStyle/>
            <a:p>
              <a:pPr algn="ctr"/>
              <a:endParaRPr dirty="0">
                <a:latin typeface="Segoe UI Light" panose="020B0502040204020203" pitchFamily="34" charset="0"/>
              </a:endParaRPr>
            </a:p>
          </p:txBody>
        </p:sp>
      </p:grpSp>
    </p:spTree>
    <p:extLst>
      <p:ext uri="{BB962C8B-B14F-4D97-AF65-F5344CB8AC3E}">
        <p14:creationId xmlns:p14="http://schemas.microsoft.com/office/powerpoint/2010/main" val="1306632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10.0.22621.0"/>
  <p:tag name="AS_RELEASE_DATE" val="2023.01.14"/>
  <p:tag name="AS_TITLE" val="Aspose.Slides for .NET 4.0 Client Profile"/>
  <p:tag name="AS_VERSION" val="23.1"/>
</p:tagLst>
</file>

<file path=ppt/theme/theme1.xml><?xml version="1.0" encoding="utf-8"?>
<a:theme xmlns:a="http://schemas.openxmlformats.org/drawingml/2006/main" name="2_Single Infographics">
  <a:themeElements>
    <a:clrScheme name="PPTI Mark I">
      <a:dk1>
        <a:srgbClr val="2B2929"/>
      </a:dk1>
      <a:lt1>
        <a:sysClr val="window" lastClr="FFFFFF"/>
      </a:lt1>
      <a:dk2>
        <a:srgbClr val="2B2929"/>
      </a:dk2>
      <a:lt2>
        <a:srgbClr val="E7E6E6"/>
      </a:lt2>
      <a:accent1>
        <a:srgbClr val="89B9BD"/>
      </a:accent1>
      <a:accent2>
        <a:srgbClr val="647BBA"/>
      </a:accent2>
      <a:accent3>
        <a:srgbClr val="44546A"/>
      </a:accent3>
      <a:accent4>
        <a:srgbClr val="49C39A"/>
      </a:accent4>
      <a:accent5>
        <a:srgbClr val="8F9FB3"/>
      </a:accent5>
      <a:accent6>
        <a:srgbClr val="7F82F9"/>
      </a:accent6>
      <a:hlink>
        <a:srgbClr val="00B0F0"/>
      </a:hlink>
      <a:folHlink>
        <a:srgbClr val="C000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161</Words>
  <Application>Microsoft Office PowerPoint</Application>
  <PresentationFormat>Widescreen</PresentationFormat>
  <Paragraphs>27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Segoe UI Light</vt:lpstr>
      <vt:lpstr>2_Single Infographics</vt:lpstr>
      <vt:lpstr>Influencer Icons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2023-11-12T06:51:13Z</dcterms:created>
  <dcterms:modified xsi:type="dcterms:W3CDTF">2023-11-12T07:54:24Z</dcterms:modified>
</cp:coreProperties>
</file>