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49" r:id="rId1"/>
  </p:sldMasterIdLst>
  <p:notesMasterIdLst>
    <p:notesMasterId r:id="rId3"/>
  </p:notesMasterIdLst>
  <p:sldIdLst>
    <p:sldId id="360" r:id="rId2"/>
  </p:sldIdLst>
  <p:sldSz cx="12192000" cy="6858000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A8D4"/>
    <a:srgbClr val="DF6FD2"/>
    <a:srgbClr val="962288"/>
    <a:srgbClr val="99DFC3"/>
    <a:srgbClr val="8B2E92"/>
    <a:srgbClr val="2F8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8" autoAdjust="0"/>
    <p:restoredTop sz="77946" autoAdjust="0"/>
  </p:normalViewPr>
  <p:slideViewPr>
    <p:cSldViewPr snapToGrid="0">
      <p:cViewPr varScale="1">
        <p:scale>
          <a:sx n="59" d="100"/>
          <a:sy n="59" d="100"/>
        </p:scale>
        <p:origin x="1086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3422AD36-7347-4C06-9DC9-6ED257F5C8B6}" type="datetimeFigureOut">
              <a:rPr lang="en-IN" smtClean="0"/>
              <a:pPr/>
              <a:t>12-11-2023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2169B572-C8AD-456B-A8F3-D903636EB891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36426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Segoe UI Light" panose="020B0502040204020203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Segoe UI Light" panose="020B0502040204020203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Segoe UI Light" panose="020B0502040204020203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Segoe UI Light" panose="020B0502040204020203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Segoe UI Light" panose="020B0502040204020203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0" i="0" dirty="0">
                <a:solidFill>
                  <a:srgbClr val="1F1F1F"/>
                </a:solidFill>
                <a:effectLst/>
              </a:rPr>
              <a:t>Photo stickers icons provide a boundless canvas for artistic expression, inviting individuals to unleash their creativity and transform ordinary objects into miniature masterpieces. They become tools for self-expression, allowing individuals to showcase their unique perspectives and artistic sensibilities.</a:t>
            </a:r>
          </a:p>
          <a:p>
            <a:pPr algn="l"/>
            <a:endParaRPr lang="en-US" b="0" i="0" dirty="0">
              <a:solidFill>
                <a:srgbClr val="1F1F1F"/>
              </a:solidFill>
              <a:effectLst/>
            </a:endParaRPr>
          </a:p>
          <a:p>
            <a:pPr algn="l"/>
            <a:r>
              <a:rPr lang="en-US" b="0" i="0" dirty="0">
                <a:solidFill>
                  <a:srgbClr val="1F1F1F"/>
                </a:solidFill>
                <a:effectLst/>
              </a:rPr>
              <a:t>With a touch of imagination, photo stickers icons can transform into vibrant collages, whimsical patterns, or personalized messages, adding a touch of artistry to everyday life. They become miniature works of art, reflecting the creativity and individuality of their creator.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69B572-C8AD-456B-A8F3-D903636EB891}" type="slidenum">
              <a:rPr lang="en-IN" smtClean="0"/>
              <a:t>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85286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420" y="159898"/>
            <a:ext cx="11567160" cy="701731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420" y="861629"/>
            <a:ext cx="11567160" cy="45085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89294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Subtitle Layout">
    <p:bg>
      <p:bgPr>
        <a:gradFill>
          <a:gsLst>
            <a:gs pos="0">
              <a:schemeClr val="tx1">
                <a:lumMod val="85000"/>
                <a:lumOff val="15000"/>
              </a:schemeClr>
            </a:gs>
            <a:gs pos="100000">
              <a:schemeClr val="tx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420" y="159898"/>
            <a:ext cx="11567160" cy="701731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420" y="861629"/>
            <a:ext cx="11567160" cy="450850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44044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Subtitle Layout"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100000">
              <a:schemeClr val="tx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420" y="159898"/>
            <a:ext cx="11567160" cy="701731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420" y="861629"/>
            <a:ext cx="11567160" cy="450850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61567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Subtitle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420" y="159898"/>
            <a:ext cx="11567160" cy="701731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420" y="861629"/>
            <a:ext cx="11567160" cy="450850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37598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Subtitle Layout">
    <p:bg>
      <p:bgPr>
        <a:gradFill flip="none" rotWithShape="1">
          <a:gsLst>
            <a:gs pos="0">
              <a:srgbClr val="E74FBC"/>
            </a:gs>
            <a:gs pos="100000">
              <a:srgbClr val="39186E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420" y="159898"/>
            <a:ext cx="11567160" cy="701731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420" y="861629"/>
            <a:ext cx="11567160" cy="450850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93729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Subtitle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420" y="159898"/>
            <a:ext cx="11567160" cy="701731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420" y="861629"/>
            <a:ext cx="11567160" cy="450850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Google Shape;17;p1">
            <a:extLst>
              <a:ext uri="{FF2B5EF4-FFF2-40B4-BE49-F238E27FC236}">
                <a16:creationId xmlns:a16="http://schemas.microsoft.com/office/drawing/2014/main" id="{64A75ED8-0037-CD1A-EB60-81474E34E45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C0C0C">
                  <a:alpha val="0"/>
                </a:srgbClr>
              </a:gs>
              <a:gs pos="100000">
                <a:srgbClr val="5FC7CE">
                  <a:alpha val="20000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Segoe UI Light" panose="020B0502040204020203" pitchFamily="34" charset="0"/>
              <a:ea typeface="Calibri"/>
              <a:cs typeface="Segoe UI Light" panose="020B0502040204020203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0216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egoe UI Light" panose="020B0502040204020203" pitchFamily="34" charset="0"/>
              </a:defRPr>
            </a:lvl1pPr>
          </a:lstStyle>
          <a:p>
            <a:fld id="{11C25975-27CE-4883-8C32-2A83F50C922D}" type="datetimeFigureOut">
              <a:rPr lang="en-IN" smtClean="0"/>
              <a:pPr/>
              <a:t>12-11-2023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egoe UI Light" panose="020B0502040204020203" pitchFamily="34" charset="0"/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egoe UI Light" panose="020B0502040204020203" pitchFamily="34" charset="0"/>
              </a:defRPr>
            </a:lvl1pPr>
          </a:lstStyle>
          <a:p>
            <a:fld id="{48467091-3221-42C3-99DB-58DD329649E8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3939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egoe UI Light" panose="020B0502040204020203" pitchFamily="34" charset="0"/>
          <a:ea typeface="+mj-ea"/>
          <a:cs typeface="Segoe UI Light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F194A00B-B50B-DAB6-2E6B-7B2AD37F5865}"/>
              </a:ext>
            </a:extLst>
          </p:cNvPr>
          <p:cNvGrpSpPr/>
          <p:nvPr/>
        </p:nvGrpSpPr>
        <p:grpSpPr>
          <a:xfrm>
            <a:off x="310896" y="1399144"/>
            <a:ext cx="11382622" cy="5353151"/>
            <a:chOff x="310896" y="1399144"/>
            <a:chExt cx="11382622" cy="5353151"/>
          </a:xfrm>
        </p:grpSpPr>
        <p:sp>
          <p:nvSpPr>
            <p:cNvPr id="105" name="TextBox1" descr="TextBox1" title="TextBox1">
              <a:extLst>
                <a:ext uri="{FF2B5EF4-FFF2-40B4-BE49-F238E27FC236}">
                  <a16:creationId xmlns:a16="http://schemas.microsoft.com/office/drawing/2014/main" id="{4CC45146-4E2A-67B6-C8E3-7D125A1BD1C7}"/>
                </a:ext>
              </a:extLst>
            </p:cNvPr>
            <p:cNvSpPr txBox="1"/>
            <p:nvPr/>
          </p:nvSpPr>
          <p:spPr>
            <a:xfrm>
              <a:off x="312420" y="2173327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deer</a:t>
              </a:r>
            </a:p>
          </p:txBody>
        </p:sp>
        <p:sp>
          <p:nvSpPr>
            <p:cNvPr id="116" name="TextBox2" descr="TextBox2" title="TextBox2">
              <a:extLst>
                <a:ext uri="{FF2B5EF4-FFF2-40B4-BE49-F238E27FC236}">
                  <a16:creationId xmlns:a16="http://schemas.microsoft.com/office/drawing/2014/main" id="{53352135-240E-88A0-4FEB-4134FC60E1AC}"/>
                </a:ext>
              </a:extLst>
            </p:cNvPr>
            <p:cNvSpPr txBox="1"/>
            <p:nvPr/>
          </p:nvSpPr>
          <p:spPr>
            <a:xfrm>
              <a:off x="2701407" y="2172035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faces</a:t>
              </a:r>
            </a:p>
          </p:txBody>
        </p:sp>
        <p:sp>
          <p:nvSpPr>
            <p:cNvPr id="121" name="TextBox3" descr="TextBox3" title="TextBox3">
              <a:extLst>
                <a:ext uri="{FF2B5EF4-FFF2-40B4-BE49-F238E27FC236}">
                  <a16:creationId xmlns:a16="http://schemas.microsoft.com/office/drawing/2014/main" id="{DB0F3B17-57FF-A0E3-7C1D-98E682533F81}"/>
                </a:ext>
              </a:extLst>
            </p:cNvPr>
            <p:cNvSpPr txBox="1"/>
            <p:nvPr/>
          </p:nvSpPr>
          <p:spPr>
            <a:xfrm>
              <a:off x="5183762" y="2167135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scuba</a:t>
              </a:r>
            </a:p>
          </p:txBody>
        </p:sp>
        <p:sp>
          <p:nvSpPr>
            <p:cNvPr id="128" name="TextBox4" descr="TextBox4" title="TextBox4">
              <a:extLst>
                <a:ext uri="{FF2B5EF4-FFF2-40B4-BE49-F238E27FC236}">
                  <a16:creationId xmlns:a16="http://schemas.microsoft.com/office/drawing/2014/main" id="{91050CA8-4DA8-A2EC-8F63-7CAE9ACE594D}"/>
                </a:ext>
              </a:extLst>
            </p:cNvPr>
            <p:cNvSpPr txBox="1"/>
            <p:nvPr/>
          </p:nvSpPr>
          <p:spPr>
            <a:xfrm>
              <a:off x="7572749" y="2167135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tiara</a:t>
              </a:r>
            </a:p>
          </p:txBody>
        </p:sp>
        <p:sp>
          <p:nvSpPr>
            <p:cNvPr id="139" name="TextBox5" descr="TextBox5" title="TextBox5">
              <a:extLst>
                <a:ext uri="{FF2B5EF4-FFF2-40B4-BE49-F238E27FC236}">
                  <a16:creationId xmlns:a16="http://schemas.microsoft.com/office/drawing/2014/main" id="{EA8EBF86-6347-3E1E-527D-4EE789E126CB}"/>
                </a:ext>
              </a:extLst>
            </p:cNvPr>
            <p:cNvSpPr txBox="1"/>
            <p:nvPr/>
          </p:nvSpPr>
          <p:spPr>
            <a:xfrm>
              <a:off x="9975727" y="2170274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jester</a:t>
              </a:r>
            </a:p>
          </p:txBody>
        </p:sp>
        <p:sp>
          <p:nvSpPr>
            <p:cNvPr id="146" name="TextBox6" descr="TextBox6" title="TextBox6">
              <a:extLst>
                <a:ext uri="{FF2B5EF4-FFF2-40B4-BE49-F238E27FC236}">
                  <a16:creationId xmlns:a16="http://schemas.microsoft.com/office/drawing/2014/main" id="{B77F0E0B-4BB7-7C61-837D-ADF8D27B3B4D}"/>
                </a:ext>
              </a:extLst>
            </p:cNvPr>
            <p:cNvSpPr txBox="1"/>
            <p:nvPr/>
          </p:nvSpPr>
          <p:spPr>
            <a:xfrm>
              <a:off x="312420" y="3552982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sombrero</a:t>
              </a:r>
            </a:p>
          </p:txBody>
        </p:sp>
        <p:sp>
          <p:nvSpPr>
            <p:cNvPr id="153" name="TextBox7" descr="TextBox7" title="TextBox7">
              <a:extLst>
                <a:ext uri="{FF2B5EF4-FFF2-40B4-BE49-F238E27FC236}">
                  <a16:creationId xmlns:a16="http://schemas.microsoft.com/office/drawing/2014/main" id="{CFE225B1-E6C4-359A-90D8-7775B91C72C0}"/>
                </a:ext>
              </a:extLst>
            </p:cNvPr>
            <p:cNvSpPr txBox="1"/>
            <p:nvPr/>
          </p:nvSpPr>
          <p:spPr>
            <a:xfrm>
              <a:off x="2748091" y="3551690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patch</a:t>
              </a:r>
            </a:p>
          </p:txBody>
        </p:sp>
        <p:sp>
          <p:nvSpPr>
            <p:cNvPr id="162" name="TextBox8" descr="TextBox8" title="TextBox8">
              <a:extLst>
                <a:ext uri="{FF2B5EF4-FFF2-40B4-BE49-F238E27FC236}">
                  <a16:creationId xmlns:a16="http://schemas.microsoft.com/office/drawing/2014/main" id="{CDD1A4E9-C7DD-DA28-CCD3-AC817AD91952}"/>
                </a:ext>
              </a:extLst>
            </p:cNvPr>
            <p:cNvSpPr txBox="1"/>
            <p:nvPr/>
          </p:nvSpPr>
          <p:spPr>
            <a:xfrm>
              <a:off x="5183762" y="3546790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disguise</a:t>
              </a:r>
            </a:p>
          </p:txBody>
        </p:sp>
        <p:sp>
          <p:nvSpPr>
            <p:cNvPr id="170" name="TextBox9" descr="TextBox9" title="TextBox9">
              <a:extLst>
                <a:ext uri="{FF2B5EF4-FFF2-40B4-BE49-F238E27FC236}">
                  <a16:creationId xmlns:a16="http://schemas.microsoft.com/office/drawing/2014/main" id="{3D5A6064-A9FD-1634-459F-A50995B7A169}"/>
                </a:ext>
              </a:extLst>
            </p:cNvPr>
            <p:cNvSpPr txBox="1"/>
            <p:nvPr/>
          </p:nvSpPr>
          <p:spPr>
            <a:xfrm>
              <a:off x="7571232" y="3547872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heart</a:t>
              </a:r>
            </a:p>
          </p:txBody>
        </p:sp>
        <p:sp>
          <p:nvSpPr>
            <p:cNvPr id="183" name="TextBox10" descr="TextBox10" title="TextBox10">
              <a:extLst>
                <a:ext uri="{FF2B5EF4-FFF2-40B4-BE49-F238E27FC236}">
                  <a16:creationId xmlns:a16="http://schemas.microsoft.com/office/drawing/2014/main" id="{FBE127F6-FDF8-888B-50B2-A2534E8923C0}"/>
                </a:ext>
              </a:extLst>
            </p:cNvPr>
            <p:cNvSpPr txBox="1"/>
            <p:nvPr/>
          </p:nvSpPr>
          <p:spPr>
            <a:xfrm>
              <a:off x="9975727" y="3549929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lips</a:t>
              </a:r>
            </a:p>
          </p:txBody>
        </p:sp>
        <p:sp>
          <p:nvSpPr>
            <p:cNvPr id="196" name="TextBox11" descr="TextBox11" title="TextBox11">
              <a:extLst>
                <a:ext uri="{FF2B5EF4-FFF2-40B4-BE49-F238E27FC236}">
                  <a16:creationId xmlns:a16="http://schemas.microsoft.com/office/drawing/2014/main" id="{C86931E9-D38D-5792-C03F-B8744144D38C}"/>
                </a:ext>
              </a:extLst>
            </p:cNvPr>
            <p:cNvSpPr txBox="1"/>
            <p:nvPr/>
          </p:nvSpPr>
          <p:spPr>
            <a:xfrm>
              <a:off x="312420" y="4950039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glasses</a:t>
              </a:r>
            </a:p>
          </p:txBody>
        </p:sp>
        <p:sp>
          <p:nvSpPr>
            <p:cNvPr id="206" name="TextBox12" descr="TextBox12" title="TextBox12">
              <a:extLst>
                <a:ext uri="{FF2B5EF4-FFF2-40B4-BE49-F238E27FC236}">
                  <a16:creationId xmlns:a16="http://schemas.microsoft.com/office/drawing/2014/main" id="{5478E383-9627-0672-C0CE-113E2AB32A4D}"/>
                </a:ext>
              </a:extLst>
            </p:cNvPr>
            <p:cNvSpPr txBox="1"/>
            <p:nvPr/>
          </p:nvSpPr>
          <p:spPr>
            <a:xfrm>
              <a:off x="2748091" y="4948747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bear</a:t>
              </a:r>
            </a:p>
          </p:txBody>
        </p:sp>
        <p:sp>
          <p:nvSpPr>
            <p:cNvPr id="213" name="TextBox13" descr="TextBox13" title="TextBox13">
              <a:extLst>
                <a:ext uri="{FF2B5EF4-FFF2-40B4-BE49-F238E27FC236}">
                  <a16:creationId xmlns:a16="http://schemas.microsoft.com/office/drawing/2014/main" id="{8F413E3A-8051-3219-538D-5E415BE8A47C}"/>
                </a:ext>
              </a:extLst>
            </p:cNvPr>
            <p:cNvSpPr txBox="1"/>
            <p:nvPr/>
          </p:nvSpPr>
          <p:spPr>
            <a:xfrm>
              <a:off x="5184648" y="4946904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pig</a:t>
              </a:r>
            </a:p>
          </p:txBody>
        </p:sp>
        <p:sp>
          <p:nvSpPr>
            <p:cNvPr id="221" name="TextBox14" descr="TextBox14" title="TextBox14">
              <a:extLst>
                <a:ext uri="{FF2B5EF4-FFF2-40B4-BE49-F238E27FC236}">
                  <a16:creationId xmlns:a16="http://schemas.microsoft.com/office/drawing/2014/main" id="{267711C3-6BBC-BEF4-C22C-34AF48CB4D47}"/>
                </a:ext>
              </a:extLst>
            </p:cNvPr>
            <p:cNvSpPr txBox="1"/>
            <p:nvPr/>
          </p:nvSpPr>
          <p:spPr>
            <a:xfrm>
              <a:off x="7572749" y="4943847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butterflies</a:t>
              </a:r>
            </a:p>
          </p:txBody>
        </p:sp>
        <p:sp>
          <p:nvSpPr>
            <p:cNvPr id="230" name="TextBox15" descr="TextBox15" title="TextBox15">
              <a:extLst>
                <a:ext uri="{FF2B5EF4-FFF2-40B4-BE49-F238E27FC236}">
                  <a16:creationId xmlns:a16="http://schemas.microsoft.com/office/drawing/2014/main" id="{4FD4E7D7-EFBA-B1DB-79EA-1AAD271A2719}"/>
                </a:ext>
              </a:extLst>
            </p:cNvPr>
            <p:cNvSpPr txBox="1"/>
            <p:nvPr/>
          </p:nvSpPr>
          <p:spPr>
            <a:xfrm>
              <a:off x="9975727" y="4946986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moustache</a:t>
              </a:r>
            </a:p>
          </p:txBody>
        </p:sp>
        <p:sp>
          <p:nvSpPr>
            <p:cNvPr id="234" name="TextBox16" descr="TextBox16" title="TextBox16">
              <a:extLst>
                <a:ext uri="{FF2B5EF4-FFF2-40B4-BE49-F238E27FC236}">
                  <a16:creationId xmlns:a16="http://schemas.microsoft.com/office/drawing/2014/main" id="{A28143EE-5C7E-8617-9F8B-0223C7AA78F6}"/>
                </a:ext>
              </a:extLst>
            </p:cNvPr>
            <p:cNvSpPr txBox="1"/>
            <p:nvPr/>
          </p:nvSpPr>
          <p:spPr>
            <a:xfrm>
              <a:off x="310896" y="6373368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nose</a:t>
              </a:r>
            </a:p>
          </p:txBody>
        </p:sp>
        <p:sp>
          <p:nvSpPr>
            <p:cNvPr id="240" name="TextBox17" descr="TextBox17" title="TextBox17">
              <a:extLst>
                <a:ext uri="{FF2B5EF4-FFF2-40B4-BE49-F238E27FC236}">
                  <a16:creationId xmlns:a16="http://schemas.microsoft.com/office/drawing/2014/main" id="{04AEC699-849E-E2CE-2ACA-EC3EAE126FB6}"/>
                </a:ext>
              </a:extLst>
            </p:cNvPr>
            <p:cNvSpPr txBox="1"/>
            <p:nvPr/>
          </p:nvSpPr>
          <p:spPr>
            <a:xfrm>
              <a:off x="2748091" y="6370801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glasses</a:t>
              </a:r>
            </a:p>
          </p:txBody>
        </p:sp>
        <p:sp>
          <p:nvSpPr>
            <p:cNvPr id="249" name="TextBox18" descr="TextBox18" title="TextBox18">
              <a:extLst>
                <a:ext uri="{FF2B5EF4-FFF2-40B4-BE49-F238E27FC236}">
                  <a16:creationId xmlns:a16="http://schemas.microsoft.com/office/drawing/2014/main" id="{63356E28-D3D8-8175-213A-E7092102706A}"/>
                </a:ext>
              </a:extLst>
            </p:cNvPr>
            <p:cNvSpPr txBox="1"/>
            <p:nvPr/>
          </p:nvSpPr>
          <p:spPr>
            <a:xfrm>
              <a:off x="5183762" y="6365901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bear</a:t>
              </a:r>
            </a:p>
          </p:txBody>
        </p:sp>
        <p:sp>
          <p:nvSpPr>
            <p:cNvPr id="258" name="TextBox19" descr="TextBox19" title="TextBox19">
              <a:extLst>
                <a:ext uri="{FF2B5EF4-FFF2-40B4-BE49-F238E27FC236}">
                  <a16:creationId xmlns:a16="http://schemas.microsoft.com/office/drawing/2014/main" id="{9F69DC9A-4A1A-7668-12CF-6453015F8E16}"/>
                </a:ext>
              </a:extLst>
            </p:cNvPr>
            <p:cNvSpPr txBox="1"/>
            <p:nvPr/>
          </p:nvSpPr>
          <p:spPr>
            <a:xfrm>
              <a:off x="7572749" y="6365901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fox</a:t>
              </a:r>
            </a:p>
          </p:txBody>
        </p:sp>
        <p:sp>
          <p:nvSpPr>
            <p:cNvPr id="265" name="TextBox20" descr="TextBox20" title="TextBox20">
              <a:extLst>
                <a:ext uri="{FF2B5EF4-FFF2-40B4-BE49-F238E27FC236}">
                  <a16:creationId xmlns:a16="http://schemas.microsoft.com/office/drawing/2014/main" id="{6E7E64D9-8DAE-72DE-8371-FCF980DF3CC5}"/>
                </a:ext>
              </a:extLst>
            </p:cNvPr>
            <p:cNvSpPr txBox="1"/>
            <p:nvPr/>
          </p:nvSpPr>
          <p:spPr>
            <a:xfrm>
              <a:off x="9975727" y="6369039"/>
              <a:ext cx="1717791" cy="378927"/>
            </a:xfrm>
            <a:prstGeom prst="rect">
              <a:avLst/>
            </a:prstGeom>
            <a:noFill/>
          </p:spPr>
          <p:txBody>
            <a:bodyPr wrap="square" lIns="88900" tIns="38100" rIns="177800" bIns="76200" rtlCol="0" anchor="ctr" anchorCtr="0">
              <a:noAutofit/>
            </a:bodyPr>
            <a:lstStyle/>
            <a:p>
              <a:pPr algn="ctr" defTabSz="914217"/>
              <a:r>
                <a:rPr lang="en-IN">
                  <a:latin typeface="Segoe UI Light" panose="020B0502040204020203" pitchFamily="34" charset="0"/>
                  <a:ea typeface="Segoe UI Emoji" panose="020B0502040204020203" pitchFamily="34" charset="0"/>
                  <a:cs typeface="Segoe UI Light" panose="020B0502040204020203" pitchFamily="34" charset="0"/>
                </a:rPr>
                <a:t>stars</a:t>
              </a: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B8E9321-ACBB-6EB9-033E-1B564709B496}"/>
                </a:ext>
              </a:extLst>
            </p:cNvPr>
            <p:cNvSpPr/>
            <p:nvPr/>
          </p:nvSpPr>
          <p:spPr>
            <a:xfrm>
              <a:off x="848271" y="5602699"/>
              <a:ext cx="667513" cy="667496"/>
            </a:xfrm>
            <a:custGeom>
              <a:avLst/>
              <a:gdLst>
                <a:gd name="connsiteX0" fmla="*/ 144635 w 667513"/>
                <a:gd name="connsiteY0" fmla="*/ 344873 h 667496"/>
                <a:gd name="connsiteX1" fmla="*/ 155760 w 667513"/>
                <a:gd name="connsiteY1" fmla="*/ 355999 h 667496"/>
                <a:gd name="connsiteX2" fmla="*/ 144636 w 667513"/>
                <a:gd name="connsiteY2" fmla="*/ 367123 h 667496"/>
                <a:gd name="connsiteX3" fmla="*/ 88661 w 667513"/>
                <a:gd name="connsiteY3" fmla="*/ 390815 h 667496"/>
                <a:gd name="connsiteX4" fmla="*/ 66759 w 667513"/>
                <a:gd name="connsiteY4" fmla="*/ 447513 h 667496"/>
                <a:gd name="connsiteX5" fmla="*/ 55979 w 667513"/>
                <a:gd name="connsiteY5" fmla="*/ 458972 h 667496"/>
                <a:gd name="connsiteX6" fmla="*/ 55633 w 667513"/>
                <a:gd name="connsiteY6" fmla="*/ 458972 h 667496"/>
                <a:gd name="connsiteX7" fmla="*/ 44509 w 667513"/>
                <a:gd name="connsiteY7" fmla="*/ 448191 h 667496"/>
                <a:gd name="connsiteX8" fmla="*/ 72682 w 667513"/>
                <a:gd name="connsiteY8" fmla="*/ 375319 h 667496"/>
                <a:gd name="connsiteX9" fmla="*/ 144635 w 667513"/>
                <a:gd name="connsiteY9" fmla="*/ 344873 h 667496"/>
                <a:gd name="connsiteX10" fmla="*/ 333755 w 667513"/>
                <a:gd name="connsiteY10" fmla="*/ 22251 h 667496"/>
                <a:gd name="connsiteX11" fmla="*/ 211380 w 667513"/>
                <a:gd name="connsiteY11" fmla="*/ 150521 h 667496"/>
                <a:gd name="connsiteX12" fmla="*/ 195817 w 667513"/>
                <a:gd name="connsiteY12" fmla="*/ 186299 h 667496"/>
                <a:gd name="connsiteX13" fmla="*/ 155155 w 667513"/>
                <a:gd name="connsiteY13" fmla="*/ 300787 h 667496"/>
                <a:gd name="connsiteX14" fmla="*/ 228091 w 667513"/>
                <a:gd name="connsiteY14" fmla="*/ 324149 h 667496"/>
                <a:gd name="connsiteX15" fmla="*/ 233736 w 667513"/>
                <a:gd name="connsiteY15" fmla="*/ 333842 h 667496"/>
                <a:gd name="connsiteX16" fmla="*/ 228072 w 667513"/>
                <a:gd name="connsiteY16" fmla="*/ 343523 h 667496"/>
                <a:gd name="connsiteX17" fmla="*/ 216856 w 667513"/>
                <a:gd name="connsiteY17" fmla="*/ 343350 h 667496"/>
                <a:gd name="connsiteX18" fmla="*/ 144633 w 667513"/>
                <a:gd name="connsiteY18" fmla="*/ 322624 h 667496"/>
                <a:gd name="connsiteX19" fmla="*/ 56743 w 667513"/>
                <a:gd name="connsiteY19" fmla="*/ 359852 h 667496"/>
                <a:gd name="connsiteX20" fmla="*/ 22325 w 667513"/>
                <a:gd name="connsiteY20" fmla="*/ 448881 h 667496"/>
                <a:gd name="connsiteX21" fmla="*/ 141095 w 667513"/>
                <a:gd name="connsiteY21" fmla="*/ 567374 h 667496"/>
                <a:gd name="connsiteX22" fmla="*/ 193315 w 667513"/>
                <a:gd name="connsiteY22" fmla="*/ 557016 h 667496"/>
                <a:gd name="connsiteX23" fmla="*/ 189543 w 667513"/>
                <a:gd name="connsiteY23" fmla="*/ 511737 h 667496"/>
                <a:gd name="connsiteX24" fmla="*/ 195763 w 667513"/>
                <a:gd name="connsiteY24" fmla="*/ 502366 h 667496"/>
                <a:gd name="connsiteX25" fmla="*/ 206979 w 667513"/>
                <a:gd name="connsiteY25" fmla="*/ 503209 h 667496"/>
                <a:gd name="connsiteX26" fmla="*/ 211727 w 667513"/>
                <a:gd name="connsiteY26" fmla="*/ 513406 h 667496"/>
                <a:gd name="connsiteX27" fmla="*/ 269992 w 667513"/>
                <a:gd name="connsiteY27" fmla="*/ 627112 h 667496"/>
                <a:gd name="connsiteX28" fmla="*/ 397758 w 667513"/>
                <a:gd name="connsiteY28" fmla="*/ 626961 h 667496"/>
                <a:gd name="connsiteX29" fmla="*/ 455754 w 667513"/>
                <a:gd name="connsiteY29" fmla="*/ 513116 h 667496"/>
                <a:gd name="connsiteX30" fmla="*/ 460552 w 667513"/>
                <a:gd name="connsiteY30" fmla="*/ 503079 h 667496"/>
                <a:gd name="connsiteX31" fmla="*/ 471644 w 667513"/>
                <a:gd name="connsiteY31" fmla="*/ 502217 h 667496"/>
                <a:gd name="connsiteX32" fmla="*/ 477937 w 667513"/>
                <a:gd name="connsiteY32" fmla="*/ 511391 h 667496"/>
                <a:gd name="connsiteX33" fmla="*/ 474210 w 667513"/>
                <a:gd name="connsiteY33" fmla="*/ 557004 h 667496"/>
                <a:gd name="connsiteX34" fmla="*/ 526420 w 667513"/>
                <a:gd name="connsiteY34" fmla="*/ 567372 h 667496"/>
                <a:gd name="connsiteX35" fmla="*/ 645187 w 667513"/>
                <a:gd name="connsiteY35" fmla="*/ 448883 h 667496"/>
                <a:gd name="connsiteX36" fmla="*/ 610769 w 667513"/>
                <a:gd name="connsiteY36" fmla="*/ 359854 h 667496"/>
                <a:gd name="connsiteX37" fmla="*/ 522879 w 667513"/>
                <a:gd name="connsiteY37" fmla="*/ 322625 h 667496"/>
                <a:gd name="connsiteX38" fmla="*/ 450666 w 667513"/>
                <a:gd name="connsiteY38" fmla="*/ 343306 h 667496"/>
                <a:gd name="connsiteX39" fmla="*/ 439451 w 667513"/>
                <a:gd name="connsiteY39" fmla="*/ 343479 h 667496"/>
                <a:gd name="connsiteX40" fmla="*/ 433787 w 667513"/>
                <a:gd name="connsiteY40" fmla="*/ 333798 h 667496"/>
                <a:gd name="connsiteX41" fmla="*/ 439431 w 667513"/>
                <a:gd name="connsiteY41" fmla="*/ 324105 h 667496"/>
                <a:gd name="connsiteX42" fmla="*/ 512367 w 667513"/>
                <a:gd name="connsiteY42" fmla="*/ 300742 h 667496"/>
                <a:gd name="connsiteX43" fmla="*/ 471706 w 667513"/>
                <a:gd name="connsiteY43" fmla="*/ 186255 h 667496"/>
                <a:gd name="connsiteX44" fmla="*/ 456130 w 667513"/>
                <a:gd name="connsiteY44" fmla="*/ 150521 h 667496"/>
                <a:gd name="connsiteX45" fmla="*/ 333755 w 667513"/>
                <a:gd name="connsiteY45" fmla="*/ 22251 h 667496"/>
                <a:gd name="connsiteX46" fmla="*/ 333759 w 667513"/>
                <a:gd name="connsiteY46" fmla="*/ 0 h 667496"/>
                <a:gd name="connsiteX47" fmla="*/ 478382 w 667513"/>
                <a:gd name="connsiteY47" fmla="*/ 149452 h 667496"/>
                <a:gd name="connsiteX48" fmla="*/ 487827 w 667513"/>
                <a:gd name="connsiteY48" fmla="*/ 170923 h 667496"/>
                <a:gd name="connsiteX49" fmla="*/ 534697 w 667513"/>
                <a:gd name="connsiteY49" fmla="*/ 300840 h 667496"/>
                <a:gd name="connsiteX50" fmla="*/ 667439 w 667513"/>
                <a:gd name="connsiteY50" fmla="*/ 449568 h 667496"/>
                <a:gd name="connsiteX51" fmla="*/ 527009 w 667513"/>
                <a:gd name="connsiteY51" fmla="*/ 589620 h 667496"/>
                <a:gd name="connsiteX52" fmla="*/ 467256 w 667513"/>
                <a:gd name="connsiteY52" fmla="*/ 578496 h 667496"/>
                <a:gd name="connsiteX53" fmla="*/ 333757 w 667513"/>
                <a:gd name="connsiteY53" fmla="*/ 667496 h 667496"/>
                <a:gd name="connsiteX54" fmla="*/ 200257 w 667513"/>
                <a:gd name="connsiteY54" fmla="*/ 578496 h 667496"/>
                <a:gd name="connsiteX55" fmla="*/ 140460 w 667513"/>
                <a:gd name="connsiteY55" fmla="*/ 589620 h 667496"/>
                <a:gd name="connsiteX56" fmla="*/ 74 w 667513"/>
                <a:gd name="connsiteY56" fmla="*/ 449568 h 667496"/>
                <a:gd name="connsiteX57" fmla="*/ 132773 w 667513"/>
                <a:gd name="connsiteY57" fmla="*/ 300839 h 667496"/>
                <a:gd name="connsiteX58" fmla="*/ 179643 w 667513"/>
                <a:gd name="connsiteY58" fmla="*/ 170922 h 667496"/>
                <a:gd name="connsiteX59" fmla="*/ 189133 w 667513"/>
                <a:gd name="connsiteY59" fmla="*/ 149451 h 667496"/>
                <a:gd name="connsiteX60" fmla="*/ 333759 w 667513"/>
                <a:gd name="connsiteY60" fmla="*/ 0 h 667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667513" h="667496">
                  <a:moveTo>
                    <a:pt x="144635" y="344873"/>
                  </a:moveTo>
                  <a:cubicBezTo>
                    <a:pt x="150779" y="344873"/>
                    <a:pt x="155760" y="349854"/>
                    <a:pt x="155760" y="355999"/>
                  </a:cubicBezTo>
                  <a:cubicBezTo>
                    <a:pt x="155760" y="362143"/>
                    <a:pt x="150780" y="367123"/>
                    <a:pt x="144636" y="367123"/>
                  </a:cubicBezTo>
                  <a:cubicBezTo>
                    <a:pt x="123538" y="367113"/>
                    <a:pt x="103340" y="375662"/>
                    <a:pt x="88661" y="390815"/>
                  </a:cubicBezTo>
                  <a:cubicBezTo>
                    <a:pt x="73981" y="405968"/>
                    <a:pt x="66079" y="426427"/>
                    <a:pt x="66759" y="447513"/>
                  </a:cubicBezTo>
                  <a:cubicBezTo>
                    <a:pt x="66946" y="453654"/>
                    <a:pt x="62119" y="458784"/>
                    <a:pt x="55979" y="458972"/>
                  </a:cubicBezTo>
                  <a:lnTo>
                    <a:pt x="55633" y="458972"/>
                  </a:lnTo>
                  <a:cubicBezTo>
                    <a:pt x="49622" y="458974"/>
                    <a:pt x="44695" y="454200"/>
                    <a:pt x="44509" y="448191"/>
                  </a:cubicBezTo>
                  <a:cubicBezTo>
                    <a:pt x="43645" y="421087"/>
                    <a:pt x="53811" y="394793"/>
                    <a:pt x="72682" y="375319"/>
                  </a:cubicBezTo>
                  <a:cubicBezTo>
                    <a:pt x="91554" y="355845"/>
                    <a:pt x="117517" y="344859"/>
                    <a:pt x="144635" y="344873"/>
                  </a:cubicBezTo>
                  <a:close/>
                  <a:moveTo>
                    <a:pt x="333755" y="22251"/>
                  </a:moveTo>
                  <a:cubicBezTo>
                    <a:pt x="232652" y="22251"/>
                    <a:pt x="213694" y="102617"/>
                    <a:pt x="211380" y="150521"/>
                  </a:cubicBezTo>
                  <a:cubicBezTo>
                    <a:pt x="210645" y="163926"/>
                    <a:pt x="205123" y="176622"/>
                    <a:pt x="195817" y="186299"/>
                  </a:cubicBezTo>
                  <a:cubicBezTo>
                    <a:pt x="157715" y="226383"/>
                    <a:pt x="154689" y="279582"/>
                    <a:pt x="155155" y="300787"/>
                  </a:cubicBezTo>
                  <a:cubicBezTo>
                    <a:pt x="180951" y="302811"/>
                    <a:pt x="205920" y="310810"/>
                    <a:pt x="228091" y="324149"/>
                  </a:cubicBezTo>
                  <a:cubicBezTo>
                    <a:pt x="231584" y="326125"/>
                    <a:pt x="233740" y="329829"/>
                    <a:pt x="233736" y="333842"/>
                  </a:cubicBezTo>
                  <a:cubicBezTo>
                    <a:pt x="233732" y="337855"/>
                    <a:pt x="231568" y="341554"/>
                    <a:pt x="228072" y="343523"/>
                  </a:cubicBezTo>
                  <a:cubicBezTo>
                    <a:pt x="224575" y="345492"/>
                    <a:pt x="220290" y="345426"/>
                    <a:pt x="216856" y="343350"/>
                  </a:cubicBezTo>
                  <a:cubicBezTo>
                    <a:pt x="195076" y="330090"/>
                    <a:pt x="170131" y="322931"/>
                    <a:pt x="144633" y="322624"/>
                  </a:cubicBezTo>
                  <a:cubicBezTo>
                    <a:pt x="111505" y="322625"/>
                    <a:pt x="79792" y="336058"/>
                    <a:pt x="56743" y="359852"/>
                  </a:cubicBezTo>
                  <a:cubicBezTo>
                    <a:pt x="33692" y="383646"/>
                    <a:pt x="21274" y="415770"/>
                    <a:pt x="22325" y="448881"/>
                  </a:cubicBezTo>
                  <a:cubicBezTo>
                    <a:pt x="25104" y="513244"/>
                    <a:pt x="76727" y="564745"/>
                    <a:pt x="141095" y="567374"/>
                  </a:cubicBezTo>
                  <a:cubicBezTo>
                    <a:pt x="159048" y="567774"/>
                    <a:pt x="176873" y="564240"/>
                    <a:pt x="193315" y="557016"/>
                  </a:cubicBezTo>
                  <a:cubicBezTo>
                    <a:pt x="189689" y="542213"/>
                    <a:pt x="188417" y="526934"/>
                    <a:pt x="189543" y="511737"/>
                  </a:cubicBezTo>
                  <a:cubicBezTo>
                    <a:pt x="189769" y="507719"/>
                    <a:pt x="192147" y="504135"/>
                    <a:pt x="195763" y="502366"/>
                  </a:cubicBezTo>
                  <a:cubicBezTo>
                    <a:pt x="199380" y="500597"/>
                    <a:pt x="203669" y="500920"/>
                    <a:pt x="206979" y="503209"/>
                  </a:cubicBezTo>
                  <a:cubicBezTo>
                    <a:pt x="210290" y="505499"/>
                    <a:pt x="212105" y="509398"/>
                    <a:pt x="211727" y="513406"/>
                  </a:cubicBezTo>
                  <a:cubicBezTo>
                    <a:pt x="208251" y="559243"/>
                    <a:pt x="230756" y="603162"/>
                    <a:pt x="269992" y="627112"/>
                  </a:cubicBezTo>
                  <a:cubicBezTo>
                    <a:pt x="309229" y="651063"/>
                    <a:pt x="358578" y="651004"/>
                    <a:pt x="397758" y="626961"/>
                  </a:cubicBezTo>
                  <a:cubicBezTo>
                    <a:pt x="436938" y="602917"/>
                    <a:pt x="459339" y="558945"/>
                    <a:pt x="455754" y="513116"/>
                  </a:cubicBezTo>
                  <a:cubicBezTo>
                    <a:pt x="455446" y="509153"/>
                    <a:pt x="457275" y="505326"/>
                    <a:pt x="460552" y="503079"/>
                  </a:cubicBezTo>
                  <a:cubicBezTo>
                    <a:pt x="463830" y="500831"/>
                    <a:pt x="468060" y="500503"/>
                    <a:pt x="471644" y="502217"/>
                  </a:cubicBezTo>
                  <a:cubicBezTo>
                    <a:pt x="475231" y="503931"/>
                    <a:pt x="477630" y="507428"/>
                    <a:pt x="477937" y="511391"/>
                  </a:cubicBezTo>
                  <a:cubicBezTo>
                    <a:pt x="479111" y="526697"/>
                    <a:pt x="477853" y="542092"/>
                    <a:pt x="474210" y="557004"/>
                  </a:cubicBezTo>
                  <a:cubicBezTo>
                    <a:pt x="490650" y="564223"/>
                    <a:pt x="508469" y="567761"/>
                    <a:pt x="526420" y="567372"/>
                  </a:cubicBezTo>
                  <a:cubicBezTo>
                    <a:pt x="590787" y="564743"/>
                    <a:pt x="642410" y="513241"/>
                    <a:pt x="645187" y="448883"/>
                  </a:cubicBezTo>
                  <a:cubicBezTo>
                    <a:pt x="646238" y="415771"/>
                    <a:pt x="633819" y="383648"/>
                    <a:pt x="610769" y="359854"/>
                  </a:cubicBezTo>
                  <a:cubicBezTo>
                    <a:pt x="587720" y="336058"/>
                    <a:pt x="556007" y="322626"/>
                    <a:pt x="522879" y="322625"/>
                  </a:cubicBezTo>
                  <a:cubicBezTo>
                    <a:pt x="497389" y="322921"/>
                    <a:pt x="472449" y="330064"/>
                    <a:pt x="450666" y="343306"/>
                  </a:cubicBezTo>
                  <a:cubicBezTo>
                    <a:pt x="447233" y="345383"/>
                    <a:pt x="442947" y="345448"/>
                    <a:pt x="439451" y="343479"/>
                  </a:cubicBezTo>
                  <a:cubicBezTo>
                    <a:pt x="435955" y="341509"/>
                    <a:pt x="433790" y="337811"/>
                    <a:pt x="433787" y="333798"/>
                  </a:cubicBezTo>
                  <a:cubicBezTo>
                    <a:pt x="433782" y="329785"/>
                    <a:pt x="435939" y="326081"/>
                    <a:pt x="439431" y="324105"/>
                  </a:cubicBezTo>
                  <a:cubicBezTo>
                    <a:pt x="461602" y="310765"/>
                    <a:pt x="486572" y="302767"/>
                    <a:pt x="512367" y="300742"/>
                  </a:cubicBezTo>
                  <a:cubicBezTo>
                    <a:pt x="512868" y="279538"/>
                    <a:pt x="509809" y="226305"/>
                    <a:pt x="471706" y="186255"/>
                  </a:cubicBezTo>
                  <a:cubicBezTo>
                    <a:pt x="462405" y="176590"/>
                    <a:pt x="456880" y="163912"/>
                    <a:pt x="456130" y="150521"/>
                  </a:cubicBezTo>
                  <a:cubicBezTo>
                    <a:pt x="453816" y="102618"/>
                    <a:pt x="434859" y="22251"/>
                    <a:pt x="333755" y="22251"/>
                  </a:cubicBezTo>
                  <a:close/>
                  <a:moveTo>
                    <a:pt x="333759" y="0"/>
                  </a:moveTo>
                  <a:cubicBezTo>
                    <a:pt x="461260" y="0"/>
                    <a:pt x="476657" y="114397"/>
                    <a:pt x="478382" y="149452"/>
                  </a:cubicBezTo>
                  <a:cubicBezTo>
                    <a:pt x="478864" y="157508"/>
                    <a:pt x="482214" y="165126"/>
                    <a:pt x="487827" y="170923"/>
                  </a:cubicBezTo>
                  <a:cubicBezTo>
                    <a:pt x="519683" y="206526"/>
                    <a:pt x="536484" y="253100"/>
                    <a:pt x="534697" y="300840"/>
                  </a:cubicBezTo>
                  <a:cubicBezTo>
                    <a:pt x="611503" y="307133"/>
                    <a:pt x="669885" y="372545"/>
                    <a:pt x="667439" y="449568"/>
                  </a:cubicBezTo>
                  <a:cubicBezTo>
                    <a:pt x="664142" y="525654"/>
                    <a:pt x="603104" y="586529"/>
                    <a:pt x="527009" y="589620"/>
                  </a:cubicBezTo>
                  <a:cubicBezTo>
                    <a:pt x="506528" y="590185"/>
                    <a:pt x="486161" y="586392"/>
                    <a:pt x="467256" y="578496"/>
                  </a:cubicBezTo>
                  <a:cubicBezTo>
                    <a:pt x="444800" y="632390"/>
                    <a:pt x="392142" y="667496"/>
                    <a:pt x="333757" y="667496"/>
                  </a:cubicBezTo>
                  <a:cubicBezTo>
                    <a:pt x="275371" y="667496"/>
                    <a:pt x="222713" y="632390"/>
                    <a:pt x="200257" y="578496"/>
                  </a:cubicBezTo>
                  <a:cubicBezTo>
                    <a:pt x="181339" y="586400"/>
                    <a:pt x="160956" y="590192"/>
                    <a:pt x="140460" y="589620"/>
                  </a:cubicBezTo>
                  <a:cubicBezTo>
                    <a:pt x="64382" y="586506"/>
                    <a:pt x="3370" y="525638"/>
                    <a:pt x="74" y="449568"/>
                  </a:cubicBezTo>
                  <a:cubicBezTo>
                    <a:pt x="-2371" y="372560"/>
                    <a:pt x="55985" y="307154"/>
                    <a:pt x="132773" y="300839"/>
                  </a:cubicBezTo>
                  <a:cubicBezTo>
                    <a:pt x="130986" y="253098"/>
                    <a:pt x="147787" y="206525"/>
                    <a:pt x="179643" y="170922"/>
                  </a:cubicBezTo>
                  <a:cubicBezTo>
                    <a:pt x="185274" y="165131"/>
                    <a:pt x="188640" y="157513"/>
                    <a:pt x="189133" y="149451"/>
                  </a:cubicBezTo>
                  <a:cubicBezTo>
                    <a:pt x="190857" y="114397"/>
                    <a:pt x="206255" y="0"/>
                    <a:pt x="333759" y="0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5658321-26C5-6D1F-6EB7-83965426585D}"/>
                </a:ext>
              </a:extLst>
            </p:cNvPr>
            <p:cNvSpPr/>
            <p:nvPr/>
          </p:nvSpPr>
          <p:spPr>
            <a:xfrm>
              <a:off x="3233151" y="5605303"/>
              <a:ext cx="667216" cy="667516"/>
            </a:xfrm>
            <a:custGeom>
              <a:avLst/>
              <a:gdLst>
                <a:gd name="connsiteX0" fmla="*/ 622689 w 667216"/>
                <a:gd name="connsiteY0" fmla="*/ 600521 h 667516"/>
                <a:gd name="connsiteX1" fmla="*/ 600448 w 667216"/>
                <a:gd name="connsiteY1" fmla="*/ 622762 h 667516"/>
                <a:gd name="connsiteX2" fmla="*/ 622689 w 667216"/>
                <a:gd name="connsiteY2" fmla="*/ 645004 h 667516"/>
                <a:gd name="connsiteX3" fmla="*/ 644931 w 667216"/>
                <a:gd name="connsiteY3" fmla="*/ 622762 h 667516"/>
                <a:gd name="connsiteX4" fmla="*/ 622689 w 667216"/>
                <a:gd name="connsiteY4" fmla="*/ 600521 h 667516"/>
                <a:gd name="connsiteX5" fmla="*/ 622689 w 667216"/>
                <a:gd name="connsiteY5" fmla="*/ 533798 h 667516"/>
                <a:gd name="connsiteX6" fmla="*/ 600448 w 667216"/>
                <a:gd name="connsiteY6" fmla="*/ 556040 h 667516"/>
                <a:gd name="connsiteX7" fmla="*/ 622689 w 667216"/>
                <a:gd name="connsiteY7" fmla="*/ 578281 h 667516"/>
                <a:gd name="connsiteX8" fmla="*/ 644931 w 667216"/>
                <a:gd name="connsiteY8" fmla="*/ 556040 h 667516"/>
                <a:gd name="connsiteX9" fmla="*/ 622689 w 667216"/>
                <a:gd name="connsiteY9" fmla="*/ 533798 h 667516"/>
                <a:gd name="connsiteX10" fmla="*/ 622689 w 667216"/>
                <a:gd name="connsiteY10" fmla="*/ 467076 h 667516"/>
                <a:gd name="connsiteX11" fmla="*/ 600448 w 667216"/>
                <a:gd name="connsiteY11" fmla="*/ 489317 h 667516"/>
                <a:gd name="connsiteX12" fmla="*/ 622689 w 667216"/>
                <a:gd name="connsiteY12" fmla="*/ 511558 h 667516"/>
                <a:gd name="connsiteX13" fmla="*/ 644931 w 667216"/>
                <a:gd name="connsiteY13" fmla="*/ 489317 h 667516"/>
                <a:gd name="connsiteX14" fmla="*/ 622689 w 667216"/>
                <a:gd name="connsiteY14" fmla="*/ 467076 h 667516"/>
                <a:gd name="connsiteX15" fmla="*/ 622689 w 667216"/>
                <a:gd name="connsiteY15" fmla="*/ 400353 h 667516"/>
                <a:gd name="connsiteX16" fmla="*/ 600448 w 667216"/>
                <a:gd name="connsiteY16" fmla="*/ 422594 h 667516"/>
                <a:gd name="connsiteX17" fmla="*/ 622689 w 667216"/>
                <a:gd name="connsiteY17" fmla="*/ 444836 h 667516"/>
                <a:gd name="connsiteX18" fmla="*/ 644931 w 667216"/>
                <a:gd name="connsiteY18" fmla="*/ 422594 h 667516"/>
                <a:gd name="connsiteX19" fmla="*/ 622689 w 667216"/>
                <a:gd name="connsiteY19" fmla="*/ 400353 h 667516"/>
                <a:gd name="connsiteX20" fmla="*/ 622689 w 667216"/>
                <a:gd name="connsiteY20" fmla="*/ 333630 h 667516"/>
                <a:gd name="connsiteX21" fmla="*/ 600448 w 667216"/>
                <a:gd name="connsiteY21" fmla="*/ 355872 h 667516"/>
                <a:gd name="connsiteX22" fmla="*/ 622689 w 667216"/>
                <a:gd name="connsiteY22" fmla="*/ 378113 h 667516"/>
                <a:gd name="connsiteX23" fmla="*/ 644931 w 667216"/>
                <a:gd name="connsiteY23" fmla="*/ 355872 h 667516"/>
                <a:gd name="connsiteX24" fmla="*/ 622689 w 667216"/>
                <a:gd name="connsiteY24" fmla="*/ 333630 h 667516"/>
                <a:gd name="connsiteX25" fmla="*/ 622691 w 667216"/>
                <a:gd name="connsiteY25" fmla="*/ 266908 h 667516"/>
                <a:gd name="connsiteX26" fmla="*/ 600449 w 667216"/>
                <a:gd name="connsiteY26" fmla="*/ 289149 h 667516"/>
                <a:gd name="connsiteX27" fmla="*/ 622691 w 667216"/>
                <a:gd name="connsiteY27" fmla="*/ 311390 h 667516"/>
                <a:gd name="connsiteX28" fmla="*/ 644932 w 667216"/>
                <a:gd name="connsiteY28" fmla="*/ 289149 h 667516"/>
                <a:gd name="connsiteX29" fmla="*/ 622691 w 667216"/>
                <a:gd name="connsiteY29" fmla="*/ 266908 h 667516"/>
                <a:gd name="connsiteX30" fmla="*/ 553898 w 667216"/>
                <a:gd name="connsiteY30" fmla="*/ 244666 h 667516"/>
                <a:gd name="connsiteX31" fmla="*/ 553898 w 667216"/>
                <a:gd name="connsiteY31" fmla="*/ 311389 h 667516"/>
                <a:gd name="connsiteX32" fmla="*/ 567088 w 667216"/>
                <a:gd name="connsiteY32" fmla="*/ 311389 h 667516"/>
                <a:gd name="connsiteX33" fmla="*/ 578208 w 667216"/>
                <a:gd name="connsiteY33" fmla="*/ 300269 h 667516"/>
                <a:gd name="connsiteX34" fmla="*/ 578208 w 667216"/>
                <a:gd name="connsiteY34" fmla="*/ 255786 h 667516"/>
                <a:gd name="connsiteX35" fmla="*/ 567088 w 667216"/>
                <a:gd name="connsiteY35" fmla="*/ 244666 h 667516"/>
                <a:gd name="connsiteX36" fmla="*/ 147766 w 667216"/>
                <a:gd name="connsiteY36" fmla="*/ 147841 h 667516"/>
                <a:gd name="connsiteX37" fmla="*/ 163355 w 667216"/>
                <a:gd name="connsiteY37" fmla="*/ 147977 h 667516"/>
                <a:gd name="connsiteX38" fmla="*/ 163490 w 667216"/>
                <a:gd name="connsiteY38" fmla="*/ 163566 h 667516"/>
                <a:gd name="connsiteX39" fmla="*/ 152370 w 667216"/>
                <a:gd name="connsiteY39" fmla="*/ 174686 h 667516"/>
                <a:gd name="connsiteX40" fmla="*/ 144508 w 667216"/>
                <a:gd name="connsiteY40" fmla="*/ 177944 h 667516"/>
                <a:gd name="connsiteX41" fmla="*/ 134237 w 667216"/>
                <a:gd name="connsiteY41" fmla="*/ 171079 h 667516"/>
                <a:gd name="connsiteX42" fmla="*/ 136646 w 667216"/>
                <a:gd name="connsiteY42" fmla="*/ 158962 h 667516"/>
                <a:gd name="connsiteX43" fmla="*/ 203370 w 667216"/>
                <a:gd name="connsiteY43" fmla="*/ 147840 h 667516"/>
                <a:gd name="connsiteX44" fmla="*/ 218959 w 667216"/>
                <a:gd name="connsiteY44" fmla="*/ 147976 h 667516"/>
                <a:gd name="connsiteX45" fmla="*/ 219095 w 667216"/>
                <a:gd name="connsiteY45" fmla="*/ 163564 h 667516"/>
                <a:gd name="connsiteX46" fmla="*/ 152371 w 667216"/>
                <a:gd name="connsiteY46" fmla="*/ 230288 h 667516"/>
                <a:gd name="connsiteX47" fmla="*/ 141556 w 667216"/>
                <a:gd name="connsiteY47" fmla="*/ 233320 h 667516"/>
                <a:gd name="connsiteX48" fmla="*/ 133614 w 667216"/>
                <a:gd name="connsiteY48" fmla="*/ 225379 h 667516"/>
                <a:gd name="connsiteX49" fmla="*/ 136647 w 667216"/>
                <a:gd name="connsiteY49" fmla="*/ 214564 h 667516"/>
                <a:gd name="connsiteX50" fmla="*/ 277955 w 667216"/>
                <a:gd name="connsiteY50" fmla="*/ 66740 h 667516"/>
                <a:gd name="connsiteX51" fmla="*/ 66667 w 667216"/>
                <a:gd name="connsiteY51" fmla="*/ 278029 h 667516"/>
                <a:gd name="connsiteX52" fmla="*/ 277955 w 667216"/>
                <a:gd name="connsiteY52" fmla="*/ 489317 h 667516"/>
                <a:gd name="connsiteX53" fmla="*/ 489244 w 667216"/>
                <a:gd name="connsiteY53" fmla="*/ 278029 h 667516"/>
                <a:gd name="connsiteX54" fmla="*/ 277955 w 667216"/>
                <a:gd name="connsiteY54" fmla="*/ 66740 h 667516"/>
                <a:gd name="connsiteX55" fmla="*/ 277955 w 667216"/>
                <a:gd name="connsiteY55" fmla="*/ 44499 h 667516"/>
                <a:gd name="connsiteX56" fmla="*/ 511485 w 667216"/>
                <a:gd name="connsiteY56" fmla="*/ 278029 h 667516"/>
                <a:gd name="connsiteX57" fmla="*/ 277955 w 667216"/>
                <a:gd name="connsiteY57" fmla="*/ 511558 h 667516"/>
                <a:gd name="connsiteX58" fmla="*/ 44426 w 667216"/>
                <a:gd name="connsiteY58" fmla="*/ 278029 h 667516"/>
                <a:gd name="connsiteX59" fmla="*/ 277955 w 667216"/>
                <a:gd name="connsiteY59" fmla="*/ 44499 h 667516"/>
                <a:gd name="connsiteX60" fmla="*/ 277955 w 667216"/>
                <a:gd name="connsiteY60" fmla="*/ 22257 h 667516"/>
                <a:gd name="connsiteX61" fmla="*/ 22185 w 667216"/>
                <a:gd name="connsiteY61" fmla="*/ 278028 h 667516"/>
                <a:gd name="connsiteX62" fmla="*/ 277955 w 667216"/>
                <a:gd name="connsiteY62" fmla="*/ 533798 h 667516"/>
                <a:gd name="connsiteX63" fmla="*/ 533726 w 667216"/>
                <a:gd name="connsiteY63" fmla="*/ 278029 h 667516"/>
                <a:gd name="connsiteX64" fmla="*/ 277955 w 667216"/>
                <a:gd name="connsiteY64" fmla="*/ 22257 h 667516"/>
                <a:gd name="connsiteX65" fmla="*/ 302574 w 667216"/>
                <a:gd name="connsiteY65" fmla="*/ 1066 h 667516"/>
                <a:gd name="connsiteX66" fmla="*/ 550407 w 667216"/>
                <a:gd name="connsiteY66" fmla="*/ 222428 h 667516"/>
                <a:gd name="connsiteX67" fmla="*/ 567088 w 667216"/>
                <a:gd name="connsiteY67" fmla="*/ 222428 h 667516"/>
                <a:gd name="connsiteX68" fmla="*/ 599983 w 667216"/>
                <a:gd name="connsiteY68" fmla="*/ 251107 h 667516"/>
                <a:gd name="connsiteX69" fmla="*/ 622691 w 667216"/>
                <a:gd name="connsiteY69" fmla="*/ 244668 h 667516"/>
                <a:gd name="connsiteX70" fmla="*/ 667172 w 667216"/>
                <a:gd name="connsiteY70" fmla="*/ 289149 h 667516"/>
                <a:gd name="connsiteX71" fmla="*/ 651845 w 667216"/>
                <a:gd name="connsiteY71" fmla="*/ 322512 h 667516"/>
                <a:gd name="connsiteX72" fmla="*/ 667215 w 667216"/>
                <a:gd name="connsiteY72" fmla="*/ 355873 h 667516"/>
                <a:gd name="connsiteX73" fmla="*/ 651845 w 667216"/>
                <a:gd name="connsiteY73" fmla="*/ 389234 h 667516"/>
                <a:gd name="connsiteX74" fmla="*/ 667215 w 667216"/>
                <a:gd name="connsiteY74" fmla="*/ 422596 h 667516"/>
                <a:gd name="connsiteX75" fmla="*/ 651845 w 667216"/>
                <a:gd name="connsiteY75" fmla="*/ 455957 h 667516"/>
                <a:gd name="connsiteX76" fmla="*/ 667215 w 667216"/>
                <a:gd name="connsiteY76" fmla="*/ 489318 h 667516"/>
                <a:gd name="connsiteX77" fmla="*/ 651845 w 667216"/>
                <a:gd name="connsiteY77" fmla="*/ 522680 h 667516"/>
                <a:gd name="connsiteX78" fmla="*/ 667215 w 667216"/>
                <a:gd name="connsiteY78" fmla="*/ 556041 h 667516"/>
                <a:gd name="connsiteX79" fmla="*/ 651845 w 667216"/>
                <a:gd name="connsiteY79" fmla="*/ 589402 h 667516"/>
                <a:gd name="connsiteX80" fmla="*/ 664413 w 667216"/>
                <a:gd name="connsiteY80" fmla="*/ 638569 h 667516"/>
                <a:gd name="connsiteX81" fmla="*/ 622732 w 667216"/>
                <a:gd name="connsiteY81" fmla="*/ 667516 h 667516"/>
                <a:gd name="connsiteX82" fmla="*/ 581052 w 667216"/>
                <a:gd name="connsiteY82" fmla="*/ 638569 h 667516"/>
                <a:gd name="connsiteX83" fmla="*/ 593619 w 667216"/>
                <a:gd name="connsiteY83" fmla="*/ 589402 h 667516"/>
                <a:gd name="connsiteX84" fmla="*/ 578250 w 667216"/>
                <a:gd name="connsiteY84" fmla="*/ 556041 h 667516"/>
                <a:gd name="connsiteX85" fmla="*/ 593619 w 667216"/>
                <a:gd name="connsiteY85" fmla="*/ 522680 h 667516"/>
                <a:gd name="connsiteX86" fmla="*/ 578250 w 667216"/>
                <a:gd name="connsiteY86" fmla="*/ 489318 h 667516"/>
                <a:gd name="connsiteX87" fmla="*/ 593619 w 667216"/>
                <a:gd name="connsiteY87" fmla="*/ 455957 h 667516"/>
                <a:gd name="connsiteX88" fmla="*/ 578250 w 667216"/>
                <a:gd name="connsiteY88" fmla="*/ 422596 h 667516"/>
                <a:gd name="connsiteX89" fmla="*/ 593619 w 667216"/>
                <a:gd name="connsiteY89" fmla="*/ 389234 h 667516"/>
                <a:gd name="connsiteX90" fmla="*/ 578250 w 667216"/>
                <a:gd name="connsiteY90" fmla="*/ 355873 h 667516"/>
                <a:gd name="connsiteX91" fmla="*/ 593619 w 667216"/>
                <a:gd name="connsiteY91" fmla="*/ 322512 h 667516"/>
                <a:gd name="connsiteX92" fmla="*/ 592508 w 667216"/>
                <a:gd name="connsiteY92" fmla="*/ 321622 h 667516"/>
                <a:gd name="connsiteX93" fmla="*/ 567087 w 667216"/>
                <a:gd name="connsiteY93" fmla="*/ 333632 h 667516"/>
                <a:gd name="connsiteX94" fmla="*/ 550405 w 667216"/>
                <a:gd name="connsiteY94" fmla="*/ 333632 h 667516"/>
                <a:gd name="connsiteX95" fmla="*/ 250068 w 667216"/>
                <a:gd name="connsiteY95" fmla="*/ 554632 h 667516"/>
                <a:gd name="connsiteX96" fmla="*/ 0 w 667216"/>
                <a:gd name="connsiteY96" fmla="*/ 278029 h 667516"/>
                <a:gd name="connsiteX97" fmla="*/ 250070 w 667216"/>
                <a:gd name="connsiteY97" fmla="*/ 1424 h 667516"/>
                <a:gd name="connsiteX98" fmla="*/ 302574 w 667216"/>
                <a:gd name="connsiteY98" fmla="*/ 1066 h 667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667216" h="667516">
                  <a:moveTo>
                    <a:pt x="622689" y="600521"/>
                  </a:moveTo>
                  <a:cubicBezTo>
                    <a:pt x="610406" y="600521"/>
                    <a:pt x="600448" y="610479"/>
                    <a:pt x="600448" y="622762"/>
                  </a:cubicBezTo>
                  <a:cubicBezTo>
                    <a:pt x="600448" y="635046"/>
                    <a:pt x="610406" y="645004"/>
                    <a:pt x="622689" y="645004"/>
                  </a:cubicBezTo>
                  <a:cubicBezTo>
                    <a:pt x="634973" y="645004"/>
                    <a:pt x="644931" y="635046"/>
                    <a:pt x="644931" y="622762"/>
                  </a:cubicBezTo>
                  <a:cubicBezTo>
                    <a:pt x="644931" y="610479"/>
                    <a:pt x="634973" y="600521"/>
                    <a:pt x="622689" y="600521"/>
                  </a:cubicBezTo>
                  <a:close/>
                  <a:moveTo>
                    <a:pt x="622689" y="533798"/>
                  </a:moveTo>
                  <a:cubicBezTo>
                    <a:pt x="610406" y="533798"/>
                    <a:pt x="600448" y="543756"/>
                    <a:pt x="600448" y="556040"/>
                  </a:cubicBezTo>
                  <a:cubicBezTo>
                    <a:pt x="600448" y="568324"/>
                    <a:pt x="610406" y="578281"/>
                    <a:pt x="622689" y="578281"/>
                  </a:cubicBezTo>
                  <a:cubicBezTo>
                    <a:pt x="634973" y="578281"/>
                    <a:pt x="644931" y="568323"/>
                    <a:pt x="644931" y="556040"/>
                  </a:cubicBezTo>
                  <a:cubicBezTo>
                    <a:pt x="644931" y="543756"/>
                    <a:pt x="634973" y="533798"/>
                    <a:pt x="622689" y="533798"/>
                  </a:cubicBezTo>
                  <a:close/>
                  <a:moveTo>
                    <a:pt x="622689" y="467076"/>
                  </a:moveTo>
                  <a:cubicBezTo>
                    <a:pt x="610406" y="467076"/>
                    <a:pt x="600448" y="477033"/>
                    <a:pt x="600448" y="489317"/>
                  </a:cubicBezTo>
                  <a:cubicBezTo>
                    <a:pt x="600448" y="501601"/>
                    <a:pt x="610406" y="511558"/>
                    <a:pt x="622689" y="511558"/>
                  </a:cubicBezTo>
                  <a:cubicBezTo>
                    <a:pt x="634973" y="511558"/>
                    <a:pt x="644931" y="501601"/>
                    <a:pt x="644931" y="489317"/>
                  </a:cubicBezTo>
                  <a:cubicBezTo>
                    <a:pt x="644931" y="477033"/>
                    <a:pt x="634973" y="467076"/>
                    <a:pt x="622689" y="467076"/>
                  </a:cubicBezTo>
                  <a:close/>
                  <a:moveTo>
                    <a:pt x="622689" y="400353"/>
                  </a:moveTo>
                  <a:cubicBezTo>
                    <a:pt x="610406" y="400353"/>
                    <a:pt x="600448" y="410311"/>
                    <a:pt x="600448" y="422594"/>
                  </a:cubicBezTo>
                  <a:cubicBezTo>
                    <a:pt x="600448" y="434878"/>
                    <a:pt x="610406" y="444836"/>
                    <a:pt x="622689" y="444836"/>
                  </a:cubicBezTo>
                  <a:cubicBezTo>
                    <a:pt x="634973" y="444836"/>
                    <a:pt x="644931" y="434878"/>
                    <a:pt x="644931" y="422594"/>
                  </a:cubicBezTo>
                  <a:cubicBezTo>
                    <a:pt x="644931" y="410311"/>
                    <a:pt x="634973" y="400353"/>
                    <a:pt x="622689" y="400353"/>
                  </a:cubicBezTo>
                  <a:close/>
                  <a:moveTo>
                    <a:pt x="622689" y="333630"/>
                  </a:moveTo>
                  <a:cubicBezTo>
                    <a:pt x="610406" y="333630"/>
                    <a:pt x="600448" y="343588"/>
                    <a:pt x="600448" y="355872"/>
                  </a:cubicBezTo>
                  <a:cubicBezTo>
                    <a:pt x="600448" y="368156"/>
                    <a:pt x="610406" y="378113"/>
                    <a:pt x="622689" y="378113"/>
                  </a:cubicBezTo>
                  <a:cubicBezTo>
                    <a:pt x="634973" y="378113"/>
                    <a:pt x="644931" y="368156"/>
                    <a:pt x="644931" y="355872"/>
                  </a:cubicBezTo>
                  <a:cubicBezTo>
                    <a:pt x="644931" y="343588"/>
                    <a:pt x="634973" y="333630"/>
                    <a:pt x="622689" y="333630"/>
                  </a:cubicBezTo>
                  <a:close/>
                  <a:moveTo>
                    <a:pt x="622691" y="266908"/>
                  </a:moveTo>
                  <a:cubicBezTo>
                    <a:pt x="610407" y="266908"/>
                    <a:pt x="600449" y="276865"/>
                    <a:pt x="600449" y="289149"/>
                  </a:cubicBezTo>
                  <a:cubicBezTo>
                    <a:pt x="600449" y="301433"/>
                    <a:pt x="610407" y="311390"/>
                    <a:pt x="622691" y="311390"/>
                  </a:cubicBezTo>
                  <a:cubicBezTo>
                    <a:pt x="634974" y="311390"/>
                    <a:pt x="644932" y="301433"/>
                    <a:pt x="644932" y="289149"/>
                  </a:cubicBezTo>
                  <a:cubicBezTo>
                    <a:pt x="644932" y="276865"/>
                    <a:pt x="634974" y="266908"/>
                    <a:pt x="622691" y="266908"/>
                  </a:cubicBezTo>
                  <a:close/>
                  <a:moveTo>
                    <a:pt x="553898" y="244666"/>
                  </a:moveTo>
                  <a:cubicBezTo>
                    <a:pt x="556656" y="266822"/>
                    <a:pt x="556656" y="289234"/>
                    <a:pt x="553898" y="311389"/>
                  </a:cubicBezTo>
                  <a:lnTo>
                    <a:pt x="567088" y="311389"/>
                  </a:lnTo>
                  <a:cubicBezTo>
                    <a:pt x="573230" y="311389"/>
                    <a:pt x="578208" y="306411"/>
                    <a:pt x="578208" y="300269"/>
                  </a:cubicBezTo>
                  <a:lnTo>
                    <a:pt x="578208" y="255786"/>
                  </a:lnTo>
                  <a:cubicBezTo>
                    <a:pt x="578208" y="249645"/>
                    <a:pt x="573230" y="244666"/>
                    <a:pt x="567088" y="244666"/>
                  </a:cubicBezTo>
                  <a:close/>
                  <a:moveTo>
                    <a:pt x="147766" y="147841"/>
                  </a:moveTo>
                  <a:cubicBezTo>
                    <a:pt x="152129" y="143627"/>
                    <a:pt x="159065" y="143686"/>
                    <a:pt x="163355" y="147977"/>
                  </a:cubicBezTo>
                  <a:cubicBezTo>
                    <a:pt x="167645" y="152266"/>
                    <a:pt x="167705" y="159203"/>
                    <a:pt x="163490" y="163566"/>
                  </a:cubicBezTo>
                  <a:lnTo>
                    <a:pt x="152370" y="174686"/>
                  </a:lnTo>
                  <a:cubicBezTo>
                    <a:pt x="150285" y="176771"/>
                    <a:pt x="147457" y="177944"/>
                    <a:pt x="144508" y="177944"/>
                  </a:cubicBezTo>
                  <a:cubicBezTo>
                    <a:pt x="140011" y="177943"/>
                    <a:pt x="135958" y="175233"/>
                    <a:pt x="134237" y="171079"/>
                  </a:cubicBezTo>
                  <a:cubicBezTo>
                    <a:pt x="132517" y="166924"/>
                    <a:pt x="133467" y="162142"/>
                    <a:pt x="136646" y="158962"/>
                  </a:cubicBezTo>
                  <a:close/>
                  <a:moveTo>
                    <a:pt x="203370" y="147840"/>
                  </a:moveTo>
                  <a:cubicBezTo>
                    <a:pt x="207733" y="143626"/>
                    <a:pt x="214670" y="143685"/>
                    <a:pt x="218959" y="147976"/>
                  </a:cubicBezTo>
                  <a:cubicBezTo>
                    <a:pt x="223249" y="152264"/>
                    <a:pt x="223309" y="159201"/>
                    <a:pt x="219095" y="163564"/>
                  </a:cubicBezTo>
                  <a:lnTo>
                    <a:pt x="152371" y="230288"/>
                  </a:lnTo>
                  <a:cubicBezTo>
                    <a:pt x="149578" y="233178"/>
                    <a:pt x="145443" y="234338"/>
                    <a:pt x="141556" y="233320"/>
                  </a:cubicBezTo>
                  <a:cubicBezTo>
                    <a:pt x="137668" y="232303"/>
                    <a:pt x="134632" y="229267"/>
                    <a:pt x="133614" y="225379"/>
                  </a:cubicBezTo>
                  <a:cubicBezTo>
                    <a:pt x="132597" y="221490"/>
                    <a:pt x="133756" y="217356"/>
                    <a:pt x="136647" y="214564"/>
                  </a:cubicBezTo>
                  <a:close/>
                  <a:moveTo>
                    <a:pt x="277955" y="66740"/>
                  </a:moveTo>
                  <a:cubicBezTo>
                    <a:pt x="161264" y="66740"/>
                    <a:pt x="66667" y="161337"/>
                    <a:pt x="66667" y="278029"/>
                  </a:cubicBezTo>
                  <a:cubicBezTo>
                    <a:pt x="66667" y="394719"/>
                    <a:pt x="161263" y="489317"/>
                    <a:pt x="277955" y="489317"/>
                  </a:cubicBezTo>
                  <a:cubicBezTo>
                    <a:pt x="394594" y="489188"/>
                    <a:pt x="489116" y="394666"/>
                    <a:pt x="489244" y="278029"/>
                  </a:cubicBezTo>
                  <a:cubicBezTo>
                    <a:pt x="489244" y="161337"/>
                    <a:pt x="394646" y="66740"/>
                    <a:pt x="277955" y="66740"/>
                  </a:cubicBezTo>
                  <a:close/>
                  <a:moveTo>
                    <a:pt x="277955" y="44499"/>
                  </a:moveTo>
                  <a:cubicBezTo>
                    <a:pt x="406869" y="44644"/>
                    <a:pt x="511338" y="149114"/>
                    <a:pt x="511485" y="278029"/>
                  </a:cubicBezTo>
                  <a:cubicBezTo>
                    <a:pt x="511485" y="407003"/>
                    <a:pt x="406930" y="511558"/>
                    <a:pt x="277955" y="511558"/>
                  </a:cubicBezTo>
                  <a:cubicBezTo>
                    <a:pt x="148981" y="511558"/>
                    <a:pt x="44426" y="407003"/>
                    <a:pt x="44426" y="278029"/>
                  </a:cubicBezTo>
                  <a:cubicBezTo>
                    <a:pt x="44426" y="149054"/>
                    <a:pt x="148981" y="44499"/>
                    <a:pt x="277955" y="44499"/>
                  </a:cubicBezTo>
                  <a:close/>
                  <a:moveTo>
                    <a:pt x="277955" y="22257"/>
                  </a:moveTo>
                  <a:cubicBezTo>
                    <a:pt x="136697" y="22257"/>
                    <a:pt x="22185" y="136769"/>
                    <a:pt x="22185" y="278028"/>
                  </a:cubicBezTo>
                  <a:cubicBezTo>
                    <a:pt x="22185" y="419286"/>
                    <a:pt x="136697" y="533798"/>
                    <a:pt x="277955" y="533798"/>
                  </a:cubicBezTo>
                  <a:cubicBezTo>
                    <a:pt x="419148" y="533639"/>
                    <a:pt x="533568" y="419220"/>
                    <a:pt x="533726" y="278029"/>
                  </a:cubicBezTo>
                  <a:cubicBezTo>
                    <a:pt x="533726" y="136769"/>
                    <a:pt x="419213" y="22257"/>
                    <a:pt x="277955" y="22257"/>
                  </a:cubicBezTo>
                  <a:close/>
                  <a:moveTo>
                    <a:pt x="302574" y="1066"/>
                  </a:moveTo>
                  <a:cubicBezTo>
                    <a:pt x="422934" y="11649"/>
                    <a:pt x="525431" y="100068"/>
                    <a:pt x="550407" y="222428"/>
                  </a:cubicBezTo>
                  <a:lnTo>
                    <a:pt x="567088" y="222428"/>
                  </a:lnTo>
                  <a:cubicBezTo>
                    <a:pt x="583653" y="222495"/>
                    <a:pt x="597658" y="234706"/>
                    <a:pt x="599983" y="251107"/>
                  </a:cubicBezTo>
                  <a:cubicBezTo>
                    <a:pt x="606824" y="246934"/>
                    <a:pt x="614676" y="244707"/>
                    <a:pt x="622691" y="244668"/>
                  </a:cubicBezTo>
                  <a:cubicBezTo>
                    <a:pt x="647257" y="244668"/>
                    <a:pt x="667172" y="264583"/>
                    <a:pt x="667172" y="289149"/>
                  </a:cubicBezTo>
                  <a:cubicBezTo>
                    <a:pt x="667142" y="301965"/>
                    <a:pt x="661550" y="314138"/>
                    <a:pt x="651845" y="322512"/>
                  </a:cubicBezTo>
                  <a:cubicBezTo>
                    <a:pt x="661600" y="330851"/>
                    <a:pt x="667215" y="343041"/>
                    <a:pt x="667215" y="355873"/>
                  </a:cubicBezTo>
                  <a:cubicBezTo>
                    <a:pt x="667215" y="368705"/>
                    <a:pt x="661598" y="380895"/>
                    <a:pt x="651845" y="389234"/>
                  </a:cubicBezTo>
                  <a:cubicBezTo>
                    <a:pt x="661600" y="397573"/>
                    <a:pt x="667215" y="409763"/>
                    <a:pt x="667215" y="422596"/>
                  </a:cubicBezTo>
                  <a:cubicBezTo>
                    <a:pt x="667215" y="435428"/>
                    <a:pt x="661598" y="447618"/>
                    <a:pt x="651845" y="455957"/>
                  </a:cubicBezTo>
                  <a:cubicBezTo>
                    <a:pt x="661600" y="464296"/>
                    <a:pt x="667215" y="476486"/>
                    <a:pt x="667215" y="489318"/>
                  </a:cubicBezTo>
                  <a:cubicBezTo>
                    <a:pt x="667215" y="502151"/>
                    <a:pt x="661598" y="514341"/>
                    <a:pt x="651845" y="522680"/>
                  </a:cubicBezTo>
                  <a:cubicBezTo>
                    <a:pt x="661600" y="531019"/>
                    <a:pt x="667215" y="543209"/>
                    <a:pt x="667215" y="556041"/>
                  </a:cubicBezTo>
                  <a:cubicBezTo>
                    <a:pt x="667215" y="568873"/>
                    <a:pt x="661598" y="581063"/>
                    <a:pt x="651845" y="589402"/>
                  </a:cubicBezTo>
                  <a:cubicBezTo>
                    <a:pt x="665890" y="601560"/>
                    <a:pt x="670900" y="621163"/>
                    <a:pt x="664413" y="638569"/>
                  </a:cubicBezTo>
                  <a:cubicBezTo>
                    <a:pt x="657926" y="655974"/>
                    <a:pt x="641307" y="667516"/>
                    <a:pt x="622732" y="667516"/>
                  </a:cubicBezTo>
                  <a:cubicBezTo>
                    <a:pt x="604158" y="667516"/>
                    <a:pt x="587539" y="655974"/>
                    <a:pt x="581052" y="638569"/>
                  </a:cubicBezTo>
                  <a:cubicBezTo>
                    <a:pt x="574564" y="621163"/>
                    <a:pt x="579576" y="601560"/>
                    <a:pt x="593619" y="589402"/>
                  </a:cubicBezTo>
                  <a:cubicBezTo>
                    <a:pt x="583865" y="581063"/>
                    <a:pt x="578250" y="568873"/>
                    <a:pt x="578250" y="556041"/>
                  </a:cubicBezTo>
                  <a:cubicBezTo>
                    <a:pt x="578250" y="543209"/>
                    <a:pt x="583866" y="531019"/>
                    <a:pt x="593619" y="522680"/>
                  </a:cubicBezTo>
                  <a:cubicBezTo>
                    <a:pt x="583865" y="514341"/>
                    <a:pt x="578250" y="502151"/>
                    <a:pt x="578250" y="489318"/>
                  </a:cubicBezTo>
                  <a:cubicBezTo>
                    <a:pt x="578250" y="476486"/>
                    <a:pt x="583866" y="464296"/>
                    <a:pt x="593619" y="455957"/>
                  </a:cubicBezTo>
                  <a:cubicBezTo>
                    <a:pt x="583865" y="447618"/>
                    <a:pt x="578250" y="435428"/>
                    <a:pt x="578250" y="422596"/>
                  </a:cubicBezTo>
                  <a:cubicBezTo>
                    <a:pt x="578250" y="409763"/>
                    <a:pt x="583866" y="397573"/>
                    <a:pt x="593619" y="389234"/>
                  </a:cubicBezTo>
                  <a:cubicBezTo>
                    <a:pt x="583865" y="380895"/>
                    <a:pt x="578250" y="368705"/>
                    <a:pt x="578250" y="355873"/>
                  </a:cubicBezTo>
                  <a:cubicBezTo>
                    <a:pt x="578250" y="343041"/>
                    <a:pt x="583866" y="330851"/>
                    <a:pt x="593619" y="322512"/>
                  </a:cubicBezTo>
                  <a:cubicBezTo>
                    <a:pt x="593231" y="322211"/>
                    <a:pt x="592841" y="321944"/>
                    <a:pt x="592508" y="321622"/>
                  </a:cubicBezTo>
                  <a:cubicBezTo>
                    <a:pt x="586236" y="329198"/>
                    <a:pt x="576923" y="333598"/>
                    <a:pt x="567087" y="333632"/>
                  </a:cubicBezTo>
                  <a:lnTo>
                    <a:pt x="550405" y="333632"/>
                  </a:lnTo>
                  <a:cubicBezTo>
                    <a:pt x="521863" y="473469"/>
                    <a:pt x="392066" y="568978"/>
                    <a:pt x="250068" y="554632"/>
                  </a:cubicBezTo>
                  <a:cubicBezTo>
                    <a:pt x="108070" y="540288"/>
                    <a:pt x="0" y="420750"/>
                    <a:pt x="0" y="278029"/>
                  </a:cubicBezTo>
                  <a:cubicBezTo>
                    <a:pt x="0" y="135307"/>
                    <a:pt x="108071" y="15768"/>
                    <a:pt x="250070" y="1424"/>
                  </a:cubicBezTo>
                  <a:cubicBezTo>
                    <a:pt x="267820" y="-369"/>
                    <a:pt x="285379" y="-446"/>
                    <a:pt x="302574" y="1066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D0C6E60-E1B4-4051-5B10-3622C61D4812}"/>
                </a:ext>
              </a:extLst>
            </p:cNvPr>
            <p:cNvSpPr/>
            <p:nvPr/>
          </p:nvSpPr>
          <p:spPr>
            <a:xfrm>
              <a:off x="5614415" y="5662908"/>
              <a:ext cx="667511" cy="533953"/>
            </a:xfrm>
            <a:custGeom>
              <a:avLst/>
              <a:gdLst>
                <a:gd name="connsiteX0" fmla="*/ 329281 w 667511"/>
                <a:gd name="connsiteY0" fmla="*/ 400467 h 533953"/>
                <a:gd name="connsiteX1" fmla="*/ 311572 w 667511"/>
                <a:gd name="connsiteY1" fmla="*/ 401346 h 533953"/>
                <a:gd name="connsiteX2" fmla="*/ 333731 w 667511"/>
                <a:gd name="connsiteY2" fmla="*/ 422715 h 533953"/>
                <a:gd name="connsiteX3" fmla="*/ 355980 w 667511"/>
                <a:gd name="connsiteY3" fmla="*/ 401358 h 533953"/>
                <a:gd name="connsiteX4" fmla="*/ 338181 w 667511"/>
                <a:gd name="connsiteY4" fmla="*/ 400467 h 533953"/>
                <a:gd name="connsiteX5" fmla="*/ 529042 w 667511"/>
                <a:gd name="connsiteY5" fmla="*/ 379387 h 533953"/>
                <a:gd name="connsiteX6" fmla="*/ 543970 w 667511"/>
                <a:gd name="connsiteY6" fmla="*/ 384371 h 533953"/>
                <a:gd name="connsiteX7" fmla="*/ 555094 w 667511"/>
                <a:gd name="connsiteY7" fmla="*/ 406619 h 533953"/>
                <a:gd name="connsiteX8" fmla="*/ 550111 w 667511"/>
                <a:gd name="connsiteY8" fmla="*/ 421547 h 533953"/>
                <a:gd name="connsiteX9" fmla="*/ 535181 w 667511"/>
                <a:gd name="connsiteY9" fmla="*/ 416564 h 533953"/>
                <a:gd name="connsiteX10" fmla="*/ 524058 w 667511"/>
                <a:gd name="connsiteY10" fmla="*/ 394316 h 533953"/>
                <a:gd name="connsiteX11" fmla="*/ 529042 w 667511"/>
                <a:gd name="connsiteY11" fmla="*/ 379387 h 533953"/>
                <a:gd name="connsiteX12" fmla="*/ 484546 w 667511"/>
                <a:gd name="connsiteY12" fmla="*/ 379387 h 533953"/>
                <a:gd name="connsiteX13" fmla="*/ 499474 w 667511"/>
                <a:gd name="connsiteY13" fmla="*/ 384371 h 533953"/>
                <a:gd name="connsiteX14" fmla="*/ 510598 w 667511"/>
                <a:gd name="connsiteY14" fmla="*/ 406619 h 533953"/>
                <a:gd name="connsiteX15" fmla="*/ 505615 w 667511"/>
                <a:gd name="connsiteY15" fmla="*/ 421547 h 533953"/>
                <a:gd name="connsiteX16" fmla="*/ 490685 w 667511"/>
                <a:gd name="connsiteY16" fmla="*/ 416564 h 533953"/>
                <a:gd name="connsiteX17" fmla="*/ 479562 w 667511"/>
                <a:gd name="connsiteY17" fmla="*/ 394316 h 533953"/>
                <a:gd name="connsiteX18" fmla="*/ 484546 w 667511"/>
                <a:gd name="connsiteY18" fmla="*/ 379387 h 533953"/>
                <a:gd name="connsiteX19" fmla="*/ 174472 w 667511"/>
                <a:gd name="connsiteY19" fmla="*/ 378729 h 533953"/>
                <a:gd name="connsiteX20" fmla="*/ 182970 w 667511"/>
                <a:gd name="connsiteY20" fmla="*/ 379331 h 533953"/>
                <a:gd name="connsiteX21" fmla="*/ 188556 w 667511"/>
                <a:gd name="connsiteY21" fmla="*/ 385763 h 533953"/>
                <a:gd name="connsiteX22" fmla="*/ 187953 w 667511"/>
                <a:gd name="connsiteY22" fmla="*/ 394261 h 533953"/>
                <a:gd name="connsiteX23" fmla="*/ 176829 w 667511"/>
                <a:gd name="connsiteY23" fmla="*/ 416509 h 533953"/>
                <a:gd name="connsiteX24" fmla="*/ 161901 w 667511"/>
                <a:gd name="connsiteY24" fmla="*/ 421492 h 533953"/>
                <a:gd name="connsiteX25" fmla="*/ 156917 w 667511"/>
                <a:gd name="connsiteY25" fmla="*/ 406564 h 533953"/>
                <a:gd name="connsiteX26" fmla="*/ 168040 w 667511"/>
                <a:gd name="connsiteY26" fmla="*/ 384315 h 533953"/>
                <a:gd name="connsiteX27" fmla="*/ 174472 w 667511"/>
                <a:gd name="connsiteY27" fmla="*/ 378729 h 533953"/>
                <a:gd name="connsiteX28" fmla="*/ 129977 w 667511"/>
                <a:gd name="connsiteY28" fmla="*/ 378729 h 533953"/>
                <a:gd name="connsiteX29" fmla="*/ 138475 w 667511"/>
                <a:gd name="connsiteY29" fmla="*/ 379331 h 533953"/>
                <a:gd name="connsiteX30" fmla="*/ 144061 w 667511"/>
                <a:gd name="connsiteY30" fmla="*/ 385763 h 533953"/>
                <a:gd name="connsiteX31" fmla="*/ 143458 w 667511"/>
                <a:gd name="connsiteY31" fmla="*/ 394261 h 533953"/>
                <a:gd name="connsiteX32" fmla="*/ 132334 w 667511"/>
                <a:gd name="connsiteY32" fmla="*/ 416509 h 533953"/>
                <a:gd name="connsiteX33" fmla="*/ 117406 w 667511"/>
                <a:gd name="connsiteY33" fmla="*/ 421492 h 533953"/>
                <a:gd name="connsiteX34" fmla="*/ 112422 w 667511"/>
                <a:gd name="connsiteY34" fmla="*/ 406564 h 533953"/>
                <a:gd name="connsiteX35" fmla="*/ 123545 w 667511"/>
                <a:gd name="connsiteY35" fmla="*/ 384315 h 533953"/>
                <a:gd name="connsiteX36" fmla="*/ 129977 w 667511"/>
                <a:gd name="connsiteY36" fmla="*/ 378729 h 533953"/>
                <a:gd name="connsiteX37" fmla="*/ 329370 w 667511"/>
                <a:gd name="connsiteY37" fmla="*/ 378220 h 533953"/>
                <a:gd name="connsiteX38" fmla="*/ 338091 w 667511"/>
                <a:gd name="connsiteY38" fmla="*/ 378220 h 533953"/>
                <a:gd name="connsiteX39" fmla="*/ 372431 w 667511"/>
                <a:gd name="connsiteY39" fmla="*/ 385773 h 533953"/>
                <a:gd name="connsiteX40" fmla="*/ 378226 w 667511"/>
                <a:gd name="connsiteY40" fmla="*/ 400469 h 533953"/>
                <a:gd name="connsiteX41" fmla="*/ 333731 w 667511"/>
                <a:gd name="connsiteY41" fmla="*/ 444963 h 533953"/>
                <a:gd name="connsiteX42" fmla="*/ 289236 w 667511"/>
                <a:gd name="connsiteY42" fmla="*/ 400469 h 533953"/>
                <a:gd name="connsiteX43" fmla="*/ 295031 w 667511"/>
                <a:gd name="connsiteY43" fmla="*/ 385784 h 533953"/>
                <a:gd name="connsiteX44" fmla="*/ 329370 w 667511"/>
                <a:gd name="connsiteY44" fmla="*/ 378220 h 533953"/>
                <a:gd name="connsiteX45" fmla="*/ 333731 w 667511"/>
                <a:gd name="connsiteY45" fmla="*/ 355973 h 533953"/>
                <a:gd name="connsiteX46" fmla="*/ 233616 w 667511"/>
                <a:gd name="connsiteY46" fmla="*/ 433839 h 533953"/>
                <a:gd name="connsiteX47" fmla="*/ 333731 w 667511"/>
                <a:gd name="connsiteY47" fmla="*/ 511705 h 533953"/>
                <a:gd name="connsiteX48" fmla="*/ 433845 w 667511"/>
                <a:gd name="connsiteY48" fmla="*/ 433839 h 533953"/>
                <a:gd name="connsiteX49" fmla="*/ 333731 w 667511"/>
                <a:gd name="connsiteY49" fmla="*/ 355973 h 533953"/>
                <a:gd name="connsiteX50" fmla="*/ 333731 w 667511"/>
                <a:gd name="connsiteY50" fmla="*/ 333725 h 533953"/>
                <a:gd name="connsiteX51" fmla="*/ 456093 w 667511"/>
                <a:gd name="connsiteY51" fmla="*/ 433839 h 533953"/>
                <a:gd name="connsiteX52" fmla="*/ 333731 w 667511"/>
                <a:gd name="connsiteY52" fmla="*/ 533953 h 533953"/>
                <a:gd name="connsiteX53" fmla="*/ 211369 w 667511"/>
                <a:gd name="connsiteY53" fmla="*/ 433839 h 533953"/>
                <a:gd name="connsiteX54" fmla="*/ 333731 w 667511"/>
                <a:gd name="connsiteY54" fmla="*/ 333725 h 533953"/>
                <a:gd name="connsiteX55" fmla="*/ 533959 w 667511"/>
                <a:gd name="connsiteY55" fmla="*/ 77876 h 533953"/>
                <a:gd name="connsiteX56" fmla="*/ 500587 w 667511"/>
                <a:gd name="connsiteY56" fmla="*/ 89390 h 533953"/>
                <a:gd name="connsiteX57" fmla="*/ 488729 w 667511"/>
                <a:gd name="connsiteY57" fmla="*/ 143574 h 533953"/>
                <a:gd name="connsiteX58" fmla="*/ 527996 w 667511"/>
                <a:gd name="connsiteY58" fmla="*/ 188725 h 533953"/>
                <a:gd name="connsiteX59" fmla="*/ 533959 w 667511"/>
                <a:gd name="connsiteY59" fmla="*/ 189115 h 533953"/>
                <a:gd name="connsiteX60" fmla="*/ 589578 w 667511"/>
                <a:gd name="connsiteY60" fmla="*/ 133496 h 533953"/>
                <a:gd name="connsiteX61" fmla="*/ 533959 w 667511"/>
                <a:gd name="connsiteY61" fmla="*/ 77876 h 533953"/>
                <a:gd name="connsiteX62" fmla="*/ 133501 w 667511"/>
                <a:gd name="connsiteY62" fmla="*/ 77876 h 533953"/>
                <a:gd name="connsiteX63" fmla="*/ 77882 w 667511"/>
                <a:gd name="connsiteY63" fmla="*/ 133496 h 533953"/>
                <a:gd name="connsiteX64" fmla="*/ 133501 w 667511"/>
                <a:gd name="connsiteY64" fmla="*/ 189115 h 533953"/>
                <a:gd name="connsiteX65" fmla="*/ 139464 w 667511"/>
                <a:gd name="connsiteY65" fmla="*/ 188725 h 533953"/>
                <a:gd name="connsiteX66" fmla="*/ 178719 w 667511"/>
                <a:gd name="connsiteY66" fmla="*/ 143574 h 533953"/>
                <a:gd name="connsiteX67" fmla="*/ 166872 w 667511"/>
                <a:gd name="connsiteY67" fmla="*/ 89390 h 533953"/>
                <a:gd name="connsiteX68" fmla="*/ 133501 w 667511"/>
                <a:gd name="connsiteY68" fmla="*/ 77876 h 533953"/>
                <a:gd name="connsiteX69" fmla="*/ 333730 w 667511"/>
                <a:gd name="connsiteY69" fmla="*/ 66752 h 533953"/>
                <a:gd name="connsiteX70" fmla="*/ 311482 w 667511"/>
                <a:gd name="connsiteY70" fmla="*/ 89000 h 533953"/>
                <a:gd name="connsiteX71" fmla="*/ 333730 w 667511"/>
                <a:gd name="connsiteY71" fmla="*/ 111248 h 533953"/>
                <a:gd name="connsiteX72" fmla="*/ 355978 w 667511"/>
                <a:gd name="connsiteY72" fmla="*/ 89000 h 533953"/>
                <a:gd name="connsiteX73" fmla="*/ 333730 w 667511"/>
                <a:gd name="connsiteY73" fmla="*/ 66752 h 533953"/>
                <a:gd name="connsiteX74" fmla="*/ 118752 w 667511"/>
                <a:gd name="connsiteY74" fmla="*/ 23239 h 533953"/>
                <a:gd name="connsiteX75" fmla="*/ 62217 w 667511"/>
                <a:gd name="connsiteY75" fmla="*/ 48094 h 533953"/>
                <a:gd name="connsiteX76" fmla="*/ 25710 w 667511"/>
                <a:gd name="connsiteY76" fmla="*/ 161001 h 533953"/>
                <a:gd name="connsiteX77" fmla="*/ 111855 w 667511"/>
                <a:gd name="connsiteY77" fmla="*/ 242608 h 533953"/>
                <a:gd name="connsiteX78" fmla="*/ 119987 w 667511"/>
                <a:gd name="connsiteY78" fmla="*/ 240952 h 533953"/>
                <a:gd name="connsiteX79" fmla="*/ 124602 w 667511"/>
                <a:gd name="connsiteY79" fmla="*/ 233699 h 533953"/>
                <a:gd name="connsiteX80" fmla="*/ 130164 w 667511"/>
                <a:gd name="connsiteY80" fmla="*/ 211195 h 533953"/>
                <a:gd name="connsiteX81" fmla="*/ 60044 w 667511"/>
                <a:gd name="connsiteY81" fmla="*/ 159207 h 533953"/>
                <a:gd name="connsiteX82" fmla="*/ 82329 w 667511"/>
                <a:gd name="connsiteY82" fmla="*/ 74809 h 533953"/>
                <a:gd name="connsiteX83" fmla="*/ 168975 w 667511"/>
                <a:gd name="connsiteY83" fmla="*/ 64216 h 533953"/>
                <a:gd name="connsiteX84" fmla="*/ 179832 w 667511"/>
                <a:gd name="connsiteY84" fmla="*/ 32369 h 533953"/>
                <a:gd name="connsiteX85" fmla="*/ 118752 w 667511"/>
                <a:gd name="connsiteY85" fmla="*/ 23239 h 533953"/>
                <a:gd name="connsiteX86" fmla="*/ 548688 w 667511"/>
                <a:gd name="connsiteY86" fmla="*/ 23201 h 533953"/>
                <a:gd name="connsiteX87" fmla="*/ 487593 w 667511"/>
                <a:gd name="connsiteY87" fmla="*/ 32349 h 533953"/>
                <a:gd name="connsiteX88" fmla="*/ 498451 w 667511"/>
                <a:gd name="connsiteY88" fmla="*/ 64197 h 533953"/>
                <a:gd name="connsiteX89" fmla="*/ 585357 w 667511"/>
                <a:gd name="connsiteY89" fmla="*/ 74593 h 533953"/>
                <a:gd name="connsiteX90" fmla="*/ 607694 w 667511"/>
                <a:gd name="connsiteY90" fmla="*/ 159220 h 533953"/>
                <a:gd name="connsiteX91" fmla="*/ 537238 w 667511"/>
                <a:gd name="connsiteY91" fmla="*/ 211152 h 533953"/>
                <a:gd name="connsiteX92" fmla="*/ 542801 w 667511"/>
                <a:gd name="connsiteY92" fmla="*/ 233666 h 533953"/>
                <a:gd name="connsiteX93" fmla="*/ 547473 w 667511"/>
                <a:gd name="connsiteY93" fmla="*/ 240907 h 533953"/>
                <a:gd name="connsiteX94" fmla="*/ 555560 w 667511"/>
                <a:gd name="connsiteY94" fmla="*/ 242576 h 533953"/>
                <a:gd name="connsiteX95" fmla="*/ 555526 w 667511"/>
                <a:gd name="connsiteY95" fmla="*/ 242589 h 533953"/>
                <a:gd name="connsiteX96" fmla="*/ 641739 w 667511"/>
                <a:gd name="connsiteY96" fmla="*/ 161005 h 533953"/>
                <a:gd name="connsiteX97" fmla="*/ 605244 w 667511"/>
                <a:gd name="connsiteY97" fmla="*/ 48060 h 533953"/>
                <a:gd name="connsiteX98" fmla="*/ 548688 w 667511"/>
                <a:gd name="connsiteY98" fmla="*/ 23201 h 533953"/>
                <a:gd name="connsiteX99" fmla="*/ 233616 w 667511"/>
                <a:gd name="connsiteY99" fmla="*/ 22257 h 533953"/>
                <a:gd name="connsiteX100" fmla="*/ 189122 w 667511"/>
                <a:gd name="connsiteY100" fmla="*/ 89000 h 533953"/>
                <a:gd name="connsiteX101" fmla="*/ 233616 w 667511"/>
                <a:gd name="connsiteY101" fmla="*/ 155743 h 533953"/>
                <a:gd name="connsiteX102" fmla="*/ 295542 w 667511"/>
                <a:gd name="connsiteY102" fmla="*/ 111471 h 533953"/>
                <a:gd name="connsiteX103" fmla="*/ 295542 w 667511"/>
                <a:gd name="connsiteY103" fmla="*/ 66530 h 533953"/>
                <a:gd name="connsiteX104" fmla="*/ 233616 w 667511"/>
                <a:gd name="connsiteY104" fmla="*/ 22257 h 533953"/>
                <a:gd name="connsiteX105" fmla="*/ 433845 w 667511"/>
                <a:gd name="connsiteY105" fmla="*/ 22256 h 533953"/>
                <a:gd name="connsiteX106" fmla="*/ 371918 w 667511"/>
                <a:gd name="connsiteY106" fmla="*/ 66529 h 533953"/>
                <a:gd name="connsiteX107" fmla="*/ 371918 w 667511"/>
                <a:gd name="connsiteY107" fmla="*/ 111469 h 533953"/>
                <a:gd name="connsiteX108" fmla="*/ 433845 w 667511"/>
                <a:gd name="connsiteY108" fmla="*/ 155743 h 533953"/>
                <a:gd name="connsiteX109" fmla="*/ 478339 w 667511"/>
                <a:gd name="connsiteY109" fmla="*/ 88999 h 533953"/>
                <a:gd name="connsiteX110" fmla="*/ 433845 w 667511"/>
                <a:gd name="connsiteY110" fmla="*/ 22256 h 533953"/>
                <a:gd name="connsiteX111" fmla="*/ 233616 w 667511"/>
                <a:gd name="connsiteY111" fmla="*/ 9 h 533953"/>
                <a:gd name="connsiteX112" fmla="*/ 312528 w 667511"/>
                <a:gd name="connsiteY112" fmla="*/ 50122 h 533953"/>
                <a:gd name="connsiteX113" fmla="*/ 354932 w 667511"/>
                <a:gd name="connsiteY113" fmla="*/ 50122 h 533953"/>
                <a:gd name="connsiteX114" fmla="*/ 433843 w 667511"/>
                <a:gd name="connsiteY114" fmla="*/ 9 h 533953"/>
                <a:gd name="connsiteX115" fmla="*/ 473444 w 667511"/>
                <a:gd name="connsiteY115" fmla="*/ 14537 h 533953"/>
                <a:gd name="connsiteX116" fmla="*/ 549087 w 667511"/>
                <a:gd name="connsiteY116" fmla="*/ 855 h 533953"/>
                <a:gd name="connsiteX117" fmla="*/ 667397 w 667511"/>
                <a:gd name="connsiteY117" fmla="*/ 127992 h 533953"/>
                <a:gd name="connsiteX118" fmla="*/ 559943 w 667511"/>
                <a:gd name="connsiteY118" fmla="*/ 264431 h 533953"/>
                <a:gd name="connsiteX119" fmla="*/ 553447 w 667511"/>
                <a:gd name="connsiteY119" fmla="*/ 265087 h 533953"/>
                <a:gd name="connsiteX120" fmla="*/ 534948 w 667511"/>
                <a:gd name="connsiteY120" fmla="*/ 259314 h 533953"/>
                <a:gd name="connsiteX121" fmla="*/ 520910 w 667511"/>
                <a:gd name="connsiteY121" fmla="*/ 237534 h 533953"/>
                <a:gd name="connsiteX122" fmla="*/ 475302 w 667511"/>
                <a:gd name="connsiteY122" fmla="*/ 161670 h 533953"/>
                <a:gd name="connsiteX123" fmla="*/ 433843 w 667511"/>
                <a:gd name="connsiteY123" fmla="*/ 177988 h 533953"/>
                <a:gd name="connsiteX124" fmla="*/ 354932 w 667511"/>
                <a:gd name="connsiteY124" fmla="*/ 127931 h 533953"/>
                <a:gd name="connsiteX125" fmla="*/ 312528 w 667511"/>
                <a:gd name="connsiteY125" fmla="*/ 127931 h 533953"/>
                <a:gd name="connsiteX126" fmla="*/ 233616 w 667511"/>
                <a:gd name="connsiteY126" fmla="*/ 177988 h 533953"/>
                <a:gd name="connsiteX127" fmla="*/ 192192 w 667511"/>
                <a:gd name="connsiteY127" fmla="*/ 161670 h 533953"/>
                <a:gd name="connsiteX128" fmla="*/ 146584 w 667511"/>
                <a:gd name="connsiteY128" fmla="*/ 237523 h 533953"/>
                <a:gd name="connsiteX129" fmla="*/ 132546 w 667511"/>
                <a:gd name="connsiteY129" fmla="*/ 259315 h 533953"/>
                <a:gd name="connsiteX130" fmla="*/ 114047 w 667511"/>
                <a:gd name="connsiteY130" fmla="*/ 265088 h 533953"/>
                <a:gd name="connsiteX131" fmla="*/ 107505 w 667511"/>
                <a:gd name="connsiteY131" fmla="*/ 264433 h 533953"/>
                <a:gd name="connsiteX132" fmla="*/ 3707 w 667511"/>
                <a:gd name="connsiteY132" fmla="*/ 164720 h 533953"/>
                <a:gd name="connsiteX133" fmla="*/ 50804 w 667511"/>
                <a:gd name="connsiteY133" fmla="*/ 28710 h 533953"/>
                <a:gd name="connsiteX134" fmla="*/ 194038 w 667511"/>
                <a:gd name="connsiteY134" fmla="*/ 14537 h 533953"/>
                <a:gd name="connsiteX135" fmla="*/ 233616 w 667511"/>
                <a:gd name="connsiteY135" fmla="*/ 9 h 53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667511" h="533953">
                  <a:moveTo>
                    <a:pt x="329281" y="400467"/>
                  </a:moveTo>
                  <a:cubicBezTo>
                    <a:pt x="323365" y="400199"/>
                    <a:pt x="317435" y="400493"/>
                    <a:pt x="311572" y="401346"/>
                  </a:cubicBezTo>
                  <a:cubicBezTo>
                    <a:pt x="312596" y="408922"/>
                    <a:pt x="322818" y="422715"/>
                    <a:pt x="333731" y="422715"/>
                  </a:cubicBezTo>
                  <a:cubicBezTo>
                    <a:pt x="344754" y="422715"/>
                    <a:pt x="355110" y="408633"/>
                    <a:pt x="355980" y="401358"/>
                  </a:cubicBezTo>
                  <a:cubicBezTo>
                    <a:pt x="350090" y="400478"/>
                    <a:pt x="344129" y="400181"/>
                    <a:pt x="338181" y="400467"/>
                  </a:cubicBezTo>
                  <a:close/>
                  <a:moveTo>
                    <a:pt x="529042" y="379387"/>
                  </a:moveTo>
                  <a:cubicBezTo>
                    <a:pt x="534540" y="376641"/>
                    <a:pt x="541223" y="378872"/>
                    <a:pt x="543970" y="384371"/>
                  </a:cubicBezTo>
                  <a:lnTo>
                    <a:pt x="555094" y="406619"/>
                  </a:lnTo>
                  <a:cubicBezTo>
                    <a:pt x="557841" y="412117"/>
                    <a:pt x="555609" y="418800"/>
                    <a:pt x="550111" y="421547"/>
                  </a:cubicBezTo>
                  <a:cubicBezTo>
                    <a:pt x="544611" y="424294"/>
                    <a:pt x="537928" y="422062"/>
                    <a:pt x="535181" y="416564"/>
                  </a:cubicBezTo>
                  <a:lnTo>
                    <a:pt x="524058" y="394316"/>
                  </a:lnTo>
                  <a:cubicBezTo>
                    <a:pt x="521312" y="388817"/>
                    <a:pt x="523543" y="382134"/>
                    <a:pt x="529042" y="379387"/>
                  </a:cubicBezTo>
                  <a:close/>
                  <a:moveTo>
                    <a:pt x="484546" y="379387"/>
                  </a:moveTo>
                  <a:cubicBezTo>
                    <a:pt x="490044" y="376641"/>
                    <a:pt x="496728" y="378872"/>
                    <a:pt x="499474" y="384371"/>
                  </a:cubicBezTo>
                  <a:lnTo>
                    <a:pt x="510598" y="406619"/>
                  </a:lnTo>
                  <a:cubicBezTo>
                    <a:pt x="513345" y="412117"/>
                    <a:pt x="511113" y="418800"/>
                    <a:pt x="505615" y="421547"/>
                  </a:cubicBezTo>
                  <a:cubicBezTo>
                    <a:pt x="500116" y="424294"/>
                    <a:pt x="493432" y="422062"/>
                    <a:pt x="490685" y="416564"/>
                  </a:cubicBezTo>
                  <a:lnTo>
                    <a:pt x="479562" y="394316"/>
                  </a:lnTo>
                  <a:cubicBezTo>
                    <a:pt x="476816" y="388817"/>
                    <a:pt x="479047" y="382134"/>
                    <a:pt x="484546" y="379387"/>
                  </a:cubicBezTo>
                  <a:close/>
                  <a:moveTo>
                    <a:pt x="174472" y="378729"/>
                  </a:moveTo>
                  <a:cubicBezTo>
                    <a:pt x="177272" y="377795"/>
                    <a:pt x="180329" y="378011"/>
                    <a:pt x="182970" y="379331"/>
                  </a:cubicBezTo>
                  <a:cubicBezTo>
                    <a:pt x="185612" y="380649"/>
                    <a:pt x="187621" y="382963"/>
                    <a:pt x="188556" y="385763"/>
                  </a:cubicBezTo>
                  <a:cubicBezTo>
                    <a:pt x="189490" y="388563"/>
                    <a:pt x="189274" y="391621"/>
                    <a:pt x="187953" y="394261"/>
                  </a:cubicBezTo>
                  <a:lnTo>
                    <a:pt x="176829" y="416509"/>
                  </a:lnTo>
                  <a:cubicBezTo>
                    <a:pt x="174083" y="422007"/>
                    <a:pt x="167399" y="424239"/>
                    <a:pt x="161901" y="421492"/>
                  </a:cubicBezTo>
                  <a:cubicBezTo>
                    <a:pt x="156402" y="418746"/>
                    <a:pt x="154171" y="412062"/>
                    <a:pt x="156917" y="406564"/>
                  </a:cubicBezTo>
                  <a:lnTo>
                    <a:pt x="168040" y="384315"/>
                  </a:lnTo>
                  <a:cubicBezTo>
                    <a:pt x="169358" y="381673"/>
                    <a:pt x="171672" y="379664"/>
                    <a:pt x="174472" y="378729"/>
                  </a:cubicBezTo>
                  <a:close/>
                  <a:moveTo>
                    <a:pt x="129977" y="378729"/>
                  </a:moveTo>
                  <a:cubicBezTo>
                    <a:pt x="132777" y="377795"/>
                    <a:pt x="135834" y="378011"/>
                    <a:pt x="138475" y="379331"/>
                  </a:cubicBezTo>
                  <a:cubicBezTo>
                    <a:pt x="141116" y="380649"/>
                    <a:pt x="143126" y="382963"/>
                    <a:pt x="144061" y="385763"/>
                  </a:cubicBezTo>
                  <a:cubicBezTo>
                    <a:pt x="144995" y="388563"/>
                    <a:pt x="144779" y="391621"/>
                    <a:pt x="143458" y="394261"/>
                  </a:cubicBezTo>
                  <a:lnTo>
                    <a:pt x="132334" y="416509"/>
                  </a:lnTo>
                  <a:cubicBezTo>
                    <a:pt x="129588" y="422007"/>
                    <a:pt x="122904" y="424239"/>
                    <a:pt x="117406" y="421492"/>
                  </a:cubicBezTo>
                  <a:cubicBezTo>
                    <a:pt x="111907" y="418746"/>
                    <a:pt x="109676" y="412062"/>
                    <a:pt x="112422" y="406564"/>
                  </a:cubicBezTo>
                  <a:lnTo>
                    <a:pt x="123545" y="384315"/>
                  </a:lnTo>
                  <a:cubicBezTo>
                    <a:pt x="124863" y="381673"/>
                    <a:pt x="127177" y="379664"/>
                    <a:pt x="129977" y="378729"/>
                  </a:cubicBezTo>
                  <a:close/>
                  <a:moveTo>
                    <a:pt x="329370" y="378220"/>
                  </a:moveTo>
                  <a:lnTo>
                    <a:pt x="338091" y="378220"/>
                  </a:lnTo>
                  <a:cubicBezTo>
                    <a:pt x="352396" y="378119"/>
                    <a:pt x="364699" y="378065"/>
                    <a:pt x="372431" y="385773"/>
                  </a:cubicBezTo>
                  <a:cubicBezTo>
                    <a:pt x="376294" y="389670"/>
                    <a:pt x="378389" y="394983"/>
                    <a:pt x="378226" y="400469"/>
                  </a:cubicBezTo>
                  <a:cubicBezTo>
                    <a:pt x="376109" y="424110"/>
                    <a:pt x="357373" y="442846"/>
                    <a:pt x="333731" y="444963"/>
                  </a:cubicBezTo>
                  <a:cubicBezTo>
                    <a:pt x="310089" y="442846"/>
                    <a:pt x="291353" y="424110"/>
                    <a:pt x="289236" y="400469"/>
                  </a:cubicBezTo>
                  <a:cubicBezTo>
                    <a:pt x="289076" y="394987"/>
                    <a:pt x="291170" y="389678"/>
                    <a:pt x="295031" y="385784"/>
                  </a:cubicBezTo>
                  <a:cubicBezTo>
                    <a:pt x="302762" y="378087"/>
                    <a:pt x="315076" y="378141"/>
                    <a:pt x="329370" y="378220"/>
                  </a:cubicBezTo>
                  <a:close/>
                  <a:moveTo>
                    <a:pt x="333731" y="355973"/>
                  </a:moveTo>
                  <a:cubicBezTo>
                    <a:pt x="278523" y="355973"/>
                    <a:pt x="233616" y="390902"/>
                    <a:pt x="233616" y="433839"/>
                  </a:cubicBezTo>
                  <a:cubicBezTo>
                    <a:pt x="233616" y="476776"/>
                    <a:pt x="278523" y="511705"/>
                    <a:pt x="333731" y="511705"/>
                  </a:cubicBezTo>
                  <a:cubicBezTo>
                    <a:pt x="388938" y="511705"/>
                    <a:pt x="433845" y="476776"/>
                    <a:pt x="433845" y="433839"/>
                  </a:cubicBezTo>
                  <a:cubicBezTo>
                    <a:pt x="433845" y="390902"/>
                    <a:pt x="388938" y="355973"/>
                    <a:pt x="333731" y="355973"/>
                  </a:cubicBezTo>
                  <a:close/>
                  <a:moveTo>
                    <a:pt x="333731" y="333725"/>
                  </a:moveTo>
                  <a:cubicBezTo>
                    <a:pt x="401196" y="333725"/>
                    <a:pt x="456093" y="378643"/>
                    <a:pt x="456093" y="433839"/>
                  </a:cubicBezTo>
                  <a:cubicBezTo>
                    <a:pt x="456093" y="489034"/>
                    <a:pt x="401197" y="533953"/>
                    <a:pt x="333731" y="533953"/>
                  </a:cubicBezTo>
                  <a:cubicBezTo>
                    <a:pt x="266264" y="533953"/>
                    <a:pt x="211369" y="489034"/>
                    <a:pt x="211369" y="433839"/>
                  </a:cubicBezTo>
                  <a:cubicBezTo>
                    <a:pt x="211369" y="378643"/>
                    <a:pt x="266264" y="333725"/>
                    <a:pt x="333731" y="333725"/>
                  </a:cubicBezTo>
                  <a:close/>
                  <a:moveTo>
                    <a:pt x="533959" y="77876"/>
                  </a:moveTo>
                  <a:cubicBezTo>
                    <a:pt x="521868" y="77917"/>
                    <a:pt x="510131" y="81966"/>
                    <a:pt x="500587" y="89390"/>
                  </a:cubicBezTo>
                  <a:cubicBezTo>
                    <a:pt x="501030" y="108140"/>
                    <a:pt x="496963" y="126722"/>
                    <a:pt x="488729" y="143574"/>
                  </a:cubicBezTo>
                  <a:cubicBezTo>
                    <a:pt x="505469" y="155013"/>
                    <a:pt x="518990" y="170560"/>
                    <a:pt x="527996" y="188725"/>
                  </a:cubicBezTo>
                  <a:cubicBezTo>
                    <a:pt x="529976" y="188956"/>
                    <a:pt x="531965" y="189087"/>
                    <a:pt x="533959" y="189115"/>
                  </a:cubicBezTo>
                  <a:cubicBezTo>
                    <a:pt x="564676" y="189115"/>
                    <a:pt x="589578" y="164213"/>
                    <a:pt x="589578" y="133496"/>
                  </a:cubicBezTo>
                  <a:cubicBezTo>
                    <a:pt x="589578" y="102779"/>
                    <a:pt x="564676" y="77876"/>
                    <a:pt x="533959" y="77876"/>
                  </a:cubicBezTo>
                  <a:close/>
                  <a:moveTo>
                    <a:pt x="133501" y="77876"/>
                  </a:moveTo>
                  <a:cubicBezTo>
                    <a:pt x="102784" y="77876"/>
                    <a:pt x="77882" y="102779"/>
                    <a:pt x="77882" y="133496"/>
                  </a:cubicBezTo>
                  <a:cubicBezTo>
                    <a:pt x="77882" y="164213"/>
                    <a:pt x="102784" y="189115"/>
                    <a:pt x="133501" y="189115"/>
                  </a:cubicBezTo>
                  <a:cubicBezTo>
                    <a:pt x="135494" y="189087"/>
                    <a:pt x="137483" y="188956"/>
                    <a:pt x="139464" y="188725"/>
                  </a:cubicBezTo>
                  <a:cubicBezTo>
                    <a:pt x="148466" y="170561"/>
                    <a:pt x="161984" y="155014"/>
                    <a:pt x="178719" y="143574"/>
                  </a:cubicBezTo>
                  <a:cubicBezTo>
                    <a:pt x="170487" y="126721"/>
                    <a:pt x="166425" y="108139"/>
                    <a:pt x="166872" y="89390"/>
                  </a:cubicBezTo>
                  <a:cubicBezTo>
                    <a:pt x="157329" y="81966"/>
                    <a:pt x="145592" y="77917"/>
                    <a:pt x="133501" y="77876"/>
                  </a:cubicBezTo>
                  <a:close/>
                  <a:moveTo>
                    <a:pt x="333730" y="66752"/>
                  </a:moveTo>
                  <a:cubicBezTo>
                    <a:pt x="321443" y="66752"/>
                    <a:pt x="311482" y="76712"/>
                    <a:pt x="311482" y="89000"/>
                  </a:cubicBezTo>
                  <a:cubicBezTo>
                    <a:pt x="311482" y="101287"/>
                    <a:pt x="321443" y="111248"/>
                    <a:pt x="333730" y="111248"/>
                  </a:cubicBezTo>
                  <a:cubicBezTo>
                    <a:pt x="346018" y="111248"/>
                    <a:pt x="355978" y="101287"/>
                    <a:pt x="355978" y="89000"/>
                  </a:cubicBezTo>
                  <a:cubicBezTo>
                    <a:pt x="355978" y="76712"/>
                    <a:pt x="346018" y="66752"/>
                    <a:pt x="333730" y="66752"/>
                  </a:cubicBezTo>
                  <a:close/>
                  <a:moveTo>
                    <a:pt x="118752" y="23239"/>
                  </a:moveTo>
                  <a:cubicBezTo>
                    <a:pt x="98331" y="25969"/>
                    <a:pt x="78668" y="34364"/>
                    <a:pt x="62217" y="48094"/>
                  </a:cubicBezTo>
                  <a:cubicBezTo>
                    <a:pt x="29315" y="75555"/>
                    <a:pt x="15114" y="119476"/>
                    <a:pt x="25710" y="161001"/>
                  </a:cubicBezTo>
                  <a:cubicBezTo>
                    <a:pt x="36307" y="202526"/>
                    <a:pt x="69818" y="234272"/>
                    <a:pt x="111855" y="242608"/>
                  </a:cubicBezTo>
                  <a:cubicBezTo>
                    <a:pt x="114679" y="243187"/>
                    <a:pt x="117616" y="242589"/>
                    <a:pt x="119987" y="240952"/>
                  </a:cubicBezTo>
                  <a:cubicBezTo>
                    <a:pt x="122447" y="239262"/>
                    <a:pt x="124114" y="236643"/>
                    <a:pt x="124602" y="233699"/>
                  </a:cubicBezTo>
                  <a:cubicBezTo>
                    <a:pt x="125935" y="226078"/>
                    <a:pt x="127794" y="218559"/>
                    <a:pt x="130164" y="211195"/>
                  </a:cubicBezTo>
                  <a:cubicBezTo>
                    <a:pt x="98355" y="209843"/>
                    <a:pt x="70580" y="189251"/>
                    <a:pt x="60044" y="159207"/>
                  </a:cubicBezTo>
                  <a:cubicBezTo>
                    <a:pt x="49507" y="129164"/>
                    <a:pt x="58335" y="95733"/>
                    <a:pt x="82329" y="74809"/>
                  </a:cubicBezTo>
                  <a:cubicBezTo>
                    <a:pt x="106324" y="53886"/>
                    <a:pt x="140646" y="49689"/>
                    <a:pt x="168975" y="64216"/>
                  </a:cubicBezTo>
                  <a:cubicBezTo>
                    <a:pt x="170756" y="53060"/>
                    <a:pt x="174427" y="42289"/>
                    <a:pt x="179832" y="32369"/>
                  </a:cubicBezTo>
                  <a:cubicBezTo>
                    <a:pt x="160351" y="23443"/>
                    <a:pt x="139173" y="20509"/>
                    <a:pt x="118752" y="23239"/>
                  </a:cubicBezTo>
                  <a:close/>
                  <a:moveTo>
                    <a:pt x="548688" y="23201"/>
                  </a:moveTo>
                  <a:cubicBezTo>
                    <a:pt x="528261" y="20473"/>
                    <a:pt x="507077" y="23413"/>
                    <a:pt x="487593" y="32349"/>
                  </a:cubicBezTo>
                  <a:cubicBezTo>
                    <a:pt x="492999" y="42270"/>
                    <a:pt x="496671" y="53041"/>
                    <a:pt x="498451" y="64197"/>
                  </a:cubicBezTo>
                  <a:cubicBezTo>
                    <a:pt x="526810" y="49512"/>
                    <a:pt x="561260" y="53633"/>
                    <a:pt x="585357" y="74593"/>
                  </a:cubicBezTo>
                  <a:cubicBezTo>
                    <a:pt x="609452" y="95552"/>
                    <a:pt x="618307" y="129100"/>
                    <a:pt x="607694" y="159220"/>
                  </a:cubicBezTo>
                  <a:cubicBezTo>
                    <a:pt x="597080" y="189341"/>
                    <a:pt x="569151" y="209928"/>
                    <a:pt x="537238" y="211152"/>
                  </a:cubicBezTo>
                  <a:cubicBezTo>
                    <a:pt x="539608" y="218520"/>
                    <a:pt x="541466" y="226043"/>
                    <a:pt x="542801" y="233666"/>
                  </a:cubicBezTo>
                  <a:cubicBezTo>
                    <a:pt x="543306" y="236616"/>
                    <a:pt x="544993" y="239231"/>
                    <a:pt x="547473" y="240907"/>
                  </a:cubicBezTo>
                  <a:cubicBezTo>
                    <a:pt x="549832" y="242535"/>
                    <a:pt x="552749" y="243136"/>
                    <a:pt x="555560" y="242576"/>
                  </a:cubicBezTo>
                  <a:lnTo>
                    <a:pt x="555526" y="242589"/>
                  </a:lnTo>
                  <a:cubicBezTo>
                    <a:pt x="597583" y="234279"/>
                    <a:pt x="631123" y="202541"/>
                    <a:pt x="641739" y="161005"/>
                  </a:cubicBezTo>
                  <a:cubicBezTo>
                    <a:pt x="652355" y="119469"/>
                    <a:pt x="638158" y="75530"/>
                    <a:pt x="605244" y="48060"/>
                  </a:cubicBezTo>
                  <a:cubicBezTo>
                    <a:pt x="588787" y="34325"/>
                    <a:pt x="569116" y="25929"/>
                    <a:pt x="548688" y="23201"/>
                  </a:cubicBezTo>
                  <a:close/>
                  <a:moveTo>
                    <a:pt x="233616" y="22257"/>
                  </a:moveTo>
                  <a:cubicBezTo>
                    <a:pt x="200813" y="22257"/>
                    <a:pt x="189122" y="56740"/>
                    <a:pt x="189122" y="89000"/>
                  </a:cubicBezTo>
                  <a:cubicBezTo>
                    <a:pt x="189122" y="121259"/>
                    <a:pt x="200812" y="155743"/>
                    <a:pt x="233616" y="155743"/>
                  </a:cubicBezTo>
                  <a:cubicBezTo>
                    <a:pt x="260952" y="153834"/>
                    <a:pt x="284892" y="136718"/>
                    <a:pt x="295542" y="111471"/>
                  </a:cubicBezTo>
                  <a:cubicBezTo>
                    <a:pt x="287133" y="97670"/>
                    <a:pt x="287133" y="80330"/>
                    <a:pt x="295542" y="66530"/>
                  </a:cubicBezTo>
                  <a:cubicBezTo>
                    <a:pt x="284894" y="41281"/>
                    <a:pt x="260952" y="24166"/>
                    <a:pt x="233616" y="22257"/>
                  </a:cubicBezTo>
                  <a:close/>
                  <a:moveTo>
                    <a:pt x="433845" y="22256"/>
                  </a:moveTo>
                  <a:cubicBezTo>
                    <a:pt x="406509" y="24164"/>
                    <a:pt x="382569" y="41280"/>
                    <a:pt x="371918" y="66529"/>
                  </a:cubicBezTo>
                  <a:cubicBezTo>
                    <a:pt x="380328" y="80330"/>
                    <a:pt x="380328" y="97670"/>
                    <a:pt x="371918" y="111469"/>
                  </a:cubicBezTo>
                  <a:cubicBezTo>
                    <a:pt x="382567" y="136718"/>
                    <a:pt x="406509" y="153834"/>
                    <a:pt x="433845" y="155743"/>
                  </a:cubicBezTo>
                  <a:cubicBezTo>
                    <a:pt x="466648" y="155743"/>
                    <a:pt x="478339" y="121258"/>
                    <a:pt x="478339" y="88999"/>
                  </a:cubicBezTo>
                  <a:cubicBezTo>
                    <a:pt x="478339" y="56739"/>
                    <a:pt x="466649" y="22256"/>
                    <a:pt x="433845" y="22256"/>
                  </a:cubicBezTo>
                  <a:close/>
                  <a:moveTo>
                    <a:pt x="233616" y="9"/>
                  </a:moveTo>
                  <a:cubicBezTo>
                    <a:pt x="266893" y="1704"/>
                    <a:pt x="296845" y="20724"/>
                    <a:pt x="312528" y="50122"/>
                  </a:cubicBezTo>
                  <a:cubicBezTo>
                    <a:pt x="325671" y="42632"/>
                    <a:pt x="341789" y="42632"/>
                    <a:pt x="354932" y="50122"/>
                  </a:cubicBezTo>
                  <a:cubicBezTo>
                    <a:pt x="370615" y="20724"/>
                    <a:pt x="400566" y="1702"/>
                    <a:pt x="433843" y="9"/>
                  </a:cubicBezTo>
                  <a:cubicBezTo>
                    <a:pt x="448391" y="-236"/>
                    <a:pt x="462507" y="4943"/>
                    <a:pt x="473444" y="14537"/>
                  </a:cubicBezTo>
                  <a:cubicBezTo>
                    <a:pt x="496773" y="2662"/>
                    <a:pt x="523076" y="-2096"/>
                    <a:pt x="549087" y="855"/>
                  </a:cubicBezTo>
                  <a:cubicBezTo>
                    <a:pt x="614471" y="8280"/>
                    <a:pt x="664690" y="62247"/>
                    <a:pt x="667397" y="127992"/>
                  </a:cubicBezTo>
                  <a:cubicBezTo>
                    <a:pt x="670105" y="193742"/>
                    <a:pt x="624494" y="251655"/>
                    <a:pt x="559943" y="264431"/>
                  </a:cubicBezTo>
                  <a:cubicBezTo>
                    <a:pt x="557806" y="264869"/>
                    <a:pt x="555629" y="265090"/>
                    <a:pt x="553447" y="265087"/>
                  </a:cubicBezTo>
                  <a:cubicBezTo>
                    <a:pt x="546839" y="265077"/>
                    <a:pt x="540389" y="263064"/>
                    <a:pt x="534948" y="259314"/>
                  </a:cubicBezTo>
                  <a:cubicBezTo>
                    <a:pt x="527544" y="254223"/>
                    <a:pt x="522489" y="246378"/>
                    <a:pt x="520910" y="237534"/>
                  </a:cubicBezTo>
                  <a:cubicBezTo>
                    <a:pt x="516599" y="207116"/>
                    <a:pt x="500144" y="179745"/>
                    <a:pt x="475302" y="161670"/>
                  </a:cubicBezTo>
                  <a:cubicBezTo>
                    <a:pt x="464179" y="172370"/>
                    <a:pt x="449275" y="178236"/>
                    <a:pt x="433843" y="177988"/>
                  </a:cubicBezTo>
                  <a:cubicBezTo>
                    <a:pt x="400579" y="176305"/>
                    <a:pt x="370629" y="157308"/>
                    <a:pt x="354932" y="127931"/>
                  </a:cubicBezTo>
                  <a:cubicBezTo>
                    <a:pt x="341789" y="135421"/>
                    <a:pt x="325671" y="135421"/>
                    <a:pt x="312528" y="127931"/>
                  </a:cubicBezTo>
                  <a:cubicBezTo>
                    <a:pt x="296830" y="157308"/>
                    <a:pt x="266882" y="176305"/>
                    <a:pt x="233616" y="177988"/>
                  </a:cubicBezTo>
                  <a:cubicBezTo>
                    <a:pt x="218197" y="178228"/>
                    <a:pt x="203306" y="172362"/>
                    <a:pt x="192192" y="161670"/>
                  </a:cubicBezTo>
                  <a:cubicBezTo>
                    <a:pt x="167353" y="179744"/>
                    <a:pt x="150898" y="207110"/>
                    <a:pt x="146584" y="237523"/>
                  </a:cubicBezTo>
                  <a:cubicBezTo>
                    <a:pt x="145008" y="246373"/>
                    <a:pt x="139952" y="254222"/>
                    <a:pt x="132546" y="259315"/>
                  </a:cubicBezTo>
                  <a:cubicBezTo>
                    <a:pt x="127101" y="263058"/>
                    <a:pt x="120653" y="265070"/>
                    <a:pt x="114047" y="265088"/>
                  </a:cubicBezTo>
                  <a:cubicBezTo>
                    <a:pt x="111850" y="265086"/>
                    <a:pt x="109659" y="264866"/>
                    <a:pt x="107505" y="264433"/>
                  </a:cubicBezTo>
                  <a:cubicBezTo>
                    <a:pt x="56416" y="254294"/>
                    <a:pt x="15889" y="215363"/>
                    <a:pt x="3707" y="164720"/>
                  </a:cubicBezTo>
                  <a:cubicBezTo>
                    <a:pt x="-8474" y="114078"/>
                    <a:pt x="9914" y="60974"/>
                    <a:pt x="50804" y="28710"/>
                  </a:cubicBezTo>
                  <a:cubicBezTo>
                    <a:pt x="91694" y="-3555"/>
                    <a:pt x="147617" y="-9088"/>
                    <a:pt x="194038" y="14537"/>
                  </a:cubicBezTo>
                  <a:cubicBezTo>
                    <a:pt x="204967" y="4943"/>
                    <a:pt x="219076" y="-236"/>
                    <a:pt x="233616" y="9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EB8AF07-7499-C87E-7B5B-CD464466A7BF}"/>
                </a:ext>
              </a:extLst>
            </p:cNvPr>
            <p:cNvSpPr/>
            <p:nvPr/>
          </p:nvSpPr>
          <p:spPr>
            <a:xfrm>
              <a:off x="8002456" y="5605306"/>
              <a:ext cx="667513" cy="667513"/>
            </a:xfrm>
            <a:custGeom>
              <a:avLst/>
              <a:gdLst>
                <a:gd name="connsiteX0" fmla="*/ 257881 w 667513"/>
                <a:gd name="connsiteY0" fmla="*/ 622341 h 667513"/>
                <a:gd name="connsiteX1" fmla="*/ 273334 w 667513"/>
                <a:gd name="connsiteY1" fmla="*/ 645259 h 667513"/>
                <a:gd name="connsiteX2" fmla="*/ 276972 w 667513"/>
                <a:gd name="connsiteY2" fmla="*/ 622440 h 667513"/>
                <a:gd name="connsiteX3" fmla="*/ 259962 w 667513"/>
                <a:gd name="connsiteY3" fmla="*/ 622619 h 667513"/>
                <a:gd name="connsiteX4" fmla="*/ 257881 w 667513"/>
                <a:gd name="connsiteY4" fmla="*/ 622341 h 667513"/>
                <a:gd name="connsiteX5" fmla="*/ 409618 w 667513"/>
                <a:gd name="connsiteY5" fmla="*/ 622319 h 667513"/>
                <a:gd name="connsiteX6" fmla="*/ 407549 w 667513"/>
                <a:gd name="connsiteY6" fmla="*/ 622597 h 667513"/>
                <a:gd name="connsiteX7" fmla="*/ 399395 w 667513"/>
                <a:gd name="connsiteY7" fmla="*/ 622997 h 667513"/>
                <a:gd name="connsiteX8" fmla="*/ 390572 w 667513"/>
                <a:gd name="connsiteY8" fmla="*/ 622530 h 667513"/>
                <a:gd name="connsiteX9" fmla="*/ 394489 w 667513"/>
                <a:gd name="connsiteY9" fmla="*/ 644380 h 667513"/>
                <a:gd name="connsiteX10" fmla="*/ 409618 w 667513"/>
                <a:gd name="connsiteY10" fmla="*/ 622319 h 667513"/>
                <a:gd name="connsiteX11" fmla="*/ 329306 w 667513"/>
                <a:gd name="connsiteY11" fmla="*/ 500631 h 667513"/>
                <a:gd name="connsiteX12" fmla="*/ 311595 w 667513"/>
                <a:gd name="connsiteY12" fmla="*/ 501510 h 667513"/>
                <a:gd name="connsiteX13" fmla="*/ 333756 w 667513"/>
                <a:gd name="connsiteY13" fmla="*/ 522882 h 667513"/>
                <a:gd name="connsiteX14" fmla="*/ 356007 w 667513"/>
                <a:gd name="connsiteY14" fmla="*/ 501522 h 667513"/>
                <a:gd name="connsiteX15" fmla="*/ 338207 w 667513"/>
                <a:gd name="connsiteY15" fmla="*/ 500631 h 667513"/>
                <a:gd name="connsiteX16" fmla="*/ 333757 w 667513"/>
                <a:gd name="connsiteY16" fmla="*/ 456131 h 667513"/>
                <a:gd name="connsiteX17" fmla="*/ 222505 w 667513"/>
                <a:gd name="connsiteY17" fmla="*/ 556258 h 667513"/>
                <a:gd name="connsiteX18" fmla="*/ 232873 w 667513"/>
                <a:gd name="connsiteY18" fmla="*/ 586842 h 667513"/>
                <a:gd name="connsiteX19" fmla="*/ 262156 w 667513"/>
                <a:gd name="connsiteY19" fmla="*/ 600458 h 667513"/>
                <a:gd name="connsiteX20" fmla="*/ 322632 w 667513"/>
                <a:gd name="connsiteY20" fmla="*/ 565826 h 667513"/>
                <a:gd name="connsiteX21" fmla="*/ 322632 w 667513"/>
                <a:gd name="connsiteY21" fmla="*/ 543309 h 667513"/>
                <a:gd name="connsiteX22" fmla="*/ 289257 w 667513"/>
                <a:gd name="connsiteY22" fmla="*/ 500632 h 667513"/>
                <a:gd name="connsiteX23" fmla="*/ 295053 w 667513"/>
                <a:gd name="connsiteY23" fmla="*/ 485935 h 667513"/>
                <a:gd name="connsiteX24" fmla="*/ 329396 w 667513"/>
                <a:gd name="connsiteY24" fmla="*/ 478370 h 667513"/>
                <a:gd name="connsiteX25" fmla="*/ 338118 w 667513"/>
                <a:gd name="connsiteY25" fmla="*/ 478370 h 667513"/>
                <a:gd name="connsiteX26" fmla="*/ 372461 w 667513"/>
                <a:gd name="connsiteY26" fmla="*/ 485935 h 667513"/>
                <a:gd name="connsiteX27" fmla="*/ 378257 w 667513"/>
                <a:gd name="connsiteY27" fmla="*/ 500632 h 667513"/>
                <a:gd name="connsiteX28" fmla="*/ 344882 w 667513"/>
                <a:gd name="connsiteY28" fmla="*/ 543309 h 667513"/>
                <a:gd name="connsiteX29" fmla="*/ 344882 w 667513"/>
                <a:gd name="connsiteY29" fmla="*/ 565826 h 667513"/>
                <a:gd name="connsiteX30" fmla="*/ 405359 w 667513"/>
                <a:gd name="connsiteY30" fmla="*/ 600458 h 667513"/>
                <a:gd name="connsiteX31" fmla="*/ 434642 w 667513"/>
                <a:gd name="connsiteY31" fmla="*/ 586842 h 667513"/>
                <a:gd name="connsiteX32" fmla="*/ 445010 w 667513"/>
                <a:gd name="connsiteY32" fmla="*/ 556258 h 667513"/>
                <a:gd name="connsiteX33" fmla="*/ 333757 w 667513"/>
                <a:gd name="connsiteY33" fmla="*/ 456131 h 667513"/>
                <a:gd name="connsiteX34" fmla="*/ 333756 w 667513"/>
                <a:gd name="connsiteY34" fmla="*/ 344879 h 667513"/>
                <a:gd name="connsiteX35" fmla="*/ 307588 w 667513"/>
                <a:gd name="connsiteY35" fmla="*/ 357862 h 667513"/>
                <a:gd name="connsiteX36" fmla="*/ 302771 w 667513"/>
                <a:gd name="connsiteY36" fmla="*/ 436795 h 667513"/>
                <a:gd name="connsiteX37" fmla="*/ 364739 w 667513"/>
                <a:gd name="connsiteY37" fmla="*/ 436795 h 667513"/>
                <a:gd name="connsiteX38" fmla="*/ 359922 w 667513"/>
                <a:gd name="connsiteY38" fmla="*/ 357862 h 667513"/>
                <a:gd name="connsiteX39" fmla="*/ 333756 w 667513"/>
                <a:gd name="connsiteY39" fmla="*/ 344879 h 667513"/>
                <a:gd name="connsiteX40" fmla="*/ 426017 w 667513"/>
                <a:gd name="connsiteY40" fmla="*/ 325889 h 667513"/>
                <a:gd name="connsiteX41" fmla="*/ 441612 w 667513"/>
                <a:gd name="connsiteY41" fmla="*/ 326024 h 667513"/>
                <a:gd name="connsiteX42" fmla="*/ 441748 w 667513"/>
                <a:gd name="connsiteY42" fmla="*/ 341620 h 667513"/>
                <a:gd name="connsiteX43" fmla="*/ 430623 w 667513"/>
                <a:gd name="connsiteY43" fmla="*/ 352744 h 667513"/>
                <a:gd name="connsiteX44" fmla="*/ 422757 w 667513"/>
                <a:gd name="connsiteY44" fmla="*/ 356004 h 667513"/>
                <a:gd name="connsiteX45" fmla="*/ 412481 w 667513"/>
                <a:gd name="connsiteY45" fmla="*/ 349136 h 667513"/>
                <a:gd name="connsiteX46" fmla="*/ 414892 w 667513"/>
                <a:gd name="connsiteY46" fmla="*/ 337014 h 667513"/>
                <a:gd name="connsiteX47" fmla="*/ 114511 w 667513"/>
                <a:gd name="connsiteY47" fmla="*/ 325889 h 667513"/>
                <a:gd name="connsiteX48" fmla="*/ 130106 w 667513"/>
                <a:gd name="connsiteY48" fmla="*/ 326024 h 667513"/>
                <a:gd name="connsiteX49" fmla="*/ 130242 w 667513"/>
                <a:gd name="connsiteY49" fmla="*/ 341620 h 667513"/>
                <a:gd name="connsiteX50" fmla="*/ 119117 w 667513"/>
                <a:gd name="connsiteY50" fmla="*/ 352744 h 667513"/>
                <a:gd name="connsiteX51" fmla="*/ 111251 w 667513"/>
                <a:gd name="connsiteY51" fmla="*/ 356004 h 667513"/>
                <a:gd name="connsiteX52" fmla="*/ 100975 w 667513"/>
                <a:gd name="connsiteY52" fmla="*/ 349136 h 667513"/>
                <a:gd name="connsiteX53" fmla="*/ 103386 w 667513"/>
                <a:gd name="connsiteY53" fmla="*/ 337014 h 667513"/>
                <a:gd name="connsiteX54" fmla="*/ 481644 w 667513"/>
                <a:gd name="connsiteY54" fmla="*/ 325888 h 667513"/>
                <a:gd name="connsiteX55" fmla="*/ 497239 w 667513"/>
                <a:gd name="connsiteY55" fmla="*/ 326023 h 667513"/>
                <a:gd name="connsiteX56" fmla="*/ 497375 w 667513"/>
                <a:gd name="connsiteY56" fmla="*/ 341619 h 667513"/>
                <a:gd name="connsiteX57" fmla="*/ 430623 w 667513"/>
                <a:gd name="connsiteY57" fmla="*/ 408370 h 667513"/>
                <a:gd name="connsiteX58" fmla="*/ 419804 w 667513"/>
                <a:gd name="connsiteY58" fmla="*/ 411404 h 667513"/>
                <a:gd name="connsiteX59" fmla="*/ 411859 w 667513"/>
                <a:gd name="connsiteY59" fmla="*/ 403459 h 667513"/>
                <a:gd name="connsiteX60" fmla="*/ 414892 w 667513"/>
                <a:gd name="connsiteY60" fmla="*/ 392639 h 667513"/>
                <a:gd name="connsiteX61" fmla="*/ 170138 w 667513"/>
                <a:gd name="connsiteY61" fmla="*/ 325888 h 667513"/>
                <a:gd name="connsiteX62" fmla="*/ 185733 w 667513"/>
                <a:gd name="connsiteY62" fmla="*/ 326023 h 667513"/>
                <a:gd name="connsiteX63" fmla="*/ 185869 w 667513"/>
                <a:gd name="connsiteY63" fmla="*/ 341619 h 667513"/>
                <a:gd name="connsiteX64" fmla="*/ 119117 w 667513"/>
                <a:gd name="connsiteY64" fmla="*/ 408370 h 667513"/>
                <a:gd name="connsiteX65" fmla="*/ 108298 w 667513"/>
                <a:gd name="connsiteY65" fmla="*/ 411404 h 667513"/>
                <a:gd name="connsiteX66" fmla="*/ 100353 w 667513"/>
                <a:gd name="connsiteY66" fmla="*/ 403459 h 667513"/>
                <a:gd name="connsiteX67" fmla="*/ 103387 w 667513"/>
                <a:gd name="connsiteY67" fmla="*/ 392639 h 667513"/>
                <a:gd name="connsiteX68" fmla="*/ 474482 w 667513"/>
                <a:gd name="connsiteY68" fmla="*/ 279453 h 667513"/>
                <a:gd name="connsiteX69" fmla="*/ 410497 w 667513"/>
                <a:gd name="connsiteY69" fmla="*/ 311519 h 667513"/>
                <a:gd name="connsiteX70" fmla="*/ 393945 w 667513"/>
                <a:gd name="connsiteY70" fmla="*/ 446018 h 667513"/>
                <a:gd name="connsiteX71" fmla="*/ 448625 w 667513"/>
                <a:gd name="connsiteY71" fmla="*/ 492743 h 667513"/>
                <a:gd name="connsiteX72" fmla="*/ 489510 w 667513"/>
                <a:gd name="connsiteY72" fmla="*/ 500631 h 667513"/>
                <a:gd name="connsiteX73" fmla="*/ 596989 w 667513"/>
                <a:gd name="connsiteY73" fmla="*/ 418094 h 667513"/>
                <a:gd name="connsiteX74" fmla="*/ 544747 w 667513"/>
                <a:gd name="connsiteY74" fmla="*/ 293057 h 667513"/>
                <a:gd name="connsiteX75" fmla="*/ 474482 w 667513"/>
                <a:gd name="connsiteY75" fmla="*/ 279453 h 667513"/>
                <a:gd name="connsiteX76" fmla="*/ 192751 w 667513"/>
                <a:gd name="connsiteY76" fmla="*/ 278131 h 667513"/>
                <a:gd name="connsiteX77" fmla="*/ 121980 w 667513"/>
                <a:gd name="connsiteY77" fmla="*/ 291837 h 667513"/>
                <a:gd name="connsiteX78" fmla="*/ 69525 w 667513"/>
                <a:gd name="connsiteY78" fmla="*/ 417824 h 667513"/>
                <a:gd name="connsiteX79" fmla="*/ 178002 w 667513"/>
                <a:gd name="connsiteY79" fmla="*/ 500631 h 667513"/>
                <a:gd name="connsiteX80" fmla="*/ 218889 w 667513"/>
                <a:gd name="connsiteY80" fmla="*/ 492689 h 667513"/>
                <a:gd name="connsiteX81" fmla="*/ 273569 w 667513"/>
                <a:gd name="connsiteY81" fmla="*/ 445963 h 667513"/>
                <a:gd name="connsiteX82" fmla="*/ 257172 w 667513"/>
                <a:gd name="connsiteY82" fmla="*/ 310480 h 667513"/>
                <a:gd name="connsiteX83" fmla="*/ 192751 w 667513"/>
                <a:gd name="connsiteY83" fmla="*/ 278131 h 667513"/>
                <a:gd name="connsiteX84" fmla="*/ 489510 w 667513"/>
                <a:gd name="connsiteY84" fmla="*/ 255877 h 667513"/>
                <a:gd name="connsiteX85" fmla="*/ 609734 w 667513"/>
                <a:gd name="connsiteY85" fmla="*/ 330946 h 667513"/>
                <a:gd name="connsiteX86" fmla="*/ 594664 w 667513"/>
                <a:gd name="connsiteY86" fmla="*/ 471878 h 667513"/>
                <a:gd name="connsiteX87" fmla="*/ 461284 w 667513"/>
                <a:gd name="connsiteY87" fmla="*/ 519826 h 667513"/>
                <a:gd name="connsiteX88" fmla="*/ 467258 w 667513"/>
                <a:gd name="connsiteY88" fmla="*/ 556261 h 667513"/>
                <a:gd name="connsiteX89" fmla="*/ 438233 w 667513"/>
                <a:gd name="connsiteY89" fmla="*/ 612610 h 667513"/>
                <a:gd name="connsiteX90" fmla="*/ 410843 w 667513"/>
                <a:gd name="connsiteY90" fmla="*/ 659981 h 667513"/>
                <a:gd name="connsiteX91" fmla="*/ 394589 w 667513"/>
                <a:gd name="connsiteY91" fmla="*/ 667513 h 667513"/>
                <a:gd name="connsiteX92" fmla="*/ 389460 w 667513"/>
                <a:gd name="connsiteY92" fmla="*/ 666890 h 667513"/>
                <a:gd name="connsiteX93" fmla="*/ 372926 w 667513"/>
                <a:gd name="connsiteY93" fmla="*/ 649856 h 667513"/>
                <a:gd name="connsiteX94" fmla="*/ 367765 w 667513"/>
                <a:gd name="connsiteY94" fmla="*/ 617170 h 667513"/>
                <a:gd name="connsiteX95" fmla="*/ 333756 w 667513"/>
                <a:gd name="connsiteY95" fmla="*/ 593329 h 667513"/>
                <a:gd name="connsiteX96" fmla="*/ 299746 w 667513"/>
                <a:gd name="connsiteY96" fmla="*/ 617259 h 667513"/>
                <a:gd name="connsiteX97" fmla="*/ 294585 w 667513"/>
                <a:gd name="connsiteY97" fmla="*/ 649911 h 667513"/>
                <a:gd name="connsiteX98" fmla="*/ 278052 w 667513"/>
                <a:gd name="connsiteY98" fmla="*/ 666888 h 667513"/>
                <a:gd name="connsiteX99" fmla="*/ 272923 w 667513"/>
                <a:gd name="connsiteY99" fmla="*/ 667512 h 667513"/>
                <a:gd name="connsiteX100" fmla="*/ 256680 w 667513"/>
                <a:gd name="connsiteY100" fmla="*/ 659990 h 667513"/>
                <a:gd name="connsiteX101" fmla="*/ 229278 w 667513"/>
                <a:gd name="connsiteY101" fmla="*/ 612607 h 667513"/>
                <a:gd name="connsiteX102" fmla="*/ 200253 w 667513"/>
                <a:gd name="connsiteY102" fmla="*/ 556259 h 667513"/>
                <a:gd name="connsiteX103" fmla="*/ 206227 w 667513"/>
                <a:gd name="connsiteY103" fmla="*/ 519823 h 667513"/>
                <a:gd name="connsiteX104" fmla="*/ 49706 w 667513"/>
                <a:gd name="connsiteY104" fmla="*/ 426801 h 667513"/>
                <a:gd name="connsiteX105" fmla="*/ 131550 w 667513"/>
                <a:gd name="connsiteY105" fmla="*/ 264154 h 667513"/>
                <a:gd name="connsiteX106" fmla="*/ 299524 w 667513"/>
                <a:gd name="connsiteY106" fmla="*/ 334421 h 667513"/>
                <a:gd name="connsiteX107" fmla="*/ 367988 w 667513"/>
                <a:gd name="connsiteY107" fmla="*/ 334421 h 667513"/>
                <a:gd name="connsiteX108" fmla="*/ 489510 w 667513"/>
                <a:gd name="connsiteY108" fmla="*/ 255877 h 667513"/>
                <a:gd name="connsiteX109" fmla="*/ 608624 w 667513"/>
                <a:gd name="connsiteY109" fmla="*/ 23016 h 667513"/>
                <a:gd name="connsiteX110" fmla="*/ 459703 w 667513"/>
                <a:gd name="connsiteY110" fmla="*/ 167421 h 667513"/>
                <a:gd name="connsiteX111" fmla="*/ 514806 w 667513"/>
                <a:gd name="connsiteY111" fmla="*/ 178936 h 667513"/>
                <a:gd name="connsiteX112" fmla="*/ 545690 w 667513"/>
                <a:gd name="connsiteY112" fmla="*/ 141111 h 667513"/>
                <a:gd name="connsiteX113" fmla="*/ 551253 w 667513"/>
                <a:gd name="connsiteY113" fmla="*/ 111951 h 667513"/>
                <a:gd name="connsiteX114" fmla="*/ 586119 w 667513"/>
                <a:gd name="connsiteY114" fmla="*/ 56202 h 667513"/>
                <a:gd name="connsiteX115" fmla="*/ 600204 w 667513"/>
                <a:gd name="connsiteY115" fmla="*/ 63255 h 667513"/>
                <a:gd name="connsiteX116" fmla="*/ 593150 w 667513"/>
                <a:gd name="connsiteY116" fmla="*/ 77340 h 667513"/>
                <a:gd name="connsiteX117" fmla="*/ 573348 w 667513"/>
                <a:gd name="connsiteY117" fmla="*/ 114620 h 667513"/>
                <a:gd name="connsiteX118" fmla="*/ 566806 w 667513"/>
                <a:gd name="connsiteY118" fmla="*/ 148174 h 667513"/>
                <a:gd name="connsiteX119" fmla="*/ 539092 w 667513"/>
                <a:gd name="connsiteY119" fmla="*/ 189337 h 667513"/>
                <a:gd name="connsiteX120" fmla="*/ 612931 w 667513"/>
                <a:gd name="connsiteY120" fmla="*/ 249568 h 667513"/>
                <a:gd name="connsiteX121" fmla="*/ 645259 w 667513"/>
                <a:gd name="connsiteY121" fmla="*/ 155750 h 667513"/>
                <a:gd name="connsiteX122" fmla="*/ 608624 w 667513"/>
                <a:gd name="connsiteY122" fmla="*/ 23016 h 667513"/>
                <a:gd name="connsiteX123" fmla="*/ 58885 w 667513"/>
                <a:gd name="connsiteY123" fmla="*/ 23016 h 667513"/>
                <a:gd name="connsiteX124" fmla="*/ 22250 w 667513"/>
                <a:gd name="connsiteY124" fmla="*/ 155750 h 667513"/>
                <a:gd name="connsiteX125" fmla="*/ 54346 w 667513"/>
                <a:gd name="connsiteY125" fmla="*/ 249446 h 667513"/>
                <a:gd name="connsiteX126" fmla="*/ 128383 w 667513"/>
                <a:gd name="connsiteY126" fmla="*/ 189281 h 667513"/>
                <a:gd name="connsiteX127" fmla="*/ 100682 w 667513"/>
                <a:gd name="connsiteY127" fmla="*/ 148118 h 667513"/>
                <a:gd name="connsiteX128" fmla="*/ 94140 w 667513"/>
                <a:gd name="connsiteY128" fmla="*/ 114554 h 667513"/>
                <a:gd name="connsiteX129" fmla="*/ 74337 w 667513"/>
                <a:gd name="connsiteY129" fmla="*/ 77273 h 667513"/>
                <a:gd name="connsiteX130" fmla="*/ 67284 w 667513"/>
                <a:gd name="connsiteY130" fmla="*/ 63189 h 667513"/>
                <a:gd name="connsiteX131" fmla="*/ 81368 w 667513"/>
                <a:gd name="connsiteY131" fmla="*/ 56136 h 667513"/>
                <a:gd name="connsiteX132" fmla="*/ 116234 w 667513"/>
                <a:gd name="connsiteY132" fmla="*/ 111885 h 667513"/>
                <a:gd name="connsiteX133" fmla="*/ 121797 w 667513"/>
                <a:gd name="connsiteY133" fmla="*/ 141055 h 667513"/>
                <a:gd name="connsiteX134" fmla="*/ 152681 w 667513"/>
                <a:gd name="connsiteY134" fmla="*/ 178880 h 667513"/>
                <a:gd name="connsiteX135" fmla="*/ 207808 w 667513"/>
                <a:gd name="connsiteY135" fmla="*/ 167377 h 667513"/>
                <a:gd name="connsiteX136" fmla="*/ 58885 w 667513"/>
                <a:gd name="connsiteY136" fmla="*/ 23016 h 667513"/>
                <a:gd name="connsiteX137" fmla="*/ 57462 w 667513"/>
                <a:gd name="connsiteY137" fmla="*/ 154 h 667513"/>
                <a:gd name="connsiteX138" fmla="*/ 228935 w 667513"/>
                <a:gd name="connsiteY138" fmla="*/ 160488 h 667513"/>
                <a:gd name="connsiteX139" fmla="*/ 226341 w 667513"/>
                <a:gd name="connsiteY139" fmla="*/ 179793 h 667513"/>
                <a:gd name="connsiteX140" fmla="*/ 209488 w 667513"/>
                <a:gd name="connsiteY140" fmla="*/ 189559 h 667513"/>
                <a:gd name="connsiteX141" fmla="*/ 71968 w 667513"/>
                <a:gd name="connsiteY141" fmla="*/ 263419 h 667513"/>
                <a:gd name="connsiteX142" fmla="*/ 54513 w 667513"/>
                <a:gd name="connsiteY142" fmla="*/ 271864 h 667513"/>
                <a:gd name="connsiteX143" fmla="*/ 54456 w 667513"/>
                <a:gd name="connsiteY143" fmla="*/ 271864 h 667513"/>
                <a:gd name="connsiteX144" fmla="*/ 36846 w 667513"/>
                <a:gd name="connsiteY144" fmla="*/ 263208 h 667513"/>
                <a:gd name="connsiteX145" fmla="*/ 0 w 667513"/>
                <a:gd name="connsiteY145" fmla="*/ 155750 h 667513"/>
                <a:gd name="connsiteX146" fmla="*/ 46504 w 667513"/>
                <a:gd name="connsiteY146" fmla="*/ 3491 h 667513"/>
                <a:gd name="connsiteX147" fmla="*/ 57462 w 667513"/>
                <a:gd name="connsiteY147" fmla="*/ 154 h 667513"/>
                <a:gd name="connsiteX148" fmla="*/ 610061 w 667513"/>
                <a:gd name="connsiteY148" fmla="*/ 153 h 667513"/>
                <a:gd name="connsiteX149" fmla="*/ 621010 w 667513"/>
                <a:gd name="connsiteY149" fmla="*/ 3503 h 667513"/>
                <a:gd name="connsiteX150" fmla="*/ 667513 w 667513"/>
                <a:gd name="connsiteY150" fmla="*/ 155751 h 667513"/>
                <a:gd name="connsiteX151" fmla="*/ 630667 w 667513"/>
                <a:gd name="connsiteY151" fmla="*/ 263209 h 667513"/>
                <a:gd name="connsiteX152" fmla="*/ 613056 w 667513"/>
                <a:gd name="connsiteY152" fmla="*/ 271865 h 667513"/>
                <a:gd name="connsiteX153" fmla="*/ 612977 w 667513"/>
                <a:gd name="connsiteY153" fmla="*/ 271865 h 667513"/>
                <a:gd name="connsiteX154" fmla="*/ 595522 w 667513"/>
                <a:gd name="connsiteY154" fmla="*/ 263420 h 667513"/>
                <a:gd name="connsiteX155" fmla="*/ 458025 w 667513"/>
                <a:gd name="connsiteY155" fmla="*/ 189560 h 667513"/>
                <a:gd name="connsiteX156" fmla="*/ 441177 w 667513"/>
                <a:gd name="connsiteY156" fmla="*/ 179798 h 667513"/>
                <a:gd name="connsiteX157" fmla="*/ 438567 w 667513"/>
                <a:gd name="connsiteY157" fmla="*/ 160501 h 667513"/>
                <a:gd name="connsiteX158" fmla="*/ 610061 w 667513"/>
                <a:gd name="connsiteY158" fmla="*/ 153 h 667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</a:cxnLst>
              <a:rect l="l" t="t" r="r" b="b"/>
              <a:pathLst>
                <a:path w="667513" h="667513">
                  <a:moveTo>
                    <a:pt x="257881" y="622341"/>
                  </a:moveTo>
                  <a:cubicBezTo>
                    <a:pt x="262095" y="630573"/>
                    <a:pt x="267283" y="638268"/>
                    <a:pt x="273334" y="645259"/>
                  </a:cubicBezTo>
                  <a:cubicBezTo>
                    <a:pt x="274470" y="639395"/>
                    <a:pt x="275905" y="631630"/>
                    <a:pt x="276972" y="622440"/>
                  </a:cubicBezTo>
                  <a:cubicBezTo>
                    <a:pt x="271321" y="623061"/>
                    <a:pt x="265624" y="623121"/>
                    <a:pt x="259962" y="622619"/>
                  </a:cubicBezTo>
                  <a:cubicBezTo>
                    <a:pt x="259272" y="622552"/>
                    <a:pt x="258571" y="622430"/>
                    <a:pt x="257881" y="622341"/>
                  </a:cubicBezTo>
                  <a:close/>
                  <a:moveTo>
                    <a:pt x="409618" y="622319"/>
                  </a:moveTo>
                  <a:cubicBezTo>
                    <a:pt x="408929" y="622408"/>
                    <a:pt x="408239" y="622530"/>
                    <a:pt x="407549" y="622597"/>
                  </a:cubicBezTo>
                  <a:cubicBezTo>
                    <a:pt x="404868" y="622864"/>
                    <a:pt x="402143" y="622997"/>
                    <a:pt x="399395" y="622997"/>
                  </a:cubicBezTo>
                  <a:cubicBezTo>
                    <a:pt x="396479" y="622997"/>
                    <a:pt x="393532" y="622820"/>
                    <a:pt x="390572" y="622530"/>
                  </a:cubicBezTo>
                  <a:cubicBezTo>
                    <a:pt x="391388" y="629892"/>
                    <a:pt x="392696" y="637192"/>
                    <a:pt x="394489" y="644380"/>
                  </a:cubicBezTo>
                  <a:cubicBezTo>
                    <a:pt x="400452" y="637700"/>
                    <a:pt x="405536" y="630287"/>
                    <a:pt x="409618" y="622319"/>
                  </a:cubicBezTo>
                  <a:close/>
                  <a:moveTo>
                    <a:pt x="329306" y="500631"/>
                  </a:moveTo>
                  <a:cubicBezTo>
                    <a:pt x="323388" y="500374"/>
                    <a:pt x="317459" y="500668"/>
                    <a:pt x="311595" y="501510"/>
                  </a:cubicBezTo>
                  <a:cubicBezTo>
                    <a:pt x="312618" y="509087"/>
                    <a:pt x="322842" y="522882"/>
                    <a:pt x="333756" y="522882"/>
                  </a:cubicBezTo>
                  <a:cubicBezTo>
                    <a:pt x="344781" y="522882"/>
                    <a:pt x="355138" y="508798"/>
                    <a:pt x="356007" y="501522"/>
                  </a:cubicBezTo>
                  <a:cubicBezTo>
                    <a:pt x="350116" y="500647"/>
                    <a:pt x="344156" y="500349"/>
                    <a:pt x="338207" y="500631"/>
                  </a:cubicBezTo>
                  <a:close/>
                  <a:moveTo>
                    <a:pt x="333757" y="456131"/>
                  </a:moveTo>
                  <a:cubicBezTo>
                    <a:pt x="261444" y="456131"/>
                    <a:pt x="222505" y="507718"/>
                    <a:pt x="222505" y="556258"/>
                  </a:cubicBezTo>
                  <a:cubicBezTo>
                    <a:pt x="221636" y="567441"/>
                    <a:pt x="225383" y="578493"/>
                    <a:pt x="232873" y="586842"/>
                  </a:cubicBezTo>
                  <a:cubicBezTo>
                    <a:pt x="240363" y="595191"/>
                    <a:pt x="250944" y="600111"/>
                    <a:pt x="262156" y="600458"/>
                  </a:cubicBezTo>
                  <a:cubicBezTo>
                    <a:pt x="287399" y="602983"/>
                    <a:pt x="317381" y="589633"/>
                    <a:pt x="322632" y="565826"/>
                  </a:cubicBezTo>
                  <a:lnTo>
                    <a:pt x="322632" y="543309"/>
                  </a:lnTo>
                  <a:cubicBezTo>
                    <a:pt x="304221" y="536691"/>
                    <a:pt x="291242" y="520096"/>
                    <a:pt x="289257" y="500632"/>
                  </a:cubicBezTo>
                  <a:cubicBezTo>
                    <a:pt x="289094" y="495146"/>
                    <a:pt x="291189" y="489832"/>
                    <a:pt x="295053" y="485935"/>
                  </a:cubicBezTo>
                  <a:cubicBezTo>
                    <a:pt x="302796" y="478237"/>
                    <a:pt x="315067" y="478303"/>
                    <a:pt x="329396" y="478370"/>
                  </a:cubicBezTo>
                  <a:lnTo>
                    <a:pt x="338118" y="478370"/>
                  </a:lnTo>
                  <a:cubicBezTo>
                    <a:pt x="352436" y="478293"/>
                    <a:pt x="364674" y="478237"/>
                    <a:pt x="372461" y="485935"/>
                  </a:cubicBezTo>
                  <a:cubicBezTo>
                    <a:pt x="376325" y="489834"/>
                    <a:pt x="378420" y="495146"/>
                    <a:pt x="378257" y="500632"/>
                  </a:cubicBezTo>
                  <a:cubicBezTo>
                    <a:pt x="376272" y="520096"/>
                    <a:pt x="363293" y="536691"/>
                    <a:pt x="344882" y="543309"/>
                  </a:cubicBezTo>
                  <a:lnTo>
                    <a:pt x="344882" y="565826"/>
                  </a:lnTo>
                  <a:cubicBezTo>
                    <a:pt x="350144" y="589633"/>
                    <a:pt x="380148" y="602983"/>
                    <a:pt x="405359" y="600458"/>
                  </a:cubicBezTo>
                  <a:cubicBezTo>
                    <a:pt x="416570" y="600111"/>
                    <a:pt x="427151" y="595191"/>
                    <a:pt x="434642" y="586842"/>
                  </a:cubicBezTo>
                  <a:cubicBezTo>
                    <a:pt x="442132" y="578493"/>
                    <a:pt x="445878" y="567441"/>
                    <a:pt x="445010" y="556258"/>
                  </a:cubicBezTo>
                  <a:cubicBezTo>
                    <a:pt x="445010" y="507718"/>
                    <a:pt x="406071" y="456131"/>
                    <a:pt x="333757" y="456131"/>
                  </a:cubicBezTo>
                  <a:close/>
                  <a:moveTo>
                    <a:pt x="333756" y="344879"/>
                  </a:moveTo>
                  <a:cubicBezTo>
                    <a:pt x="323481" y="344867"/>
                    <a:pt x="313796" y="349673"/>
                    <a:pt x="307588" y="357862"/>
                  </a:cubicBezTo>
                  <a:cubicBezTo>
                    <a:pt x="314129" y="384043"/>
                    <a:pt x="312447" y="411603"/>
                    <a:pt x="302771" y="436795"/>
                  </a:cubicBezTo>
                  <a:cubicBezTo>
                    <a:pt x="323245" y="432908"/>
                    <a:pt x="344266" y="432908"/>
                    <a:pt x="364739" y="436795"/>
                  </a:cubicBezTo>
                  <a:cubicBezTo>
                    <a:pt x="355063" y="411603"/>
                    <a:pt x="353381" y="384043"/>
                    <a:pt x="359922" y="357862"/>
                  </a:cubicBezTo>
                  <a:cubicBezTo>
                    <a:pt x="353716" y="349673"/>
                    <a:pt x="344030" y="344867"/>
                    <a:pt x="333756" y="344879"/>
                  </a:cubicBezTo>
                  <a:close/>
                  <a:moveTo>
                    <a:pt x="426017" y="325889"/>
                  </a:moveTo>
                  <a:cubicBezTo>
                    <a:pt x="430382" y="321673"/>
                    <a:pt x="437320" y="321732"/>
                    <a:pt x="441612" y="326024"/>
                  </a:cubicBezTo>
                  <a:cubicBezTo>
                    <a:pt x="445904" y="330315"/>
                    <a:pt x="445964" y="337255"/>
                    <a:pt x="441748" y="341620"/>
                  </a:cubicBezTo>
                  <a:lnTo>
                    <a:pt x="430623" y="352744"/>
                  </a:lnTo>
                  <a:cubicBezTo>
                    <a:pt x="428537" y="354830"/>
                    <a:pt x="425708" y="356004"/>
                    <a:pt x="422757" y="356004"/>
                  </a:cubicBezTo>
                  <a:cubicBezTo>
                    <a:pt x="418258" y="356002"/>
                    <a:pt x="414202" y="353292"/>
                    <a:pt x="412481" y="349136"/>
                  </a:cubicBezTo>
                  <a:cubicBezTo>
                    <a:pt x="410761" y="344979"/>
                    <a:pt x="411711" y="340195"/>
                    <a:pt x="414892" y="337014"/>
                  </a:cubicBezTo>
                  <a:close/>
                  <a:moveTo>
                    <a:pt x="114511" y="325889"/>
                  </a:moveTo>
                  <a:cubicBezTo>
                    <a:pt x="118876" y="321673"/>
                    <a:pt x="125814" y="321732"/>
                    <a:pt x="130106" y="326024"/>
                  </a:cubicBezTo>
                  <a:cubicBezTo>
                    <a:pt x="134398" y="330315"/>
                    <a:pt x="134458" y="337255"/>
                    <a:pt x="130242" y="341620"/>
                  </a:cubicBezTo>
                  <a:lnTo>
                    <a:pt x="119117" y="352744"/>
                  </a:lnTo>
                  <a:cubicBezTo>
                    <a:pt x="117031" y="354830"/>
                    <a:pt x="114202" y="356004"/>
                    <a:pt x="111251" y="356004"/>
                  </a:cubicBezTo>
                  <a:cubicBezTo>
                    <a:pt x="106752" y="356002"/>
                    <a:pt x="102698" y="353292"/>
                    <a:pt x="100975" y="349136"/>
                  </a:cubicBezTo>
                  <a:cubicBezTo>
                    <a:pt x="99255" y="344979"/>
                    <a:pt x="100205" y="340195"/>
                    <a:pt x="103386" y="337014"/>
                  </a:cubicBezTo>
                  <a:close/>
                  <a:moveTo>
                    <a:pt x="481644" y="325888"/>
                  </a:moveTo>
                  <a:cubicBezTo>
                    <a:pt x="486009" y="321672"/>
                    <a:pt x="492947" y="321731"/>
                    <a:pt x="497239" y="326023"/>
                  </a:cubicBezTo>
                  <a:cubicBezTo>
                    <a:pt x="501531" y="330314"/>
                    <a:pt x="501591" y="337254"/>
                    <a:pt x="497375" y="341619"/>
                  </a:cubicBezTo>
                  <a:lnTo>
                    <a:pt x="430623" y="408370"/>
                  </a:lnTo>
                  <a:cubicBezTo>
                    <a:pt x="427829" y="411262"/>
                    <a:pt x="423693" y="412422"/>
                    <a:pt x="419804" y="411404"/>
                  </a:cubicBezTo>
                  <a:cubicBezTo>
                    <a:pt x="415915" y="410387"/>
                    <a:pt x="412877" y="407348"/>
                    <a:pt x="411859" y="403459"/>
                  </a:cubicBezTo>
                  <a:cubicBezTo>
                    <a:pt x="410841" y="399568"/>
                    <a:pt x="412001" y="395433"/>
                    <a:pt x="414892" y="392639"/>
                  </a:cubicBezTo>
                  <a:close/>
                  <a:moveTo>
                    <a:pt x="170138" y="325888"/>
                  </a:moveTo>
                  <a:cubicBezTo>
                    <a:pt x="174504" y="321672"/>
                    <a:pt x="181442" y="321731"/>
                    <a:pt x="185733" y="326023"/>
                  </a:cubicBezTo>
                  <a:cubicBezTo>
                    <a:pt x="190025" y="330314"/>
                    <a:pt x="190085" y="337254"/>
                    <a:pt x="185869" y="341619"/>
                  </a:cubicBezTo>
                  <a:lnTo>
                    <a:pt x="119117" y="408370"/>
                  </a:lnTo>
                  <a:cubicBezTo>
                    <a:pt x="116323" y="411262"/>
                    <a:pt x="112188" y="412422"/>
                    <a:pt x="108298" y="411404"/>
                  </a:cubicBezTo>
                  <a:cubicBezTo>
                    <a:pt x="104409" y="410387"/>
                    <a:pt x="101371" y="407348"/>
                    <a:pt x="100353" y="403459"/>
                  </a:cubicBezTo>
                  <a:cubicBezTo>
                    <a:pt x="99335" y="399568"/>
                    <a:pt x="100495" y="395433"/>
                    <a:pt x="103387" y="392639"/>
                  </a:cubicBezTo>
                  <a:close/>
                  <a:moveTo>
                    <a:pt x="474482" y="279453"/>
                  </a:moveTo>
                  <a:cubicBezTo>
                    <a:pt x="450812" y="282708"/>
                    <a:pt x="428189" y="293575"/>
                    <a:pt x="410497" y="311519"/>
                  </a:cubicBezTo>
                  <a:cubicBezTo>
                    <a:pt x="375113" y="347410"/>
                    <a:pt x="368318" y="402620"/>
                    <a:pt x="393945" y="446018"/>
                  </a:cubicBezTo>
                  <a:cubicBezTo>
                    <a:pt x="416445" y="455758"/>
                    <a:pt x="435496" y="472038"/>
                    <a:pt x="448625" y="492743"/>
                  </a:cubicBezTo>
                  <a:cubicBezTo>
                    <a:pt x="461631" y="497936"/>
                    <a:pt x="475505" y="500613"/>
                    <a:pt x="489510" y="500631"/>
                  </a:cubicBezTo>
                  <a:cubicBezTo>
                    <a:pt x="539908" y="500681"/>
                    <a:pt x="584028" y="466798"/>
                    <a:pt x="596989" y="418094"/>
                  </a:cubicBezTo>
                  <a:cubicBezTo>
                    <a:pt x="609949" y="369391"/>
                    <a:pt x="588504" y="318063"/>
                    <a:pt x="544747" y="293057"/>
                  </a:cubicBezTo>
                  <a:cubicBezTo>
                    <a:pt x="522868" y="280554"/>
                    <a:pt x="498152" y="276198"/>
                    <a:pt x="474482" y="279453"/>
                  </a:cubicBezTo>
                  <a:close/>
                  <a:moveTo>
                    <a:pt x="192751" y="278131"/>
                  </a:moveTo>
                  <a:cubicBezTo>
                    <a:pt x="168912" y="274843"/>
                    <a:pt x="144014" y="279232"/>
                    <a:pt x="121980" y="291837"/>
                  </a:cubicBezTo>
                  <a:cubicBezTo>
                    <a:pt x="77911" y="317046"/>
                    <a:pt x="56369" y="368790"/>
                    <a:pt x="69525" y="417824"/>
                  </a:cubicBezTo>
                  <a:cubicBezTo>
                    <a:pt x="82681" y="466859"/>
                    <a:pt x="127234" y="500868"/>
                    <a:pt x="178002" y="500631"/>
                  </a:cubicBezTo>
                  <a:cubicBezTo>
                    <a:pt x="192011" y="500596"/>
                    <a:pt x="205885" y="497901"/>
                    <a:pt x="218889" y="492689"/>
                  </a:cubicBezTo>
                  <a:cubicBezTo>
                    <a:pt x="232018" y="471983"/>
                    <a:pt x="251069" y="455703"/>
                    <a:pt x="273569" y="445963"/>
                  </a:cubicBezTo>
                  <a:cubicBezTo>
                    <a:pt x="299507" y="402319"/>
                    <a:pt x="292772" y="346676"/>
                    <a:pt x="257172" y="310480"/>
                  </a:cubicBezTo>
                  <a:cubicBezTo>
                    <a:pt x="239372" y="292382"/>
                    <a:pt x="216591" y="281418"/>
                    <a:pt x="192751" y="278131"/>
                  </a:cubicBezTo>
                  <a:close/>
                  <a:moveTo>
                    <a:pt x="489510" y="255877"/>
                  </a:moveTo>
                  <a:cubicBezTo>
                    <a:pt x="540655" y="255804"/>
                    <a:pt x="587346" y="284961"/>
                    <a:pt x="609734" y="330946"/>
                  </a:cubicBezTo>
                  <a:cubicBezTo>
                    <a:pt x="632122" y="376931"/>
                    <a:pt x="626269" y="431666"/>
                    <a:pt x="594664" y="471878"/>
                  </a:cubicBezTo>
                  <a:cubicBezTo>
                    <a:pt x="563059" y="512091"/>
                    <a:pt x="511258" y="530712"/>
                    <a:pt x="461284" y="519826"/>
                  </a:cubicBezTo>
                  <a:cubicBezTo>
                    <a:pt x="465180" y="531582"/>
                    <a:pt x="467196" y="543877"/>
                    <a:pt x="467258" y="556261"/>
                  </a:cubicBezTo>
                  <a:cubicBezTo>
                    <a:pt x="468671" y="578950"/>
                    <a:pt x="457525" y="600586"/>
                    <a:pt x="438233" y="612610"/>
                  </a:cubicBezTo>
                  <a:cubicBezTo>
                    <a:pt x="431976" y="629896"/>
                    <a:pt x="422703" y="645935"/>
                    <a:pt x="410843" y="659981"/>
                  </a:cubicBezTo>
                  <a:cubicBezTo>
                    <a:pt x="406764" y="664718"/>
                    <a:pt x="400839" y="667463"/>
                    <a:pt x="394589" y="667513"/>
                  </a:cubicBezTo>
                  <a:cubicBezTo>
                    <a:pt x="392860" y="667508"/>
                    <a:pt x="391139" y="667299"/>
                    <a:pt x="389460" y="666890"/>
                  </a:cubicBezTo>
                  <a:cubicBezTo>
                    <a:pt x="381209" y="664728"/>
                    <a:pt x="374842" y="658166"/>
                    <a:pt x="372926" y="649856"/>
                  </a:cubicBezTo>
                  <a:cubicBezTo>
                    <a:pt x="370262" y="639132"/>
                    <a:pt x="368534" y="628195"/>
                    <a:pt x="367765" y="617170"/>
                  </a:cubicBezTo>
                  <a:cubicBezTo>
                    <a:pt x="354426" y="612551"/>
                    <a:pt x="342646" y="604293"/>
                    <a:pt x="333756" y="593329"/>
                  </a:cubicBezTo>
                  <a:cubicBezTo>
                    <a:pt x="324873" y="604321"/>
                    <a:pt x="313093" y="612610"/>
                    <a:pt x="299746" y="617259"/>
                  </a:cubicBezTo>
                  <a:cubicBezTo>
                    <a:pt x="298962" y="628270"/>
                    <a:pt x="297235" y="639194"/>
                    <a:pt x="294585" y="649911"/>
                  </a:cubicBezTo>
                  <a:cubicBezTo>
                    <a:pt x="292649" y="658199"/>
                    <a:pt x="286285" y="664735"/>
                    <a:pt x="278052" y="666888"/>
                  </a:cubicBezTo>
                  <a:cubicBezTo>
                    <a:pt x="276373" y="667298"/>
                    <a:pt x="274652" y="667506"/>
                    <a:pt x="272923" y="667512"/>
                  </a:cubicBezTo>
                  <a:cubicBezTo>
                    <a:pt x="266677" y="667466"/>
                    <a:pt x="260756" y="664724"/>
                    <a:pt x="256680" y="659990"/>
                  </a:cubicBezTo>
                  <a:cubicBezTo>
                    <a:pt x="244815" y="645941"/>
                    <a:pt x="235536" y="629899"/>
                    <a:pt x="229278" y="612607"/>
                  </a:cubicBezTo>
                  <a:cubicBezTo>
                    <a:pt x="209986" y="600584"/>
                    <a:pt x="198841" y="578948"/>
                    <a:pt x="200253" y="556259"/>
                  </a:cubicBezTo>
                  <a:cubicBezTo>
                    <a:pt x="200315" y="543875"/>
                    <a:pt x="202330" y="531578"/>
                    <a:pt x="206227" y="519823"/>
                  </a:cubicBezTo>
                  <a:cubicBezTo>
                    <a:pt x="137722" y="534722"/>
                    <a:pt x="69362" y="494097"/>
                    <a:pt x="49706" y="426801"/>
                  </a:cubicBezTo>
                  <a:cubicBezTo>
                    <a:pt x="30050" y="359504"/>
                    <a:pt x="65794" y="288470"/>
                    <a:pt x="131550" y="264154"/>
                  </a:cubicBezTo>
                  <a:cubicBezTo>
                    <a:pt x="197307" y="239839"/>
                    <a:pt x="270668" y="270527"/>
                    <a:pt x="299524" y="334421"/>
                  </a:cubicBezTo>
                  <a:cubicBezTo>
                    <a:pt x="319641" y="318713"/>
                    <a:pt x="347869" y="318713"/>
                    <a:pt x="367988" y="334421"/>
                  </a:cubicBezTo>
                  <a:cubicBezTo>
                    <a:pt x="389580" y="286666"/>
                    <a:pt x="437102" y="255951"/>
                    <a:pt x="489510" y="255877"/>
                  </a:cubicBezTo>
                  <a:close/>
                  <a:moveTo>
                    <a:pt x="608624" y="23016"/>
                  </a:moveTo>
                  <a:cubicBezTo>
                    <a:pt x="511757" y="41941"/>
                    <a:pt x="472307" y="129795"/>
                    <a:pt x="459703" y="167421"/>
                  </a:cubicBezTo>
                  <a:cubicBezTo>
                    <a:pt x="478514" y="168696"/>
                    <a:pt x="497058" y="172571"/>
                    <a:pt x="514806" y="178936"/>
                  </a:cubicBezTo>
                  <a:cubicBezTo>
                    <a:pt x="529583" y="170769"/>
                    <a:pt x="540644" y="157222"/>
                    <a:pt x="545690" y="141111"/>
                  </a:cubicBezTo>
                  <a:cubicBezTo>
                    <a:pt x="548527" y="131604"/>
                    <a:pt x="550392" y="121835"/>
                    <a:pt x="551253" y="111951"/>
                  </a:cubicBezTo>
                  <a:cubicBezTo>
                    <a:pt x="553856" y="90412"/>
                    <a:pt x="556749" y="65992"/>
                    <a:pt x="586119" y="56202"/>
                  </a:cubicBezTo>
                  <a:cubicBezTo>
                    <a:pt x="591956" y="54261"/>
                    <a:pt x="598262" y="57419"/>
                    <a:pt x="600204" y="63255"/>
                  </a:cubicBezTo>
                  <a:cubicBezTo>
                    <a:pt x="602145" y="69092"/>
                    <a:pt x="598987" y="75398"/>
                    <a:pt x="593150" y="77340"/>
                  </a:cubicBezTo>
                  <a:cubicBezTo>
                    <a:pt x="577798" y="82446"/>
                    <a:pt x="575996" y="92459"/>
                    <a:pt x="573348" y="114620"/>
                  </a:cubicBezTo>
                  <a:cubicBezTo>
                    <a:pt x="572336" y="126002"/>
                    <a:pt x="570145" y="137246"/>
                    <a:pt x="566806" y="148174"/>
                  </a:cubicBezTo>
                  <a:cubicBezTo>
                    <a:pt x="561614" y="164224"/>
                    <a:pt x="552011" y="178490"/>
                    <a:pt x="539092" y="189337"/>
                  </a:cubicBezTo>
                  <a:cubicBezTo>
                    <a:pt x="567652" y="204022"/>
                    <a:pt x="592807" y="224542"/>
                    <a:pt x="612931" y="249568"/>
                  </a:cubicBezTo>
                  <a:cubicBezTo>
                    <a:pt x="632318" y="221959"/>
                    <a:pt x="643524" y="189441"/>
                    <a:pt x="645259" y="155750"/>
                  </a:cubicBezTo>
                  <a:cubicBezTo>
                    <a:pt x="643572" y="109252"/>
                    <a:pt x="631025" y="63796"/>
                    <a:pt x="608624" y="23016"/>
                  </a:cubicBezTo>
                  <a:close/>
                  <a:moveTo>
                    <a:pt x="58885" y="23016"/>
                  </a:moveTo>
                  <a:cubicBezTo>
                    <a:pt x="36485" y="63795"/>
                    <a:pt x="23937" y="109253"/>
                    <a:pt x="22250" y="155750"/>
                  </a:cubicBezTo>
                  <a:cubicBezTo>
                    <a:pt x="23996" y="189366"/>
                    <a:pt x="35114" y="221821"/>
                    <a:pt x="54346" y="249446"/>
                  </a:cubicBezTo>
                  <a:cubicBezTo>
                    <a:pt x="74601" y="224490"/>
                    <a:pt x="99811" y="204003"/>
                    <a:pt x="128383" y="189281"/>
                  </a:cubicBezTo>
                  <a:cubicBezTo>
                    <a:pt x="115467" y="178434"/>
                    <a:pt x="105867" y="164169"/>
                    <a:pt x="100682" y="148118"/>
                  </a:cubicBezTo>
                  <a:cubicBezTo>
                    <a:pt x="97344" y="137187"/>
                    <a:pt x="95151" y="125938"/>
                    <a:pt x="94140" y="114554"/>
                  </a:cubicBezTo>
                  <a:cubicBezTo>
                    <a:pt x="91492" y="92393"/>
                    <a:pt x="89668" y="82380"/>
                    <a:pt x="74337" y="77273"/>
                  </a:cubicBezTo>
                  <a:cubicBezTo>
                    <a:pt x="68500" y="75332"/>
                    <a:pt x="65343" y="69026"/>
                    <a:pt x="67284" y="63189"/>
                  </a:cubicBezTo>
                  <a:cubicBezTo>
                    <a:pt x="69225" y="57352"/>
                    <a:pt x="75531" y="54195"/>
                    <a:pt x="81368" y="56136"/>
                  </a:cubicBezTo>
                  <a:cubicBezTo>
                    <a:pt x="110739" y="65927"/>
                    <a:pt x="113664" y="90346"/>
                    <a:pt x="116234" y="111885"/>
                  </a:cubicBezTo>
                  <a:cubicBezTo>
                    <a:pt x="117098" y="121771"/>
                    <a:pt x="118961" y="131544"/>
                    <a:pt x="121797" y="141055"/>
                  </a:cubicBezTo>
                  <a:cubicBezTo>
                    <a:pt x="126837" y="157169"/>
                    <a:pt x="137899" y="170719"/>
                    <a:pt x="152681" y="178880"/>
                  </a:cubicBezTo>
                  <a:cubicBezTo>
                    <a:pt x="170438" y="172519"/>
                    <a:pt x="188990" y="168648"/>
                    <a:pt x="207808" y="167377"/>
                  </a:cubicBezTo>
                  <a:cubicBezTo>
                    <a:pt x="195270" y="129963"/>
                    <a:pt x="155920" y="41929"/>
                    <a:pt x="58885" y="23016"/>
                  </a:cubicBezTo>
                  <a:close/>
                  <a:moveTo>
                    <a:pt x="57462" y="154"/>
                  </a:moveTo>
                  <a:cubicBezTo>
                    <a:pt x="170215" y="18910"/>
                    <a:pt x="214928" y="118537"/>
                    <a:pt x="228935" y="160488"/>
                  </a:cubicBezTo>
                  <a:cubicBezTo>
                    <a:pt x="231103" y="166978"/>
                    <a:pt x="230145" y="174106"/>
                    <a:pt x="226341" y="179793"/>
                  </a:cubicBezTo>
                  <a:cubicBezTo>
                    <a:pt x="222536" y="185479"/>
                    <a:pt x="216314" y="189086"/>
                    <a:pt x="209488" y="189559"/>
                  </a:cubicBezTo>
                  <a:cubicBezTo>
                    <a:pt x="155380" y="194018"/>
                    <a:pt x="105564" y="220773"/>
                    <a:pt x="71968" y="263419"/>
                  </a:cubicBezTo>
                  <a:cubicBezTo>
                    <a:pt x="67753" y="268765"/>
                    <a:pt x="61318" y="271877"/>
                    <a:pt x="54513" y="271864"/>
                  </a:cubicBezTo>
                  <a:lnTo>
                    <a:pt x="54456" y="271864"/>
                  </a:lnTo>
                  <a:cubicBezTo>
                    <a:pt x="47566" y="271848"/>
                    <a:pt x="41068" y="268654"/>
                    <a:pt x="36846" y="263208"/>
                  </a:cubicBezTo>
                  <a:cubicBezTo>
                    <a:pt x="14449" y="231697"/>
                    <a:pt x="1651" y="194376"/>
                    <a:pt x="0" y="155750"/>
                  </a:cubicBezTo>
                  <a:cubicBezTo>
                    <a:pt x="0" y="91736"/>
                    <a:pt x="33019" y="14928"/>
                    <a:pt x="46504" y="3491"/>
                  </a:cubicBezTo>
                  <a:cubicBezTo>
                    <a:pt x="49459" y="772"/>
                    <a:pt x="53492" y="-456"/>
                    <a:pt x="57462" y="154"/>
                  </a:cubicBezTo>
                  <a:close/>
                  <a:moveTo>
                    <a:pt x="610061" y="153"/>
                  </a:moveTo>
                  <a:cubicBezTo>
                    <a:pt x="614030" y="-455"/>
                    <a:pt x="618059" y="777"/>
                    <a:pt x="621010" y="3503"/>
                  </a:cubicBezTo>
                  <a:cubicBezTo>
                    <a:pt x="634493" y="14929"/>
                    <a:pt x="667513" y="91737"/>
                    <a:pt x="667513" y="155751"/>
                  </a:cubicBezTo>
                  <a:cubicBezTo>
                    <a:pt x="665861" y="194376"/>
                    <a:pt x="653065" y="231698"/>
                    <a:pt x="630667" y="263209"/>
                  </a:cubicBezTo>
                  <a:cubicBezTo>
                    <a:pt x="626445" y="268655"/>
                    <a:pt x="619946" y="271849"/>
                    <a:pt x="613056" y="271865"/>
                  </a:cubicBezTo>
                  <a:lnTo>
                    <a:pt x="612977" y="271865"/>
                  </a:lnTo>
                  <a:cubicBezTo>
                    <a:pt x="606171" y="271878"/>
                    <a:pt x="599735" y="268764"/>
                    <a:pt x="595522" y="263420"/>
                  </a:cubicBezTo>
                  <a:cubicBezTo>
                    <a:pt x="561930" y="220779"/>
                    <a:pt x="512123" y="194024"/>
                    <a:pt x="458025" y="189560"/>
                  </a:cubicBezTo>
                  <a:cubicBezTo>
                    <a:pt x="451201" y="189084"/>
                    <a:pt x="444982" y="185480"/>
                    <a:pt x="441177" y="179798"/>
                  </a:cubicBezTo>
                  <a:cubicBezTo>
                    <a:pt x="437371" y="174115"/>
                    <a:pt x="436408" y="166991"/>
                    <a:pt x="438567" y="160501"/>
                  </a:cubicBezTo>
                  <a:cubicBezTo>
                    <a:pt x="452584" y="118536"/>
                    <a:pt x="497296" y="18910"/>
                    <a:pt x="610061" y="153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379070E-F327-E737-41AB-34029CB5F96B}"/>
                </a:ext>
              </a:extLst>
            </p:cNvPr>
            <p:cNvSpPr/>
            <p:nvPr/>
          </p:nvSpPr>
          <p:spPr>
            <a:xfrm>
              <a:off x="10387181" y="5665435"/>
              <a:ext cx="667511" cy="532463"/>
            </a:xfrm>
            <a:custGeom>
              <a:avLst/>
              <a:gdLst>
                <a:gd name="connsiteX0" fmla="*/ 651439 w 667511"/>
                <a:gd name="connsiteY0" fmla="*/ 337402 h 532463"/>
                <a:gd name="connsiteX1" fmla="*/ 651441 w 667511"/>
                <a:gd name="connsiteY1" fmla="*/ 337402 h 532463"/>
                <a:gd name="connsiteX2" fmla="*/ 651441 w 667511"/>
                <a:gd name="connsiteY2" fmla="*/ 337403 h 532463"/>
                <a:gd name="connsiteX3" fmla="*/ 116358 w 667511"/>
                <a:gd name="connsiteY3" fmla="*/ 250734 h 532463"/>
                <a:gd name="connsiteX4" fmla="*/ 112297 w 667511"/>
                <a:gd name="connsiteY4" fmla="*/ 251477 h 532463"/>
                <a:gd name="connsiteX5" fmla="*/ 104887 w 667511"/>
                <a:gd name="connsiteY5" fmla="*/ 260951 h 532463"/>
                <a:gd name="connsiteX6" fmla="*/ 98231 w 667511"/>
                <a:gd name="connsiteY6" fmla="*/ 320309 h 532463"/>
                <a:gd name="connsiteX7" fmla="*/ 80827 w 667511"/>
                <a:gd name="connsiteY7" fmla="*/ 346167 h 532463"/>
                <a:gd name="connsiteX8" fmla="*/ 28190 w 667511"/>
                <a:gd name="connsiteY8" fmla="*/ 374708 h 532463"/>
                <a:gd name="connsiteX9" fmla="*/ 22194 w 667511"/>
                <a:gd name="connsiteY9" fmla="*/ 385293 h 532463"/>
                <a:gd name="connsiteX10" fmla="*/ 29100 w 667511"/>
                <a:gd name="connsiteY10" fmla="*/ 395309 h 532463"/>
                <a:gd name="connsiteX11" fmla="*/ 82902 w 667511"/>
                <a:gd name="connsiteY11" fmla="*/ 418549 h 532463"/>
                <a:gd name="connsiteX12" fmla="*/ 102647 w 667511"/>
                <a:gd name="connsiteY12" fmla="*/ 443342 h 532463"/>
                <a:gd name="connsiteX13" fmla="*/ 113241 w 667511"/>
                <a:gd name="connsiteY13" fmla="*/ 500870 h 532463"/>
                <a:gd name="connsiteX14" fmla="*/ 121365 w 667511"/>
                <a:gd name="connsiteY14" fmla="*/ 509806 h 532463"/>
                <a:gd name="connsiteX15" fmla="*/ 132986 w 667511"/>
                <a:gd name="connsiteY15" fmla="*/ 506516 h 532463"/>
                <a:gd name="connsiteX16" fmla="*/ 173797 w 667511"/>
                <a:gd name="connsiteY16" fmla="*/ 461755 h 532463"/>
                <a:gd name="connsiteX17" fmla="*/ 202727 w 667511"/>
                <a:gd name="connsiteY17" fmla="*/ 451028 h 532463"/>
                <a:gd name="connsiteX18" fmla="*/ 262863 w 667511"/>
                <a:gd name="connsiteY18" fmla="*/ 458338 h 532463"/>
                <a:gd name="connsiteX19" fmla="*/ 273823 w 667511"/>
                <a:gd name="connsiteY19" fmla="*/ 453258 h 532463"/>
                <a:gd name="connsiteX20" fmla="*/ 274221 w 667511"/>
                <a:gd name="connsiteY20" fmla="*/ 441180 h 532463"/>
                <a:gd name="connsiteX21" fmla="*/ 244747 w 667511"/>
                <a:gd name="connsiteY21" fmla="*/ 390662 h 532463"/>
                <a:gd name="connsiteX22" fmla="*/ 243538 w 667511"/>
                <a:gd name="connsiteY22" fmla="*/ 358992 h 532463"/>
                <a:gd name="connsiteX23" fmla="*/ 269163 w 667511"/>
                <a:gd name="connsiteY23" fmla="*/ 306289 h 532463"/>
                <a:gd name="connsiteX24" fmla="*/ 267862 w 667511"/>
                <a:gd name="connsiteY24" fmla="*/ 294194 h 532463"/>
                <a:gd name="connsiteX25" fmla="*/ 256417 w 667511"/>
                <a:gd name="connsiteY25" fmla="*/ 290070 h 532463"/>
                <a:gd name="connsiteX26" fmla="*/ 197890 w 667511"/>
                <a:gd name="connsiteY26" fmla="*/ 302760 h 532463"/>
                <a:gd name="connsiteX27" fmla="*/ 167828 w 667511"/>
                <a:gd name="connsiteY27" fmla="*/ 294519 h 532463"/>
                <a:gd name="connsiteX28" fmla="*/ 124122 w 667511"/>
                <a:gd name="connsiteY28" fmla="*/ 253830 h 532463"/>
                <a:gd name="connsiteX29" fmla="*/ 116358 w 667511"/>
                <a:gd name="connsiteY29" fmla="*/ 250734 h 532463"/>
                <a:gd name="connsiteX30" fmla="*/ 565930 w 667511"/>
                <a:gd name="connsiteY30" fmla="*/ 242715 h 532463"/>
                <a:gd name="connsiteX31" fmla="*/ 556109 w 667511"/>
                <a:gd name="connsiteY31" fmla="*/ 244476 h 532463"/>
                <a:gd name="connsiteX32" fmla="*/ 515498 w 667511"/>
                <a:gd name="connsiteY32" fmla="*/ 280906 h 532463"/>
                <a:gd name="connsiteX33" fmla="*/ 487033 w 667511"/>
                <a:gd name="connsiteY33" fmla="*/ 288150 h 532463"/>
                <a:gd name="connsiteX34" fmla="*/ 433786 w 667511"/>
                <a:gd name="connsiteY34" fmla="*/ 275570 h 532463"/>
                <a:gd name="connsiteX35" fmla="*/ 424185 w 667511"/>
                <a:gd name="connsiteY35" fmla="*/ 278822 h 532463"/>
                <a:gd name="connsiteX36" fmla="*/ 422959 w 667511"/>
                <a:gd name="connsiteY36" fmla="*/ 288883 h 532463"/>
                <a:gd name="connsiteX37" fmla="*/ 445466 w 667511"/>
                <a:gd name="connsiteY37" fmla="*/ 337460 h 532463"/>
                <a:gd name="connsiteX38" fmla="*/ 443792 w 667511"/>
                <a:gd name="connsiteY38" fmla="*/ 367266 h 532463"/>
                <a:gd name="connsiteX39" fmla="*/ 416003 w 667511"/>
                <a:gd name="connsiteY39" fmla="*/ 412925 h 532463"/>
                <a:gd name="connsiteX40" fmla="*/ 416092 w 667511"/>
                <a:gd name="connsiteY40" fmla="*/ 422908 h 532463"/>
                <a:gd name="connsiteX41" fmla="*/ 425099 w 667511"/>
                <a:gd name="connsiteY41" fmla="*/ 427345 h 532463"/>
                <a:gd name="connsiteX42" fmla="*/ 480154 w 667511"/>
                <a:gd name="connsiteY42" fmla="*/ 421676 h 532463"/>
                <a:gd name="connsiteX43" fmla="*/ 507221 w 667511"/>
                <a:gd name="connsiteY43" fmla="*/ 432293 h 532463"/>
                <a:gd name="connsiteX44" fmla="*/ 543739 w 667511"/>
                <a:gd name="connsiteY44" fmla="*/ 473836 h 532463"/>
                <a:gd name="connsiteX45" fmla="*/ 553336 w 667511"/>
                <a:gd name="connsiteY45" fmla="*/ 476746 h 532463"/>
                <a:gd name="connsiteX46" fmla="*/ 560222 w 667511"/>
                <a:gd name="connsiteY46" fmla="*/ 469455 h 532463"/>
                <a:gd name="connsiteX47" fmla="*/ 570872 w 667511"/>
                <a:gd name="connsiteY47" fmla="*/ 417096 h 532463"/>
                <a:gd name="connsiteX48" fmla="*/ 589897 w 667511"/>
                <a:gd name="connsiteY48" fmla="*/ 394155 h 532463"/>
                <a:gd name="connsiteX49" fmla="*/ 639427 w 667511"/>
                <a:gd name="connsiteY49" fmla="*/ 373832 h 532463"/>
                <a:gd name="connsiteX50" fmla="*/ 639394 w 667511"/>
                <a:gd name="connsiteY50" fmla="*/ 373733 h 532463"/>
                <a:gd name="connsiteX51" fmla="*/ 645296 w 667511"/>
                <a:gd name="connsiteY51" fmla="*/ 365544 h 532463"/>
                <a:gd name="connsiteX52" fmla="*/ 640504 w 667511"/>
                <a:gd name="connsiteY52" fmla="*/ 356660 h 532463"/>
                <a:gd name="connsiteX53" fmla="*/ 592893 w 667511"/>
                <a:gd name="connsiteY53" fmla="*/ 329694 h 532463"/>
                <a:gd name="connsiteX54" fmla="*/ 576952 w 667511"/>
                <a:gd name="connsiteY54" fmla="*/ 305045 h 532463"/>
                <a:gd name="connsiteX55" fmla="*/ 571928 w 667511"/>
                <a:gd name="connsiteY55" fmla="*/ 250689 h 532463"/>
                <a:gd name="connsiteX56" fmla="*/ 565930 w 667511"/>
                <a:gd name="connsiteY56" fmla="*/ 242715 h 532463"/>
                <a:gd name="connsiteX57" fmla="*/ 77655 w 667511"/>
                <a:gd name="connsiteY57" fmla="*/ 133116 h 532463"/>
                <a:gd name="connsiteX58" fmla="*/ 66561 w 667511"/>
                <a:gd name="connsiteY58" fmla="*/ 144209 h 532463"/>
                <a:gd name="connsiteX59" fmla="*/ 77655 w 667511"/>
                <a:gd name="connsiteY59" fmla="*/ 155301 h 532463"/>
                <a:gd name="connsiteX60" fmla="*/ 88747 w 667511"/>
                <a:gd name="connsiteY60" fmla="*/ 144209 h 532463"/>
                <a:gd name="connsiteX61" fmla="*/ 77655 w 667511"/>
                <a:gd name="connsiteY61" fmla="*/ 133116 h 532463"/>
                <a:gd name="connsiteX62" fmla="*/ 629056 w 667511"/>
                <a:gd name="connsiteY62" fmla="*/ 125271 h 532463"/>
                <a:gd name="connsiteX63" fmla="*/ 632305 w 667511"/>
                <a:gd name="connsiteY63" fmla="*/ 128521 h 532463"/>
                <a:gd name="connsiteX64" fmla="*/ 635556 w 667511"/>
                <a:gd name="connsiteY64" fmla="*/ 125271 h 532463"/>
                <a:gd name="connsiteX65" fmla="*/ 651241 w 667511"/>
                <a:gd name="connsiteY65" fmla="*/ 125271 h 532463"/>
                <a:gd name="connsiteX66" fmla="*/ 651243 w 667511"/>
                <a:gd name="connsiteY66" fmla="*/ 140958 h 532463"/>
                <a:gd name="connsiteX67" fmla="*/ 647993 w 667511"/>
                <a:gd name="connsiteY67" fmla="*/ 144208 h 532463"/>
                <a:gd name="connsiteX68" fmla="*/ 651243 w 667511"/>
                <a:gd name="connsiteY68" fmla="*/ 147458 h 532463"/>
                <a:gd name="connsiteX69" fmla="*/ 651108 w 667511"/>
                <a:gd name="connsiteY69" fmla="*/ 163008 h 532463"/>
                <a:gd name="connsiteX70" fmla="*/ 635558 w 667511"/>
                <a:gd name="connsiteY70" fmla="*/ 163143 h 532463"/>
                <a:gd name="connsiteX71" fmla="*/ 632307 w 667511"/>
                <a:gd name="connsiteY71" fmla="*/ 159893 h 532463"/>
                <a:gd name="connsiteX72" fmla="*/ 629057 w 667511"/>
                <a:gd name="connsiteY72" fmla="*/ 163143 h 532463"/>
                <a:gd name="connsiteX73" fmla="*/ 618269 w 667511"/>
                <a:gd name="connsiteY73" fmla="*/ 166168 h 532463"/>
                <a:gd name="connsiteX74" fmla="*/ 610345 w 667511"/>
                <a:gd name="connsiteY74" fmla="*/ 158245 h 532463"/>
                <a:gd name="connsiteX75" fmla="*/ 613371 w 667511"/>
                <a:gd name="connsiteY75" fmla="*/ 147456 h 532463"/>
                <a:gd name="connsiteX76" fmla="*/ 616620 w 667511"/>
                <a:gd name="connsiteY76" fmla="*/ 144206 h 532463"/>
                <a:gd name="connsiteX77" fmla="*/ 613371 w 667511"/>
                <a:gd name="connsiteY77" fmla="*/ 140957 h 532463"/>
                <a:gd name="connsiteX78" fmla="*/ 613505 w 667511"/>
                <a:gd name="connsiteY78" fmla="*/ 125406 h 532463"/>
                <a:gd name="connsiteX79" fmla="*/ 629056 w 667511"/>
                <a:gd name="connsiteY79" fmla="*/ 125271 h 532463"/>
                <a:gd name="connsiteX80" fmla="*/ 77655 w 667511"/>
                <a:gd name="connsiteY80" fmla="*/ 88742 h 532463"/>
                <a:gd name="connsiteX81" fmla="*/ 88748 w 667511"/>
                <a:gd name="connsiteY81" fmla="*/ 99834 h 532463"/>
                <a:gd name="connsiteX82" fmla="*/ 122027 w 667511"/>
                <a:gd name="connsiteY82" fmla="*/ 133114 h 532463"/>
                <a:gd name="connsiteX83" fmla="*/ 133119 w 667511"/>
                <a:gd name="connsiteY83" fmla="*/ 144206 h 532463"/>
                <a:gd name="connsiteX84" fmla="*/ 122027 w 667511"/>
                <a:gd name="connsiteY84" fmla="*/ 155298 h 532463"/>
                <a:gd name="connsiteX85" fmla="*/ 88748 w 667511"/>
                <a:gd name="connsiteY85" fmla="*/ 188577 h 532463"/>
                <a:gd name="connsiteX86" fmla="*/ 77655 w 667511"/>
                <a:gd name="connsiteY86" fmla="*/ 199669 h 532463"/>
                <a:gd name="connsiteX87" fmla="*/ 66563 w 667511"/>
                <a:gd name="connsiteY87" fmla="*/ 188577 h 532463"/>
                <a:gd name="connsiteX88" fmla="*/ 33284 w 667511"/>
                <a:gd name="connsiteY88" fmla="*/ 155298 h 532463"/>
                <a:gd name="connsiteX89" fmla="*/ 22192 w 667511"/>
                <a:gd name="connsiteY89" fmla="*/ 144206 h 532463"/>
                <a:gd name="connsiteX90" fmla="*/ 33284 w 667511"/>
                <a:gd name="connsiteY90" fmla="*/ 133114 h 532463"/>
                <a:gd name="connsiteX91" fmla="*/ 66563 w 667511"/>
                <a:gd name="connsiteY91" fmla="*/ 99834 h 532463"/>
                <a:gd name="connsiteX92" fmla="*/ 77655 w 667511"/>
                <a:gd name="connsiteY92" fmla="*/ 88742 h 532463"/>
                <a:gd name="connsiteX93" fmla="*/ 565747 w 667511"/>
                <a:gd name="connsiteY93" fmla="*/ 66558 h 532463"/>
                <a:gd name="connsiteX94" fmla="*/ 554654 w 667511"/>
                <a:gd name="connsiteY94" fmla="*/ 77650 h 532463"/>
                <a:gd name="connsiteX95" fmla="*/ 565747 w 667511"/>
                <a:gd name="connsiteY95" fmla="*/ 88743 h 532463"/>
                <a:gd name="connsiteX96" fmla="*/ 576840 w 667511"/>
                <a:gd name="connsiteY96" fmla="*/ 77650 h 532463"/>
                <a:gd name="connsiteX97" fmla="*/ 565747 w 667511"/>
                <a:gd name="connsiteY97" fmla="*/ 66558 h 532463"/>
                <a:gd name="connsiteX98" fmla="*/ 129870 w 667511"/>
                <a:gd name="connsiteY98" fmla="*/ 58712 h 532463"/>
                <a:gd name="connsiteX99" fmla="*/ 133120 w 667511"/>
                <a:gd name="connsiteY99" fmla="*/ 61962 h 532463"/>
                <a:gd name="connsiteX100" fmla="*/ 136369 w 667511"/>
                <a:gd name="connsiteY100" fmla="*/ 58712 h 532463"/>
                <a:gd name="connsiteX101" fmla="*/ 152055 w 667511"/>
                <a:gd name="connsiteY101" fmla="*/ 58712 h 532463"/>
                <a:gd name="connsiteX102" fmla="*/ 152056 w 667511"/>
                <a:gd name="connsiteY102" fmla="*/ 74399 h 532463"/>
                <a:gd name="connsiteX103" fmla="*/ 148806 w 667511"/>
                <a:gd name="connsiteY103" fmla="*/ 77649 h 532463"/>
                <a:gd name="connsiteX104" fmla="*/ 152056 w 667511"/>
                <a:gd name="connsiteY104" fmla="*/ 80899 h 532463"/>
                <a:gd name="connsiteX105" fmla="*/ 151921 w 667511"/>
                <a:gd name="connsiteY105" fmla="*/ 96449 h 532463"/>
                <a:gd name="connsiteX106" fmla="*/ 136371 w 667511"/>
                <a:gd name="connsiteY106" fmla="*/ 96584 h 532463"/>
                <a:gd name="connsiteX107" fmla="*/ 133121 w 667511"/>
                <a:gd name="connsiteY107" fmla="*/ 93334 h 532463"/>
                <a:gd name="connsiteX108" fmla="*/ 129871 w 667511"/>
                <a:gd name="connsiteY108" fmla="*/ 96584 h 532463"/>
                <a:gd name="connsiteX109" fmla="*/ 119083 w 667511"/>
                <a:gd name="connsiteY109" fmla="*/ 99609 h 532463"/>
                <a:gd name="connsiteX110" fmla="*/ 111159 w 667511"/>
                <a:gd name="connsiteY110" fmla="*/ 91686 h 532463"/>
                <a:gd name="connsiteX111" fmla="*/ 114185 w 667511"/>
                <a:gd name="connsiteY111" fmla="*/ 80897 h 532463"/>
                <a:gd name="connsiteX112" fmla="*/ 117434 w 667511"/>
                <a:gd name="connsiteY112" fmla="*/ 77647 h 532463"/>
                <a:gd name="connsiteX113" fmla="*/ 114185 w 667511"/>
                <a:gd name="connsiteY113" fmla="*/ 74398 h 532463"/>
                <a:gd name="connsiteX114" fmla="*/ 114319 w 667511"/>
                <a:gd name="connsiteY114" fmla="*/ 58847 h 532463"/>
                <a:gd name="connsiteX115" fmla="*/ 129870 w 667511"/>
                <a:gd name="connsiteY115" fmla="*/ 58712 h 532463"/>
                <a:gd name="connsiteX116" fmla="*/ 565749 w 667511"/>
                <a:gd name="connsiteY116" fmla="*/ 22185 h 532463"/>
                <a:gd name="connsiteX117" fmla="*/ 576841 w 667511"/>
                <a:gd name="connsiteY117" fmla="*/ 33277 h 532463"/>
                <a:gd name="connsiteX118" fmla="*/ 610120 w 667511"/>
                <a:gd name="connsiteY118" fmla="*/ 66557 h 532463"/>
                <a:gd name="connsiteX119" fmla="*/ 621212 w 667511"/>
                <a:gd name="connsiteY119" fmla="*/ 77649 h 532463"/>
                <a:gd name="connsiteX120" fmla="*/ 617964 w 667511"/>
                <a:gd name="connsiteY120" fmla="*/ 85493 h 532463"/>
                <a:gd name="connsiteX121" fmla="*/ 610120 w 667511"/>
                <a:gd name="connsiteY121" fmla="*/ 88741 h 532463"/>
                <a:gd name="connsiteX122" fmla="*/ 576841 w 667511"/>
                <a:gd name="connsiteY122" fmla="*/ 122020 h 532463"/>
                <a:gd name="connsiteX123" fmla="*/ 565749 w 667511"/>
                <a:gd name="connsiteY123" fmla="*/ 133112 h 532463"/>
                <a:gd name="connsiteX124" fmla="*/ 554655 w 667511"/>
                <a:gd name="connsiteY124" fmla="*/ 122020 h 532463"/>
                <a:gd name="connsiteX125" fmla="*/ 521377 w 667511"/>
                <a:gd name="connsiteY125" fmla="*/ 88741 h 532463"/>
                <a:gd name="connsiteX126" fmla="*/ 510285 w 667511"/>
                <a:gd name="connsiteY126" fmla="*/ 77649 h 532463"/>
                <a:gd name="connsiteX127" fmla="*/ 521377 w 667511"/>
                <a:gd name="connsiteY127" fmla="*/ 66557 h 532463"/>
                <a:gd name="connsiteX128" fmla="*/ 554655 w 667511"/>
                <a:gd name="connsiteY128" fmla="*/ 33277 h 532463"/>
                <a:gd name="connsiteX129" fmla="*/ 565749 w 667511"/>
                <a:gd name="connsiteY129" fmla="*/ 22185 h 532463"/>
                <a:gd name="connsiteX130" fmla="*/ 343367 w 667511"/>
                <a:gd name="connsiteY130" fmla="*/ 22183 h 532463"/>
                <a:gd name="connsiteX131" fmla="*/ 326729 w 667511"/>
                <a:gd name="connsiteY131" fmla="*/ 33275 h 532463"/>
                <a:gd name="connsiteX132" fmla="*/ 291496 w 667511"/>
                <a:gd name="connsiteY132" fmla="*/ 108031 h 532463"/>
                <a:gd name="connsiteX133" fmla="*/ 260690 w 667511"/>
                <a:gd name="connsiteY133" fmla="*/ 131326 h 532463"/>
                <a:gd name="connsiteX134" fmla="*/ 182496 w 667511"/>
                <a:gd name="connsiteY134" fmla="*/ 143274 h 532463"/>
                <a:gd name="connsiteX135" fmla="*/ 167508 w 667511"/>
                <a:gd name="connsiteY135" fmla="*/ 156586 h 532463"/>
                <a:gd name="connsiteX136" fmla="*/ 172412 w 667511"/>
                <a:gd name="connsiteY136" fmla="*/ 178661 h 532463"/>
                <a:gd name="connsiteX137" fmla="*/ 228420 w 667511"/>
                <a:gd name="connsiteY137" fmla="*/ 235236 h 532463"/>
                <a:gd name="connsiteX138" fmla="*/ 240444 w 667511"/>
                <a:gd name="connsiteY138" fmla="*/ 270811 h 532463"/>
                <a:gd name="connsiteX139" fmla="*/ 251647 w 667511"/>
                <a:gd name="connsiteY139" fmla="*/ 268382 h 532463"/>
                <a:gd name="connsiteX140" fmla="*/ 285226 w 667511"/>
                <a:gd name="connsiteY140" fmla="*/ 280483 h 532463"/>
                <a:gd name="connsiteX141" fmla="*/ 289041 w 667511"/>
                <a:gd name="connsiteY141" fmla="*/ 315971 h 532463"/>
                <a:gd name="connsiteX142" fmla="*/ 263416 w 667511"/>
                <a:gd name="connsiteY142" fmla="*/ 368674 h 532463"/>
                <a:gd name="connsiteX143" fmla="*/ 262707 w 667511"/>
                <a:gd name="connsiteY143" fmla="*/ 370749 h 532463"/>
                <a:gd name="connsiteX144" fmla="*/ 325017 w 667511"/>
                <a:gd name="connsiteY144" fmla="*/ 336471 h 532463"/>
                <a:gd name="connsiteX145" fmla="*/ 362956 w 667511"/>
                <a:gd name="connsiteY145" fmla="*/ 336471 h 532463"/>
                <a:gd name="connsiteX146" fmla="*/ 418233 w 667511"/>
                <a:gd name="connsiteY146" fmla="*/ 366524 h 532463"/>
                <a:gd name="connsiteX147" fmla="*/ 424833 w 667511"/>
                <a:gd name="connsiteY147" fmla="*/ 355674 h 532463"/>
                <a:gd name="connsiteX148" fmla="*/ 425343 w 667511"/>
                <a:gd name="connsiteY148" fmla="*/ 346800 h 532463"/>
                <a:gd name="connsiteX149" fmla="*/ 402824 w 667511"/>
                <a:gd name="connsiteY149" fmla="*/ 298213 h 532463"/>
                <a:gd name="connsiteX150" fmla="*/ 407027 w 667511"/>
                <a:gd name="connsiteY150" fmla="*/ 264841 h 532463"/>
                <a:gd name="connsiteX151" fmla="*/ 438877 w 667511"/>
                <a:gd name="connsiteY151" fmla="*/ 254029 h 532463"/>
                <a:gd name="connsiteX152" fmla="*/ 447939 w 667511"/>
                <a:gd name="connsiteY152" fmla="*/ 256170 h 532463"/>
                <a:gd name="connsiteX153" fmla="*/ 459177 w 667511"/>
                <a:gd name="connsiteY153" fmla="*/ 234638 h 532463"/>
                <a:gd name="connsiteX154" fmla="*/ 514909 w 667511"/>
                <a:gd name="connsiteY154" fmla="*/ 177919 h 532463"/>
                <a:gd name="connsiteX155" fmla="*/ 519746 w 667511"/>
                <a:gd name="connsiteY155" fmla="*/ 155877 h 532463"/>
                <a:gd name="connsiteX156" fmla="*/ 504649 w 667511"/>
                <a:gd name="connsiteY156" fmla="*/ 142632 h 532463"/>
                <a:gd name="connsiteX157" fmla="*/ 426344 w 667511"/>
                <a:gd name="connsiteY157" fmla="*/ 130983 h 532463"/>
                <a:gd name="connsiteX158" fmla="*/ 395517 w 667511"/>
                <a:gd name="connsiteY158" fmla="*/ 107688 h 532463"/>
                <a:gd name="connsiteX159" fmla="*/ 359941 w 667511"/>
                <a:gd name="connsiteY159" fmla="*/ 33199 h 532463"/>
                <a:gd name="connsiteX160" fmla="*/ 343367 w 667511"/>
                <a:gd name="connsiteY160" fmla="*/ 22183 h 532463"/>
                <a:gd name="connsiteX161" fmla="*/ 343289 w 667511"/>
                <a:gd name="connsiteY161" fmla="*/ 0 h 532463"/>
                <a:gd name="connsiteX162" fmla="*/ 343367 w 667511"/>
                <a:gd name="connsiteY162" fmla="*/ 0 h 532463"/>
                <a:gd name="connsiteX163" fmla="*/ 380041 w 667511"/>
                <a:gd name="connsiteY163" fmla="*/ 23638 h 532463"/>
                <a:gd name="connsiteX164" fmla="*/ 415649 w 667511"/>
                <a:gd name="connsiteY164" fmla="*/ 98194 h 532463"/>
                <a:gd name="connsiteX165" fmla="*/ 429693 w 667511"/>
                <a:gd name="connsiteY165" fmla="*/ 109087 h 532463"/>
                <a:gd name="connsiteX166" fmla="*/ 507998 w 667511"/>
                <a:gd name="connsiteY166" fmla="*/ 120734 h 532463"/>
                <a:gd name="connsiteX167" fmla="*/ 540855 w 667511"/>
                <a:gd name="connsiteY167" fmla="*/ 148867 h 532463"/>
                <a:gd name="connsiteX168" fmla="*/ 530816 w 667511"/>
                <a:gd name="connsiteY168" fmla="*/ 193505 h 532463"/>
                <a:gd name="connsiteX169" fmla="*/ 474996 w 667511"/>
                <a:gd name="connsiteY169" fmla="*/ 250301 h 532463"/>
                <a:gd name="connsiteX170" fmla="*/ 469449 w 667511"/>
                <a:gd name="connsiteY170" fmla="*/ 261284 h 532463"/>
                <a:gd name="connsiteX171" fmla="*/ 492190 w 667511"/>
                <a:gd name="connsiteY171" fmla="*/ 266664 h 532463"/>
                <a:gd name="connsiteX172" fmla="*/ 500742 w 667511"/>
                <a:gd name="connsiteY172" fmla="*/ 264445 h 532463"/>
                <a:gd name="connsiteX173" fmla="*/ 541343 w 667511"/>
                <a:gd name="connsiteY173" fmla="*/ 228026 h 532463"/>
                <a:gd name="connsiteX174" fmla="*/ 574013 w 667511"/>
                <a:gd name="connsiteY174" fmla="*/ 222173 h 532463"/>
                <a:gd name="connsiteX175" fmla="*/ 594002 w 667511"/>
                <a:gd name="connsiteY175" fmla="*/ 248670 h 532463"/>
                <a:gd name="connsiteX176" fmla="*/ 599026 w 667511"/>
                <a:gd name="connsiteY176" fmla="*/ 303026 h 532463"/>
                <a:gd name="connsiteX177" fmla="*/ 603841 w 667511"/>
                <a:gd name="connsiteY177" fmla="*/ 310436 h 532463"/>
                <a:gd name="connsiteX178" fmla="*/ 651439 w 667511"/>
                <a:gd name="connsiteY178" fmla="*/ 337402 h 532463"/>
                <a:gd name="connsiteX179" fmla="*/ 651428 w 667511"/>
                <a:gd name="connsiteY179" fmla="*/ 337402 h 532463"/>
                <a:gd name="connsiteX180" fmla="*/ 667448 w 667511"/>
                <a:gd name="connsiteY180" fmla="*/ 366976 h 532463"/>
                <a:gd name="connsiteX181" fmla="*/ 647833 w 667511"/>
                <a:gd name="connsiteY181" fmla="*/ 394298 h 532463"/>
                <a:gd name="connsiteX182" fmla="*/ 598325 w 667511"/>
                <a:gd name="connsiteY182" fmla="*/ 414631 h 532463"/>
                <a:gd name="connsiteX183" fmla="*/ 592611 w 667511"/>
                <a:gd name="connsiteY183" fmla="*/ 421531 h 532463"/>
                <a:gd name="connsiteX184" fmla="*/ 581951 w 667511"/>
                <a:gd name="connsiteY184" fmla="*/ 473857 h 532463"/>
                <a:gd name="connsiteX185" fmla="*/ 559044 w 667511"/>
                <a:gd name="connsiteY185" fmla="*/ 498172 h 532463"/>
                <a:gd name="connsiteX186" fmla="*/ 550791 w 667511"/>
                <a:gd name="connsiteY186" fmla="*/ 499281 h 532463"/>
                <a:gd name="connsiteX187" fmla="*/ 527074 w 667511"/>
                <a:gd name="connsiteY187" fmla="*/ 488487 h 532463"/>
                <a:gd name="connsiteX188" fmla="*/ 490556 w 667511"/>
                <a:gd name="connsiteY188" fmla="*/ 446910 h 532463"/>
                <a:gd name="connsiteX189" fmla="*/ 482426 w 667511"/>
                <a:gd name="connsiteY189" fmla="*/ 443716 h 532463"/>
                <a:gd name="connsiteX190" fmla="*/ 427360 w 667511"/>
                <a:gd name="connsiteY190" fmla="*/ 449407 h 532463"/>
                <a:gd name="connsiteX191" fmla="*/ 397317 w 667511"/>
                <a:gd name="connsiteY191" fmla="*/ 434801 h 532463"/>
                <a:gd name="connsiteX192" fmla="*/ 397033 w 667511"/>
                <a:gd name="connsiteY192" fmla="*/ 401397 h 532463"/>
                <a:gd name="connsiteX193" fmla="*/ 406673 w 667511"/>
                <a:gd name="connsiteY193" fmla="*/ 385556 h 532463"/>
                <a:gd name="connsiteX194" fmla="*/ 352317 w 667511"/>
                <a:gd name="connsiteY194" fmla="*/ 355949 h 532463"/>
                <a:gd name="connsiteX195" fmla="*/ 335677 w 667511"/>
                <a:gd name="connsiteY195" fmla="*/ 355949 h 532463"/>
                <a:gd name="connsiteX196" fmla="*/ 270882 w 667511"/>
                <a:gd name="connsiteY196" fmla="*/ 391580 h 532463"/>
                <a:gd name="connsiteX197" fmla="*/ 293301 w 667511"/>
                <a:gd name="connsiteY197" fmla="*/ 430007 h 532463"/>
                <a:gd name="connsiteX198" fmla="*/ 292347 w 667511"/>
                <a:gd name="connsiteY198" fmla="*/ 465450 h 532463"/>
                <a:gd name="connsiteX199" fmla="*/ 260177 w 667511"/>
                <a:gd name="connsiteY199" fmla="*/ 480358 h 532463"/>
                <a:gd name="connsiteX200" fmla="*/ 200042 w 667511"/>
                <a:gd name="connsiteY200" fmla="*/ 473048 h 532463"/>
                <a:gd name="connsiteX201" fmla="*/ 190202 w 667511"/>
                <a:gd name="connsiteY201" fmla="*/ 476709 h 532463"/>
                <a:gd name="connsiteX202" fmla="*/ 149392 w 667511"/>
                <a:gd name="connsiteY202" fmla="*/ 521470 h 532463"/>
                <a:gd name="connsiteX203" fmla="*/ 124610 w 667511"/>
                <a:gd name="connsiteY203" fmla="*/ 532463 h 532463"/>
                <a:gd name="connsiteX204" fmla="*/ 115270 w 667511"/>
                <a:gd name="connsiteY204" fmla="*/ 531143 h 532463"/>
                <a:gd name="connsiteX205" fmla="*/ 91420 w 667511"/>
                <a:gd name="connsiteY205" fmla="*/ 504897 h 532463"/>
                <a:gd name="connsiteX206" fmla="*/ 80826 w 667511"/>
                <a:gd name="connsiteY206" fmla="*/ 447369 h 532463"/>
                <a:gd name="connsiteX207" fmla="*/ 74104 w 667511"/>
                <a:gd name="connsiteY207" fmla="*/ 438916 h 532463"/>
                <a:gd name="connsiteX208" fmla="*/ 20303 w 667511"/>
                <a:gd name="connsiteY208" fmla="*/ 415676 h 532463"/>
                <a:gd name="connsiteX209" fmla="*/ 34 w 667511"/>
                <a:gd name="connsiteY209" fmla="*/ 386282 h 532463"/>
                <a:gd name="connsiteX210" fmla="*/ 17619 w 667511"/>
                <a:gd name="connsiteY210" fmla="*/ 355208 h 532463"/>
                <a:gd name="connsiteX211" fmla="*/ 70208 w 667511"/>
                <a:gd name="connsiteY211" fmla="*/ 326634 h 532463"/>
                <a:gd name="connsiteX212" fmla="*/ 76131 w 667511"/>
                <a:gd name="connsiteY212" fmla="*/ 317827 h 532463"/>
                <a:gd name="connsiteX213" fmla="*/ 82787 w 667511"/>
                <a:gd name="connsiteY213" fmla="*/ 258469 h 532463"/>
                <a:gd name="connsiteX214" fmla="*/ 104520 w 667511"/>
                <a:gd name="connsiteY214" fmla="*/ 230632 h 532463"/>
                <a:gd name="connsiteX215" fmla="*/ 139152 w 667511"/>
                <a:gd name="connsiteY215" fmla="*/ 237547 h 532463"/>
                <a:gd name="connsiteX216" fmla="*/ 182858 w 667511"/>
                <a:gd name="connsiteY216" fmla="*/ 278236 h 532463"/>
                <a:gd name="connsiteX217" fmla="*/ 193097 w 667511"/>
                <a:gd name="connsiteY217" fmla="*/ 281043 h 532463"/>
                <a:gd name="connsiteX218" fmla="*/ 217424 w 667511"/>
                <a:gd name="connsiteY218" fmla="*/ 275774 h 532463"/>
                <a:gd name="connsiteX219" fmla="*/ 218433 w 667511"/>
                <a:gd name="connsiteY219" fmla="*/ 269439 h 532463"/>
                <a:gd name="connsiteX220" fmla="*/ 212676 w 667511"/>
                <a:gd name="connsiteY220" fmla="*/ 250859 h 532463"/>
                <a:gd name="connsiteX221" fmla="*/ 156613 w 667511"/>
                <a:gd name="connsiteY221" fmla="*/ 194284 h 532463"/>
                <a:gd name="connsiteX222" fmla="*/ 146430 w 667511"/>
                <a:gd name="connsiteY222" fmla="*/ 149623 h 532463"/>
                <a:gd name="connsiteX223" fmla="*/ 179132 w 667511"/>
                <a:gd name="connsiteY223" fmla="*/ 121402 h 532463"/>
                <a:gd name="connsiteX224" fmla="*/ 257338 w 667511"/>
                <a:gd name="connsiteY224" fmla="*/ 109421 h 532463"/>
                <a:gd name="connsiteX225" fmla="*/ 271394 w 667511"/>
                <a:gd name="connsiteY225" fmla="*/ 98584 h 532463"/>
                <a:gd name="connsiteX226" fmla="*/ 306681 w 667511"/>
                <a:gd name="connsiteY226" fmla="*/ 23794 h 532463"/>
                <a:gd name="connsiteX227" fmla="*/ 343289 w 667511"/>
                <a:gd name="connsiteY227" fmla="*/ 0 h 532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</a:cxnLst>
              <a:rect l="l" t="t" r="r" b="b"/>
              <a:pathLst>
                <a:path w="667511" h="532463">
                  <a:moveTo>
                    <a:pt x="651439" y="337402"/>
                  </a:moveTo>
                  <a:lnTo>
                    <a:pt x="651441" y="337402"/>
                  </a:lnTo>
                  <a:lnTo>
                    <a:pt x="651441" y="337403"/>
                  </a:lnTo>
                  <a:close/>
                  <a:moveTo>
                    <a:pt x="116358" y="250734"/>
                  </a:moveTo>
                  <a:cubicBezTo>
                    <a:pt x="114971" y="250737"/>
                    <a:pt x="113595" y="250988"/>
                    <a:pt x="112297" y="251477"/>
                  </a:cubicBezTo>
                  <a:cubicBezTo>
                    <a:pt x="108204" y="252939"/>
                    <a:pt x="105319" y="256626"/>
                    <a:pt x="104887" y="260951"/>
                  </a:cubicBezTo>
                  <a:lnTo>
                    <a:pt x="98231" y="320309"/>
                  </a:lnTo>
                  <a:cubicBezTo>
                    <a:pt x="97016" y="331259"/>
                    <a:pt x="90513" y="340918"/>
                    <a:pt x="80827" y="346167"/>
                  </a:cubicBezTo>
                  <a:lnTo>
                    <a:pt x="28190" y="374708"/>
                  </a:lnTo>
                  <a:cubicBezTo>
                    <a:pt x="24330" y="376797"/>
                    <a:pt x="22000" y="380908"/>
                    <a:pt x="22194" y="385293"/>
                  </a:cubicBezTo>
                  <a:cubicBezTo>
                    <a:pt x="22387" y="389680"/>
                    <a:pt x="25070" y="393568"/>
                    <a:pt x="29100" y="395309"/>
                  </a:cubicBezTo>
                  <a:lnTo>
                    <a:pt x="82902" y="418549"/>
                  </a:lnTo>
                  <a:cubicBezTo>
                    <a:pt x="93211" y="422998"/>
                    <a:pt x="100617" y="432300"/>
                    <a:pt x="102647" y="443342"/>
                  </a:cubicBezTo>
                  <a:lnTo>
                    <a:pt x="113241" y="500870"/>
                  </a:lnTo>
                  <a:cubicBezTo>
                    <a:pt x="114034" y="505148"/>
                    <a:pt x="117181" y="508610"/>
                    <a:pt x="121365" y="509806"/>
                  </a:cubicBezTo>
                  <a:cubicBezTo>
                    <a:pt x="125549" y="511003"/>
                    <a:pt x="130051" y="509729"/>
                    <a:pt x="132986" y="506516"/>
                  </a:cubicBezTo>
                  <a:lnTo>
                    <a:pt x="173797" y="461755"/>
                  </a:lnTo>
                  <a:cubicBezTo>
                    <a:pt x="181136" y="453707"/>
                    <a:pt x="191916" y="449711"/>
                    <a:pt x="202727" y="451028"/>
                  </a:cubicBezTo>
                  <a:lnTo>
                    <a:pt x="262863" y="458338"/>
                  </a:lnTo>
                  <a:cubicBezTo>
                    <a:pt x="267194" y="458920"/>
                    <a:pt x="271468" y="456939"/>
                    <a:pt x="273823" y="453258"/>
                  </a:cubicBezTo>
                  <a:cubicBezTo>
                    <a:pt x="276286" y="449650"/>
                    <a:pt x="276442" y="444942"/>
                    <a:pt x="274221" y="441180"/>
                  </a:cubicBezTo>
                  <a:lnTo>
                    <a:pt x="244747" y="390662"/>
                  </a:lnTo>
                  <a:cubicBezTo>
                    <a:pt x="239072" y="380972"/>
                    <a:pt x="238617" y="369086"/>
                    <a:pt x="243538" y="358992"/>
                  </a:cubicBezTo>
                  <a:lnTo>
                    <a:pt x="269163" y="306289"/>
                  </a:lnTo>
                  <a:cubicBezTo>
                    <a:pt x="271079" y="302340"/>
                    <a:pt x="270574" y="297644"/>
                    <a:pt x="267862" y="294194"/>
                  </a:cubicBezTo>
                  <a:cubicBezTo>
                    <a:pt x="265150" y="290743"/>
                    <a:pt x="260707" y="289142"/>
                    <a:pt x="256417" y="290070"/>
                  </a:cubicBezTo>
                  <a:lnTo>
                    <a:pt x="197890" y="302760"/>
                  </a:lnTo>
                  <a:cubicBezTo>
                    <a:pt x="187124" y="305104"/>
                    <a:pt x="175894" y="302024"/>
                    <a:pt x="167828" y="294519"/>
                  </a:cubicBezTo>
                  <a:lnTo>
                    <a:pt x="124122" y="253830"/>
                  </a:lnTo>
                  <a:cubicBezTo>
                    <a:pt x="122023" y="251846"/>
                    <a:pt x="119245" y="250738"/>
                    <a:pt x="116358" y="250734"/>
                  </a:cubicBezTo>
                  <a:close/>
                  <a:moveTo>
                    <a:pt x="565930" y="242715"/>
                  </a:moveTo>
                  <a:cubicBezTo>
                    <a:pt x="562586" y="241401"/>
                    <a:pt x="558788" y="242083"/>
                    <a:pt x="556109" y="244476"/>
                  </a:cubicBezTo>
                  <a:lnTo>
                    <a:pt x="515498" y="280906"/>
                  </a:lnTo>
                  <a:cubicBezTo>
                    <a:pt x="507769" y="287839"/>
                    <a:pt x="497135" y="290544"/>
                    <a:pt x="487033" y="288150"/>
                  </a:cubicBezTo>
                  <a:lnTo>
                    <a:pt x="433786" y="275570"/>
                  </a:lnTo>
                  <a:cubicBezTo>
                    <a:pt x="430227" y="274719"/>
                    <a:pt x="426494" y="275983"/>
                    <a:pt x="424185" y="278822"/>
                  </a:cubicBezTo>
                  <a:cubicBezTo>
                    <a:pt x="421877" y="281662"/>
                    <a:pt x="421400" y="285573"/>
                    <a:pt x="422959" y="288883"/>
                  </a:cubicBezTo>
                  <a:lnTo>
                    <a:pt x="445466" y="337460"/>
                  </a:lnTo>
                  <a:cubicBezTo>
                    <a:pt x="449936" y="347048"/>
                    <a:pt x="449307" y="358238"/>
                    <a:pt x="443792" y="367266"/>
                  </a:cubicBezTo>
                  <a:lnTo>
                    <a:pt x="416003" y="412925"/>
                  </a:lnTo>
                  <a:cubicBezTo>
                    <a:pt x="414080" y="415984"/>
                    <a:pt x="414115" y="419883"/>
                    <a:pt x="416092" y="422908"/>
                  </a:cubicBezTo>
                  <a:cubicBezTo>
                    <a:pt x="417983" y="426003"/>
                    <a:pt x="421491" y="427732"/>
                    <a:pt x="425099" y="427345"/>
                  </a:cubicBezTo>
                  <a:lnTo>
                    <a:pt x="480154" y="421676"/>
                  </a:lnTo>
                  <a:cubicBezTo>
                    <a:pt x="490362" y="420626"/>
                    <a:pt x="500449" y="424583"/>
                    <a:pt x="507221" y="432293"/>
                  </a:cubicBezTo>
                  <a:lnTo>
                    <a:pt x="543739" y="473836"/>
                  </a:lnTo>
                  <a:cubicBezTo>
                    <a:pt x="546127" y="476548"/>
                    <a:pt x="549845" y="477674"/>
                    <a:pt x="553336" y="476746"/>
                  </a:cubicBezTo>
                  <a:cubicBezTo>
                    <a:pt x="556828" y="475818"/>
                    <a:pt x="559495" y="472994"/>
                    <a:pt x="560222" y="469455"/>
                  </a:cubicBezTo>
                  <a:lnTo>
                    <a:pt x="570872" y="417096"/>
                  </a:lnTo>
                  <a:cubicBezTo>
                    <a:pt x="572985" y="406751"/>
                    <a:pt x="580123" y="398146"/>
                    <a:pt x="589897" y="394155"/>
                  </a:cubicBezTo>
                  <a:lnTo>
                    <a:pt x="639427" y="373832"/>
                  </a:lnTo>
                  <a:lnTo>
                    <a:pt x="639394" y="373733"/>
                  </a:lnTo>
                  <a:cubicBezTo>
                    <a:pt x="642768" y="372360"/>
                    <a:pt x="645060" y="369179"/>
                    <a:pt x="645296" y="365544"/>
                  </a:cubicBezTo>
                  <a:cubicBezTo>
                    <a:pt x="645533" y="361908"/>
                    <a:pt x="643672" y="358459"/>
                    <a:pt x="640504" y="356660"/>
                  </a:cubicBezTo>
                  <a:lnTo>
                    <a:pt x="592893" y="329694"/>
                  </a:lnTo>
                  <a:cubicBezTo>
                    <a:pt x="583875" y="324572"/>
                    <a:pt x="577924" y="315371"/>
                    <a:pt x="576952" y="305045"/>
                  </a:cubicBezTo>
                  <a:lnTo>
                    <a:pt x="571928" y="250689"/>
                  </a:lnTo>
                  <a:cubicBezTo>
                    <a:pt x="571593" y="247112"/>
                    <a:pt x="569274" y="244028"/>
                    <a:pt x="565930" y="242715"/>
                  </a:cubicBezTo>
                  <a:close/>
                  <a:moveTo>
                    <a:pt x="77655" y="133116"/>
                  </a:moveTo>
                  <a:cubicBezTo>
                    <a:pt x="74496" y="137316"/>
                    <a:pt x="70761" y="141050"/>
                    <a:pt x="66561" y="144209"/>
                  </a:cubicBezTo>
                  <a:cubicBezTo>
                    <a:pt x="70761" y="147366"/>
                    <a:pt x="74495" y="151101"/>
                    <a:pt x="77655" y="155301"/>
                  </a:cubicBezTo>
                  <a:cubicBezTo>
                    <a:pt x="80813" y="151100"/>
                    <a:pt x="84548" y="147366"/>
                    <a:pt x="88747" y="144209"/>
                  </a:cubicBezTo>
                  <a:cubicBezTo>
                    <a:pt x="84547" y="141051"/>
                    <a:pt x="80813" y="137316"/>
                    <a:pt x="77655" y="133116"/>
                  </a:cubicBezTo>
                  <a:close/>
                  <a:moveTo>
                    <a:pt x="629056" y="125271"/>
                  </a:moveTo>
                  <a:lnTo>
                    <a:pt x="632305" y="128521"/>
                  </a:lnTo>
                  <a:lnTo>
                    <a:pt x="635556" y="125271"/>
                  </a:lnTo>
                  <a:cubicBezTo>
                    <a:pt x="639887" y="120941"/>
                    <a:pt x="646909" y="120941"/>
                    <a:pt x="651241" y="125271"/>
                  </a:cubicBezTo>
                  <a:cubicBezTo>
                    <a:pt x="655572" y="129602"/>
                    <a:pt x="655572" y="136624"/>
                    <a:pt x="651243" y="140958"/>
                  </a:cubicBezTo>
                  <a:lnTo>
                    <a:pt x="647993" y="144208"/>
                  </a:lnTo>
                  <a:lnTo>
                    <a:pt x="651243" y="147458"/>
                  </a:lnTo>
                  <a:cubicBezTo>
                    <a:pt x="655447" y="151810"/>
                    <a:pt x="655387" y="158728"/>
                    <a:pt x="651108" y="163008"/>
                  </a:cubicBezTo>
                  <a:cubicBezTo>
                    <a:pt x="646829" y="167286"/>
                    <a:pt x="639910" y="167347"/>
                    <a:pt x="635558" y="163143"/>
                  </a:cubicBezTo>
                  <a:lnTo>
                    <a:pt x="632307" y="159893"/>
                  </a:lnTo>
                  <a:lnTo>
                    <a:pt x="629057" y="163143"/>
                  </a:lnTo>
                  <a:cubicBezTo>
                    <a:pt x="626271" y="166027"/>
                    <a:pt x="622148" y="167183"/>
                    <a:pt x="618269" y="166168"/>
                  </a:cubicBezTo>
                  <a:cubicBezTo>
                    <a:pt x="614390" y="165152"/>
                    <a:pt x="611360" y="162124"/>
                    <a:pt x="610345" y="158245"/>
                  </a:cubicBezTo>
                  <a:cubicBezTo>
                    <a:pt x="609330" y="154366"/>
                    <a:pt x="610487" y="150241"/>
                    <a:pt x="613371" y="147456"/>
                  </a:cubicBezTo>
                  <a:lnTo>
                    <a:pt x="616620" y="144206"/>
                  </a:lnTo>
                  <a:lnTo>
                    <a:pt x="613371" y="140957"/>
                  </a:lnTo>
                  <a:cubicBezTo>
                    <a:pt x="609167" y="136604"/>
                    <a:pt x="609226" y="129686"/>
                    <a:pt x="613505" y="125406"/>
                  </a:cubicBezTo>
                  <a:cubicBezTo>
                    <a:pt x="617785" y="121128"/>
                    <a:pt x="624704" y="121067"/>
                    <a:pt x="629056" y="125271"/>
                  </a:cubicBezTo>
                  <a:close/>
                  <a:moveTo>
                    <a:pt x="77655" y="88742"/>
                  </a:moveTo>
                  <a:cubicBezTo>
                    <a:pt x="83782" y="88742"/>
                    <a:pt x="88748" y="93707"/>
                    <a:pt x="88748" y="99834"/>
                  </a:cubicBezTo>
                  <a:cubicBezTo>
                    <a:pt x="88748" y="118215"/>
                    <a:pt x="103647" y="133115"/>
                    <a:pt x="122027" y="133114"/>
                  </a:cubicBezTo>
                  <a:cubicBezTo>
                    <a:pt x="128153" y="133114"/>
                    <a:pt x="133119" y="138079"/>
                    <a:pt x="133119" y="144206"/>
                  </a:cubicBezTo>
                  <a:cubicBezTo>
                    <a:pt x="133119" y="150332"/>
                    <a:pt x="128154" y="155298"/>
                    <a:pt x="122027" y="155298"/>
                  </a:cubicBezTo>
                  <a:cubicBezTo>
                    <a:pt x="103648" y="155298"/>
                    <a:pt x="88748" y="170197"/>
                    <a:pt x="88748" y="188577"/>
                  </a:cubicBezTo>
                  <a:cubicBezTo>
                    <a:pt x="88748" y="194703"/>
                    <a:pt x="83782" y="199669"/>
                    <a:pt x="77655" y="199669"/>
                  </a:cubicBezTo>
                  <a:cubicBezTo>
                    <a:pt x="71529" y="199669"/>
                    <a:pt x="66563" y="194704"/>
                    <a:pt x="66563" y="188577"/>
                  </a:cubicBezTo>
                  <a:cubicBezTo>
                    <a:pt x="66563" y="170198"/>
                    <a:pt x="51664" y="155298"/>
                    <a:pt x="33284" y="155298"/>
                  </a:cubicBezTo>
                  <a:cubicBezTo>
                    <a:pt x="27158" y="155298"/>
                    <a:pt x="22192" y="150333"/>
                    <a:pt x="22192" y="144206"/>
                  </a:cubicBezTo>
                  <a:cubicBezTo>
                    <a:pt x="22192" y="138080"/>
                    <a:pt x="27157" y="133114"/>
                    <a:pt x="33284" y="133114"/>
                  </a:cubicBezTo>
                  <a:cubicBezTo>
                    <a:pt x="51662" y="133114"/>
                    <a:pt x="66563" y="118215"/>
                    <a:pt x="66563" y="99834"/>
                  </a:cubicBezTo>
                  <a:cubicBezTo>
                    <a:pt x="66563" y="93708"/>
                    <a:pt x="71529" y="88742"/>
                    <a:pt x="77655" y="88742"/>
                  </a:cubicBezTo>
                  <a:close/>
                  <a:moveTo>
                    <a:pt x="565747" y="66558"/>
                  </a:moveTo>
                  <a:cubicBezTo>
                    <a:pt x="562589" y="70758"/>
                    <a:pt x="558854" y="74492"/>
                    <a:pt x="554654" y="77650"/>
                  </a:cubicBezTo>
                  <a:cubicBezTo>
                    <a:pt x="558854" y="80808"/>
                    <a:pt x="562588" y="84543"/>
                    <a:pt x="565747" y="88743"/>
                  </a:cubicBezTo>
                  <a:cubicBezTo>
                    <a:pt x="568905" y="84543"/>
                    <a:pt x="572640" y="80808"/>
                    <a:pt x="576840" y="77650"/>
                  </a:cubicBezTo>
                  <a:cubicBezTo>
                    <a:pt x="572640" y="74493"/>
                    <a:pt x="568906" y="70758"/>
                    <a:pt x="565747" y="66558"/>
                  </a:cubicBezTo>
                  <a:close/>
                  <a:moveTo>
                    <a:pt x="129870" y="58712"/>
                  </a:moveTo>
                  <a:lnTo>
                    <a:pt x="133120" y="61962"/>
                  </a:lnTo>
                  <a:lnTo>
                    <a:pt x="136369" y="58712"/>
                  </a:lnTo>
                  <a:cubicBezTo>
                    <a:pt x="140700" y="54382"/>
                    <a:pt x="147722" y="54382"/>
                    <a:pt x="152055" y="58712"/>
                  </a:cubicBezTo>
                  <a:cubicBezTo>
                    <a:pt x="156386" y="63043"/>
                    <a:pt x="156386" y="70067"/>
                    <a:pt x="152056" y="74399"/>
                  </a:cubicBezTo>
                  <a:lnTo>
                    <a:pt x="148806" y="77649"/>
                  </a:lnTo>
                  <a:lnTo>
                    <a:pt x="152056" y="80899"/>
                  </a:lnTo>
                  <a:cubicBezTo>
                    <a:pt x="156260" y="85251"/>
                    <a:pt x="156200" y="92171"/>
                    <a:pt x="151921" y="96449"/>
                  </a:cubicBezTo>
                  <a:cubicBezTo>
                    <a:pt x="147642" y="100727"/>
                    <a:pt x="140723" y="100788"/>
                    <a:pt x="136371" y="96584"/>
                  </a:cubicBezTo>
                  <a:lnTo>
                    <a:pt x="133121" y="93334"/>
                  </a:lnTo>
                  <a:lnTo>
                    <a:pt x="129871" y="96584"/>
                  </a:lnTo>
                  <a:cubicBezTo>
                    <a:pt x="127085" y="99468"/>
                    <a:pt x="122962" y="100624"/>
                    <a:pt x="119083" y="99609"/>
                  </a:cubicBezTo>
                  <a:cubicBezTo>
                    <a:pt x="115204" y="98593"/>
                    <a:pt x="112174" y="95565"/>
                    <a:pt x="111159" y="91686"/>
                  </a:cubicBezTo>
                  <a:cubicBezTo>
                    <a:pt x="110144" y="87807"/>
                    <a:pt x="111301" y="83682"/>
                    <a:pt x="114185" y="80897"/>
                  </a:cubicBezTo>
                  <a:lnTo>
                    <a:pt x="117434" y="77647"/>
                  </a:lnTo>
                  <a:lnTo>
                    <a:pt x="114185" y="74398"/>
                  </a:lnTo>
                  <a:cubicBezTo>
                    <a:pt x="109981" y="70045"/>
                    <a:pt x="110040" y="63125"/>
                    <a:pt x="114319" y="58847"/>
                  </a:cubicBezTo>
                  <a:cubicBezTo>
                    <a:pt x="118599" y="54569"/>
                    <a:pt x="125518" y="54508"/>
                    <a:pt x="129870" y="58712"/>
                  </a:cubicBezTo>
                  <a:close/>
                  <a:moveTo>
                    <a:pt x="565749" y="22185"/>
                  </a:moveTo>
                  <a:cubicBezTo>
                    <a:pt x="571875" y="22185"/>
                    <a:pt x="576841" y="27150"/>
                    <a:pt x="576841" y="33277"/>
                  </a:cubicBezTo>
                  <a:cubicBezTo>
                    <a:pt x="576841" y="51656"/>
                    <a:pt x="591740" y="66557"/>
                    <a:pt x="610120" y="66557"/>
                  </a:cubicBezTo>
                  <a:cubicBezTo>
                    <a:pt x="616246" y="66557"/>
                    <a:pt x="621212" y="71522"/>
                    <a:pt x="621212" y="77649"/>
                  </a:cubicBezTo>
                  <a:cubicBezTo>
                    <a:pt x="621212" y="80592"/>
                    <a:pt x="620044" y="83413"/>
                    <a:pt x="617964" y="85493"/>
                  </a:cubicBezTo>
                  <a:cubicBezTo>
                    <a:pt x="615884" y="87573"/>
                    <a:pt x="613062" y="88741"/>
                    <a:pt x="610120" y="88741"/>
                  </a:cubicBezTo>
                  <a:cubicBezTo>
                    <a:pt x="591741" y="88741"/>
                    <a:pt x="576841" y="103640"/>
                    <a:pt x="576841" y="122020"/>
                  </a:cubicBezTo>
                  <a:cubicBezTo>
                    <a:pt x="576841" y="128146"/>
                    <a:pt x="571875" y="133112"/>
                    <a:pt x="565749" y="133112"/>
                  </a:cubicBezTo>
                  <a:cubicBezTo>
                    <a:pt x="559622" y="133112"/>
                    <a:pt x="554655" y="128147"/>
                    <a:pt x="554655" y="122020"/>
                  </a:cubicBezTo>
                  <a:cubicBezTo>
                    <a:pt x="554655" y="103641"/>
                    <a:pt x="539757" y="88741"/>
                    <a:pt x="521377" y="88741"/>
                  </a:cubicBezTo>
                  <a:cubicBezTo>
                    <a:pt x="515251" y="88741"/>
                    <a:pt x="510285" y="83776"/>
                    <a:pt x="510285" y="77649"/>
                  </a:cubicBezTo>
                  <a:cubicBezTo>
                    <a:pt x="510285" y="71523"/>
                    <a:pt x="515250" y="66557"/>
                    <a:pt x="521377" y="66557"/>
                  </a:cubicBezTo>
                  <a:cubicBezTo>
                    <a:pt x="539755" y="66557"/>
                    <a:pt x="554655" y="51658"/>
                    <a:pt x="554655" y="33277"/>
                  </a:cubicBezTo>
                  <a:cubicBezTo>
                    <a:pt x="554655" y="27151"/>
                    <a:pt x="559622" y="22185"/>
                    <a:pt x="565749" y="22185"/>
                  </a:cubicBezTo>
                  <a:close/>
                  <a:moveTo>
                    <a:pt x="343367" y="22183"/>
                  </a:moveTo>
                  <a:cubicBezTo>
                    <a:pt x="336117" y="22266"/>
                    <a:pt x="329595" y="26614"/>
                    <a:pt x="326729" y="33275"/>
                  </a:cubicBezTo>
                  <a:lnTo>
                    <a:pt x="291496" y="108031"/>
                  </a:lnTo>
                  <a:cubicBezTo>
                    <a:pt x="285784" y="120470"/>
                    <a:pt x="274215" y="129218"/>
                    <a:pt x="260690" y="131326"/>
                  </a:cubicBezTo>
                  <a:lnTo>
                    <a:pt x="182496" y="143274"/>
                  </a:lnTo>
                  <a:cubicBezTo>
                    <a:pt x="175360" y="144469"/>
                    <a:pt x="169537" y="149640"/>
                    <a:pt x="167508" y="156586"/>
                  </a:cubicBezTo>
                  <a:cubicBezTo>
                    <a:pt x="164860" y="164280"/>
                    <a:pt x="166755" y="172810"/>
                    <a:pt x="172412" y="178661"/>
                  </a:cubicBezTo>
                  <a:lnTo>
                    <a:pt x="228420" y="235236"/>
                  </a:lnTo>
                  <a:cubicBezTo>
                    <a:pt x="237612" y="244659"/>
                    <a:pt x="242035" y="257743"/>
                    <a:pt x="240444" y="270811"/>
                  </a:cubicBezTo>
                  <a:lnTo>
                    <a:pt x="251647" y="268382"/>
                  </a:lnTo>
                  <a:cubicBezTo>
                    <a:pt x="264233" y="265660"/>
                    <a:pt x="277270" y="270358"/>
                    <a:pt x="285226" y="280483"/>
                  </a:cubicBezTo>
                  <a:cubicBezTo>
                    <a:pt x="293182" y="290608"/>
                    <a:pt x="294664" y="304386"/>
                    <a:pt x="289041" y="315971"/>
                  </a:cubicBezTo>
                  <a:lnTo>
                    <a:pt x="263416" y="368674"/>
                  </a:lnTo>
                  <a:cubicBezTo>
                    <a:pt x="263118" y="369343"/>
                    <a:pt x="262880" y="370038"/>
                    <a:pt x="262707" y="370749"/>
                  </a:cubicBezTo>
                  <a:lnTo>
                    <a:pt x="325017" y="336471"/>
                  </a:lnTo>
                  <a:cubicBezTo>
                    <a:pt x="336835" y="329999"/>
                    <a:pt x="351138" y="329999"/>
                    <a:pt x="362956" y="336471"/>
                  </a:cubicBezTo>
                  <a:lnTo>
                    <a:pt x="418233" y="366524"/>
                  </a:lnTo>
                  <a:lnTo>
                    <a:pt x="424833" y="355674"/>
                  </a:lnTo>
                  <a:cubicBezTo>
                    <a:pt x="426464" y="352983"/>
                    <a:pt x="426656" y="349660"/>
                    <a:pt x="425343" y="346800"/>
                  </a:cubicBezTo>
                  <a:lnTo>
                    <a:pt x="402824" y="298213"/>
                  </a:lnTo>
                  <a:cubicBezTo>
                    <a:pt x="397723" y="287202"/>
                    <a:pt x="399355" y="274245"/>
                    <a:pt x="407027" y="264841"/>
                  </a:cubicBezTo>
                  <a:cubicBezTo>
                    <a:pt x="414699" y="255438"/>
                    <a:pt x="427065" y="251241"/>
                    <a:pt x="438877" y="254029"/>
                  </a:cubicBezTo>
                  <a:lnTo>
                    <a:pt x="447939" y="256170"/>
                  </a:lnTo>
                  <a:cubicBezTo>
                    <a:pt x="449516" y="248054"/>
                    <a:pt x="453421" y="240572"/>
                    <a:pt x="459177" y="234638"/>
                  </a:cubicBezTo>
                  <a:lnTo>
                    <a:pt x="514909" y="177919"/>
                  </a:lnTo>
                  <a:cubicBezTo>
                    <a:pt x="520535" y="172065"/>
                    <a:pt x="522402" y="163549"/>
                    <a:pt x="519746" y="155877"/>
                  </a:cubicBezTo>
                  <a:cubicBezTo>
                    <a:pt x="517679" y="148927"/>
                    <a:pt x="511809" y="143776"/>
                    <a:pt x="504649" y="142632"/>
                  </a:cubicBezTo>
                  <a:lnTo>
                    <a:pt x="426344" y="130983"/>
                  </a:lnTo>
                  <a:cubicBezTo>
                    <a:pt x="412818" y="128866"/>
                    <a:pt x="401247" y="120122"/>
                    <a:pt x="395517" y="107688"/>
                  </a:cubicBezTo>
                  <a:lnTo>
                    <a:pt x="359941" y="33199"/>
                  </a:lnTo>
                  <a:cubicBezTo>
                    <a:pt x="357067" y="26584"/>
                    <a:pt x="350579" y="22272"/>
                    <a:pt x="343367" y="22183"/>
                  </a:cubicBezTo>
                  <a:close/>
                  <a:moveTo>
                    <a:pt x="343289" y="0"/>
                  </a:moveTo>
                  <a:lnTo>
                    <a:pt x="343367" y="0"/>
                  </a:lnTo>
                  <a:cubicBezTo>
                    <a:pt x="359151" y="68"/>
                    <a:pt x="373459" y="9292"/>
                    <a:pt x="380041" y="23638"/>
                  </a:cubicBezTo>
                  <a:lnTo>
                    <a:pt x="415649" y="98194"/>
                  </a:lnTo>
                  <a:cubicBezTo>
                    <a:pt x="418209" y="103948"/>
                    <a:pt x="423481" y="108039"/>
                    <a:pt x="429693" y="109087"/>
                  </a:cubicBezTo>
                  <a:lnTo>
                    <a:pt x="507998" y="120734"/>
                  </a:lnTo>
                  <a:cubicBezTo>
                    <a:pt x="523386" y="123150"/>
                    <a:pt x="536097" y="134034"/>
                    <a:pt x="540855" y="148867"/>
                  </a:cubicBezTo>
                  <a:cubicBezTo>
                    <a:pt x="546215" y="164448"/>
                    <a:pt x="542331" y="181720"/>
                    <a:pt x="530816" y="193505"/>
                  </a:cubicBezTo>
                  <a:lnTo>
                    <a:pt x="474996" y="250301"/>
                  </a:lnTo>
                  <a:cubicBezTo>
                    <a:pt x="472073" y="253314"/>
                    <a:pt x="470139" y="257144"/>
                    <a:pt x="469449" y="261284"/>
                  </a:cubicBezTo>
                  <a:lnTo>
                    <a:pt x="492190" y="266664"/>
                  </a:lnTo>
                  <a:cubicBezTo>
                    <a:pt x="495231" y="267351"/>
                    <a:pt x="498417" y="266524"/>
                    <a:pt x="500742" y="264445"/>
                  </a:cubicBezTo>
                  <a:lnTo>
                    <a:pt x="541343" y="228026"/>
                  </a:lnTo>
                  <a:cubicBezTo>
                    <a:pt x="550260" y="220075"/>
                    <a:pt x="562890" y="217813"/>
                    <a:pt x="574013" y="222173"/>
                  </a:cubicBezTo>
                  <a:cubicBezTo>
                    <a:pt x="585136" y="226534"/>
                    <a:pt x="592864" y="236777"/>
                    <a:pt x="594002" y="248670"/>
                  </a:cubicBezTo>
                  <a:lnTo>
                    <a:pt x="599026" y="303026"/>
                  </a:lnTo>
                  <a:cubicBezTo>
                    <a:pt x="599313" y="306138"/>
                    <a:pt x="601113" y="308910"/>
                    <a:pt x="603841" y="310436"/>
                  </a:cubicBezTo>
                  <a:lnTo>
                    <a:pt x="651439" y="337402"/>
                  </a:lnTo>
                  <a:lnTo>
                    <a:pt x="651428" y="337402"/>
                  </a:lnTo>
                  <a:cubicBezTo>
                    <a:pt x="661991" y="343377"/>
                    <a:pt x="668214" y="354863"/>
                    <a:pt x="667448" y="366976"/>
                  </a:cubicBezTo>
                  <a:cubicBezTo>
                    <a:pt x="666683" y="379088"/>
                    <a:pt x="659065" y="389700"/>
                    <a:pt x="647833" y="394298"/>
                  </a:cubicBezTo>
                  <a:lnTo>
                    <a:pt x="598325" y="414631"/>
                  </a:lnTo>
                  <a:cubicBezTo>
                    <a:pt x="595384" y="415828"/>
                    <a:pt x="593239" y="418419"/>
                    <a:pt x="592611" y="421531"/>
                  </a:cubicBezTo>
                  <a:lnTo>
                    <a:pt x="581951" y="473857"/>
                  </a:lnTo>
                  <a:cubicBezTo>
                    <a:pt x="579590" y="485674"/>
                    <a:pt x="570700" y="495111"/>
                    <a:pt x="559044" y="498172"/>
                  </a:cubicBezTo>
                  <a:cubicBezTo>
                    <a:pt x="556354" y="498899"/>
                    <a:pt x="553578" y="499272"/>
                    <a:pt x="550791" y="499281"/>
                  </a:cubicBezTo>
                  <a:cubicBezTo>
                    <a:pt x="541698" y="499277"/>
                    <a:pt x="533051" y="495341"/>
                    <a:pt x="527074" y="488487"/>
                  </a:cubicBezTo>
                  <a:lnTo>
                    <a:pt x="490556" y="446910"/>
                  </a:lnTo>
                  <a:cubicBezTo>
                    <a:pt x="488530" y="444582"/>
                    <a:pt x="485496" y="443389"/>
                    <a:pt x="482426" y="443716"/>
                  </a:cubicBezTo>
                  <a:lnTo>
                    <a:pt x="427360" y="449407"/>
                  </a:lnTo>
                  <a:cubicBezTo>
                    <a:pt x="415385" y="450637"/>
                    <a:pt x="403747" y="444979"/>
                    <a:pt x="397317" y="434801"/>
                  </a:cubicBezTo>
                  <a:cubicBezTo>
                    <a:pt x="390888" y="424624"/>
                    <a:pt x="390777" y="411684"/>
                    <a:pt x="397033" y="401397"/>
                  </a:cubicBezTo>
                  <a:lnTo>
                    <a:pt x="406673" y="385556"/>
                  </a:lnTo>
                  <a:lnTo>
                    <a:pt x="352317" y="355949"/>
                  </a:lnTo>
                  <a:cubicBezTo>
                    <a:pt x="347133" y="353112"/>
                    <a:pt x="340861" y="353112"/>
                    <a:pt x="335677" y="355949"/>
                  </a:cubicBezTo>
                  <a:lnTo>
                    <a:pt x="270882" y="391580"/>
                  </a:lnTo>
                  <a:lnTo>
                    <a:pt x="293301" y="430007"/>
                  </a:lnTo>
                  <a:cubicBezTo>
                    <a:pt x="299739" y="441043"/>
                    <a:pt x="299369" y="454775"/>
                    <a:pt x="292347" y="465450"/>
                  </a:cubicBezTo>
                  <a:cubicBezTo>
                    <a:pt x="285324" y="476125"/>
                    <a:pt x="272861" y="481900"/>
                    <a:pt x="260177" y="480358"/>
                  </a:cubicBezTo>
                  <a:lnTo>
                    <a:pt x="200042" y="473048"/>
                  </a:lnTo>
                  <a:cubicBezTo>
                    <a:pt x="196364" y="472617"/>
                    <a:pt x="192704" y="473978"/>
                    <a:pt x="190202" y="476709"/>
                  </a:cubicBezTo>
                  <a:lnTo>
                    <a:pt x="149392" y="521470"/>
                  </a:lnTo>
                  <a:cubicBezTo>
                    <a:pt x="143050" y="528465"/>
                    <a:pt x="134051" y="532457"/>
                    <a:pt x="124610" y="532463"/>
                  </a:cubicBezTo>
                  <a:cubicBezTo>
                    <a:pt x="121450" y="532461"/>
                    <a:pt x="118307" y="532016"/>
                    <a:pt x="115270" y="531143"/>
                  </a:cubicBezTo>
                  <a:cubicBezTo>
                    <a:pt x="102952" y="527679"/>
                    <a:pt x="93693" y="517488"/>
                    <a:pt x="91420" y="504897"/>
                  </a:cubicBezTo>
                  <a:lnTo>
                    <a:pt x="80826" y="447369"/>
                  </a:lnTo>
                  <a:cubicBezTo>
                    <a:pt x="80138" y="443605"/>
                    <a:pt x="77617" y="440433"/>
                    <a:pt x="74104" y="438916"/>
                  </a:cubicBezTo>
                  <a:lnTo>
                    <a:pt x="20303" y="415676"/>
                  </a:lnTo>
                  <a:cubicBezTo>
                    <a:pt x="8477" y="410567"/>
                    <a:pt x="605" y="399152"/>
                    <a:pt x="34" y="386282"/>
                  </a:cubicBezTo>
                  <a:cubicBezTo>
                    <a:pt x="-536" y="373412"/>
                    <a:pt x="6291" y="361345"/>
                    <a:pt x="17619" y="355208"/>
                  </a:cubicBezTo>
                  <a:lnTo>
                    <a:pt x="70208" y="326634"/>
                  </a:lnTo>
                  <a:cubicBezTo>
                    <a:pt x="73506" y="324847"/>
                    <a:pt x="75719" y="321557"/>
                    <a:pt x="76131" y="317827"/>
                  </a:cubicBezTo>
                  <a:lnTo>
                    <a:pt x="82787" y="258469"/>
                  </a:lnTo>
                  <a:cubicBezTo>
                    <a:pt x="84188" y="245829"/>
                    <a:pt x="92596" y="235059"/>
                    <a:pt x="104520" y="230632"/>
                  </a:cubicBezTo>
                  <a:cubicBezTo>
                    <a:pt x="116443" y="226206"/>
                    <a:pt x="129842" y="228883"/>
                    <a:pt x="139152" y="237547"/>
                  </a:cubicBezTo>
                  <a:lnTo>
                    <a:pt x="182858" y="278236"/>
                  </a:lnTo>
                  <a:cubicBezTo>
                    <a:pt x="185606" y="280792"/>
                    <a:pt x="189430" y="281840"/>
                    <a:pt x="193097" y="281043"/>
                  </a:cubicBezTo>
                  <a:lnTo>
                    <a:pt x="217424" y="275774"/>
                  </a:lnTo>
                  <a:lnTo>
                    <a:pt x="218433" y="269439"/>
                  </a:lnTo>
                  <a:cubicBezTo>
                    <a:pt x="219598" y="262682"/>
                    <a:pt x="217458" y="255775"/>
                    <a:pt x="212676" y="250859"/>
                  </a:cubicBezTo>
                  <a:lnTo>
                    <a:pt x="156613" y="194284"/>
                  </a:lnTo>
                  <a:cubicBezTo>
                    <a:pt x="145062" y="182512"/>
                    <a:pt x="141124" y="165238"/>
                    <a:pt x="146430" y="149623"/>
                  </a:cubicBezTo>
                  <a:cubicBezTo>
                    <a:pt x="151126" y="134794"/>
                    <a:pt x="163776" y="123877"/>
                    <a:pt x="179132" y="121402"/>
                  </a:cubicBezTo>
                  <a:lnTo>
                    <a:pt x="257338" y="109421"/>
                  </a:lnTo>
                  <a:cubicBezTo>
                    <a:pt x="263546" y="108398"/>
                    <a:pt x="268826" y="104327"/>
                    <a:pt x="271394" y="98584"/>
                  </a:cubicBezTo>
                  <a:lnTo>
                    <a:pt x="306681" y="23794"/>
                  </a:lnTo>
                  <a:cubicBezTo>
                    <a:pt x="313203" y="9407"/>
                    <a:pt x="327493" y="120"/>
                    <a:pt x="343289" y="0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CFD924F-097C-5872-406D-4C5D2964448F}"/>
                </a:ext>
              </a:extLst>
            </p:cNvPr>
            <p:cNvSpPr/>
            <p:nvPr/>
          </p:nvSpPr>
          <p:spPr>
            <a:xfrm>
              <a:off x="848277" y="4286882"/>
              <a:ext cx="667511" cy="455021"/>
            </a:xfrm>
            <a:custGeom>
              <a:avLst/>
              <a:gdLst>
                <a:gd name="connsiteX0" fmla="*/ 92300 w 667511"/>
                <a:gd name="connsiteY0" fmla="*/ 270232 h 455021"/>
                <a:gd name="connsiteX1" fmla="*/ 108030 w 667511"/>
                <a:gd name="connsiteY1" fmla="*/ 270232 h 455021"/>
                <a:gd name="connsiteX2" fmla="*/ 108030 w 667511"/>
                <a:gd name="connsiteY2" fmla="*/ 285961 h 455021"/>
                <a:gd name="connsiteX3" fmla="*/ 96906 w 667511"/>
                <a:gd name="connsiteY3" fmla="*/ 297084 h 455021"/>
                <a:gd name="connsiteX4" fmla="*/ 86087 w 667511"/>
                <a:gd name="connsiteY4" fmla="*/ 300118 h 455021"/>
                <a:gd name="connsiteX5" fmla="*/ 78143 w 667511"/>
                <a:gd name="connsiteY5" fmla="*/ 292174 h 455021"/>
                <a:gd name="connsiteX6" fmla="*/ 81176 w 667511"/>
                <a:gd name="connsiteY6" fmla="*/ 281355 h 455021"/>
                <a:gd name="connsiteX7" fmla="*/ 147921 w 667511"/>
                <a:gd name="connsiteY7" fmla="*/ 270231 h 455021"/>
                <a:gd name="connsiteX8" fmla="*/ 163515 w 667511"/>
                <a:gd name="connsiteY8" fmla="*/ 270367 h 455021"/>
                <a:gd name="connsiteX9" fmla="*/ 163651 w 667511"/>
                <a:gd name="connsiteY9" fmla="*/ 285960 h 455021"/>
                <a:gd name="connsiteX10" fmla="*/ 119155 w 667511"/>
                <a:gd name="connsiteY10" fmla="*/ 330457 h 455021"/>
                <a:gd name="connsiteX11" fmla="*/ 108336 w 667511"/>
                <a:gd name="connsiteY11" fmla="*/ 333490 h 455021"/>
                <a:gd name="connsiteX12" fmla="*/ 100392 w 667511"/>
                <a:gd name="connsiteY12" fmla="*/ 325546 h 455021"/>
                <a:gd name="connsiteX13" fmla="*/ 103425 w 667511"/>
                <a:gd name="connsiteY13" fmla="*/ 314727 h 455021"/>
                <a:gd name="connsiteX14" fmla="*/ 437144 w 667511"/>
                <a:gd name="connsiteY14" fmla="*/ 247984 h 455021"/>
                <a:gd name="connsiteX15" fmla="*/ 452873 w 667511"/>
                <a:gd name="connsiteY15" fmla="*/ 247984 h 455021"/>
                <a:gd name="connsiteX16" fmla="*/ 452873 w 667511"/>
                <a:gd name="connsiteY16" fmla="*/ 263713 h 455021"/>
                <a:gd name="connsiteX17" fmla="*/ 441749 w 667511"/>
                <a:gd name="connsiteY17" fmla="*/ 274836 h 455021"/>
                <a:gd name="connsiteX18" fmla="*/ 430931 w 667511"/>
                <a:gd name="connsiteY18" fmla="*/ 277870 h 455021"/>
                <a:gd name="connsiteX19" fmla="*/ 422987 w 667511"/>
                <a:gd name="connsiteY19" fmla="*/ 269926 h 455021"/>
                <a:gd name="connsiteX20" fmla="*/ 426020 w 667511"/>
                <a:gd name="connsiteY20" fmla="*/ 259107 h 455021"/>
                <a:gd name="connsiteX21" fmla="*/ 492762 w 667511"/>
                <a:gd name="connsiteY21" fmla="*/ 247983 h 455021"/>
                <a:gd name="connsiteX22" fmla="*/ 508357 w 667511"/>
                <a:gd name="connsiteY22" fmla="*/ 248120 h 455021"/>
                <a:gd name="connsiteX23" fmla="*/ 508493 w 667511"/>
                <a:gd name="connsiteY23" fmla="*/ 263714 h 455021"/>
                <a:gd name="connsiteX24" fmla="*/ 463996 w 667511"/>
                <a:gd name="connsiteY24" fmla="*/ 308209 h 455021"/>
                <a:gd name="connsiteX25" fmla="*/ 453178 w 667511"/>
                <a:gd name="connsiteY25" fmla="*/ 311242 h 455021"/>
                <a:gd name="connsiteX26" fmla="*/ 445234 w 667511"/>
                <a:gd name="connsiteY26" fmla="*/ 303298 h 455021"/>
                <a:gd name="connsiteX27" fmla="*/ 448267 w 667511"/>
                <a:gd name="connsiteY27" fmla="*/ 292479 h 455021"/>
                <a:gd name="connsiteX28" fmla="*/ 522735 w 667511"/>
                <a:gd name="connsiteY28" fmla="*/ 157082 h 455021"/>
                <a:gd name="connsiteX29" fmla="*/ 510585 w 667511"/>
                <a:gd name="connsiteY29" fmla="*/ 162487 h 455021"/>
                <a:gd name="connsiteX30" fmla="*/ 474388 w 667511"/>
                <a:gd name="connsiteY30" fmla="*/ 215003 h 455021"/>
                <a:gd name="connsiteX31" fmla="*/ 445666 w 667511"/>
                <a:gd name="connsiteY31" fmla="*/ 230175 h 455021"/>
                <a:gd name="connsiteX32" fmla="*/ 382593 w 667511"/>
                <a:gd name="connsiteY32" fmla="*/ 230175 h 455021"/>
                <a:gd name="connsiteX33" fmla="*/ 371235 w 667511"/>
                <a:gd name="connsiteY33" fmla="*/ 237373 h 455021"/>
                <a:gd name="connsiteX34" fmla="*/ 372536 w 667511"/>
                <a:gd name="connsiteY34" fmla="*/ 251367 h 455021"/>
                <a:gd name="connsiteX35" fmla="*/ 410357 w 667511"/>
                <a:gd name="connsiteY35" fmla="*/ 300769 h 455021"/>
                <a:gd name="connsiteX36" fmla="*/ 415919 w 667511"/>
                <a:gd name="connsiteY36" fmla="*/ 333385 h 455021"/>
                <a:gd name="connsiteX37" fmla="*/ 396519 w 667511"/>
                <a:gd name="connsiteY37" fmla="*/ 392977 h 455021"/>
                <a:gd name="connsiteX38" fmla="*/ 399768 w 667511"/>
                <a:gd name="connsiteY38" fmla="*/ 406536 h 455021"/>
                <a:gd name="connsiteX39" fmla="*/ 412471 w 667511"/>
                <a:gd name="connsiteY39" fmla="*/ 409361 h 455021"/>
                <a:gd name="connsiteX40" fmla="*/ 472830 w 667511"/>
                <a:gd name="connsiteY40" fmla="*/ 388104 h 455021"/>
                <a:gd name="connsiteX41" fmla="*/ 504634 w 667511"/>
                <a:gd name="connsiteY41" fmla="*/ 392731 h 455021"/>
                <a:gd name="connsiteX42" fmla="*/ 556427 w 667511"/>
                <a:gd name="connsiteY42" fmla="*/ 430363 h 455021"/>
                <a:gd name="connsiteX43" fmla="*/ 569397 w 667511"/>
                <a:gd name="connsiteY43" fmla="*/ 431286 h 455021"/>
                <a:gd name="connsiteX44" fmla="*/ 576394 w 667511"/>
                <a:gd name="connsiteY44" fmla="*/ 419206 h 455021"/>
                <a:gd name="connsiteX45" fmla="*/ 574792 w 667511"/>
                <a:gd name="connsiteY45" fmla="*/ 356555 h 455021"/>
                <a:gd name="connsiteX46" fmla="*/ 589409 w 667511"/>
                <a:gd name="connsiteY46" fmla="*/ 326876 h 455021"/>
                <a:gd name="connsiteX47" fmla="*/ 639801 w 667511"/>
                <a:gd name="connsiteY47" fmla="*/ 290334 h 455021"/>
                <a:gd name="connsiteX48" fmla="*/ 645097 w 667511"/>
                <a:gd name="connsiteY48" fmla="*/ 277286 h 455021"/>
                <a:gd name="connsiteX49" fmla="*/ 636198 w 667511"/>
                <a:gd name="connsiteY49" fmla="*/ 267141 h 455021"/>
                <a:gd name="connsiteX50" fmla="*/ 575738 w 667511"/>
                <a:gd name="connsiteY50" fmla="*/ 249177 h 455021"/>
                <a:gd name="connsiteX51" fmla="*/ 552545 w 667511"/>
                <a:gd name="connsiteY51" fmla="*/ 226383 h 455021"/>
                <a:gd name="connsiteX52" fmla="*/ 532833 w 667511"/>
                <a:gd name="connsiteY52" fmla="*/ 165735 h 455021"/>
                <a:gd name="connsiteX53" fmla="*/ 522735 w 667511"/>
                <a:gd name="connsiteY53" fmla="*/ 157082 h 455021"/>
                <a:gd name="connsiteX54" fmla="*/ 146677 w 667511"/>
                <a:gd name="connsiteY54" fmla="*/ 156948 h 455021"/>
                <a:gd name="connsiteX55" fmla="*/ 144830 w 667511"/>
                <a:gd name="connsiteY55" fmla="*/ 157081 h 455021"/>
                <a:gd name="connsiteX56" fmla="*/ 134718 w 667511"/>
                <a:gd name="connsiteY56" fmla="*/ 165746 h 455021"/>
                <a:gd name="connsiteX57" fmla="*/ 115007 w 667511"/>
                <a:gd name="connsiteY57" fmla="*/ 226438 h 455021"/>
                <a:gd name="connsiteX58" fmla="*/ 91801 w 667511"/>
                <a:gd name="connsiteY58" fmla="*/ 249175 h 455021"/>
                <a:gd name="connsiteX59" fmla="*/ 31398 w 667511"/>
                <a:gd name="connsiteY59" fmla="*/ 267152 h 455021"/>
                <a:gd name="connsiteX60" fmla="*/ 22499 w 667511"/>
                <a:gd name="connsiteY60" fmla="*/ 277296 h 455021"/>
                <a:gd name="connsiteX61" fmla="*/ 27738 w 667511"/>
                <a:gd name="connsiteY61" fmla="*/ 290334 h 455021"/>
                <a:gd name="connsiteX62" fmla="*/ 78129 w 667511"/>
                <a:gd name="connsiteY62" fmla="*/ 326865 h 455021"/>
                <a:gd name="connsiteX63" fmla="*/ 92746 w 667511"/>
                <a:gd name="connsiteY63" fmla="*/ 356544 h 455021"/>
                <a:gd name="connsiteX64" fmla="*/ 91144 w 667511"/>
                <a:gd name="connsiteY64" fmla="*/ 419196 h 455021"/>
                <a:gd name="connsiteX65" fmla="*/ 98141 w 667511"/>
                <a:gd name="connsiteY65" fmla="*/ 431276 h 455021"/>
                <a:gd name="connsiteX66" fmla="*/ 111111 w 667511"/>
                <a:gd name="connsiteY66" fmla="*/ 430353 h 455021"/>
                <a:gd name="connsiteX67" fmla="*/ 162916 w 667511"/>
                <a:gd name="connsiteY67" fmla="*/ 392731 h 455021"/>
                <a:gd name="connsiteX68" fmla="*/ 194720 w 667511"/>
                <a:gd name="connsiteY68" fmla="*/ 388104 h 455021"/>
                <a:gd name="connsiteX69" fmla="*/ 255089 w 667511"/>
                <a:gd name="connsiteY69" fmla="*/ 409384 h 455021"/>
                <a:gd name="connsiteX70" fmla="*/ 267792 w 667511"/>
                <a:gd name="connsiteY70" fmla="*/ 406569 h 455021"/>
                <a:gd name="connsiteX71" fmla="*/ 271041 w 667511"/>
                <a:gd name="connsiteY71" fmla="*/ 393009 h 455021"/>
                <a:gd name="connsiteX72" fmla="*/ 251651 w 667511"/>
                <a:gd name="connsiteY72" fmla="*/ 333417 h 455021"/>
                <a:gd name="connsiteX73" fmla="*/ 257214 w 667511"/>
                <a:gd name="connsiteY73" fmla="*/ 300801 h 455021"/>
                <a:gd name="connsiteX74" fmla="*/ 295035 w 667511"/>
                <a:gd name="connsiteY74" fmla="*/ 251399 h 455021"/>
                <a:gd name="connsiteX75" fmla="*/ 296328 w 667511"/>
                <a:gd name="connsiteY75" fmla="*/ 237464 h 455021"/>
                <a:gd name="connsiteX76" fmla="*/ 284970 w 667511"/>
                <a:gd name="connsiteY76" fmla="*/ 230267 h 455021"/>
                <a:gd name="connsiteX77" fmla="*/ 221897 w 667511"/>
                <a:gd name="connsiteY77" fmla="*/ 230267 h 455021"/>
                <a:gd name="connsiteX78" fmla="*/ 193175 w 667511"/>
                <a:gd name="connsiteY78" fmla="*/ 215026 h 455021"/>
                <a:gd name="connsiteX79" fmla="*/ 156978 w 667511"/>
                <a:gd name="connsiteY79" fmla="*/ 162510 h 455021"/>
                <a:gd name="connsiteX80" fmla="*/ 146677 w 667511"/>
                <a:gd name="connsiteY80" fmla="*/ 156948 h 455021"/>
                <a:gd name="connsiteX81" fmla="*/ 525970 w 667511"/>
                <a:gd name="connsiteY81" fmla="*/ 135114 h 455021"/>
                <a:gd name="connsiteX82" fmla="*/ 554022 w 667511"/>
                <a:gd name="connsiteY82" fmla="*/ 158915 h 455021"/>
                <a:gd name="connsiteX83" fmla="*/ 573689 w 667511"/>
                <a:gd name="connsiteY83" fmla="*/ 219585 h 455021"/>
                <a:gd name="connsiteX84" fmla="*/ 582067 w 667511"/>
                <a:gd name="connsiteY84" fmla="*/ 227872 h 455021"/>
                <a:gd name="connsiteX85" fmla="*/ 642525 w 667511"/>
                <a:gd name="connsiteY85" fmla="*/ 245837 h 455021"/>
                <a:gd name="connsiteX86" fmla="*/ 666974 w 667511"/>
                <a:gd name="connsiteY86" fmla="*/ 273502 h 455021"/>
                <a:gd name="connsiteX87" fmla="*/ 652858 w 667511"/>
                <a:gd name="connsiteY87" fmla="*/ 308297 h 455021"/>
                <a:gd name="connsiteX88" fmla="*/ 602466 w 667511"/>
                <a:gd name="connsiteY88" fmla="*/ 344839 h 455021"/>
                <a:gd name="connsiteX89" fmla="*/ 597038 w 667511"/>
                <a:gd name="connsiteY89" fmla="*/ 355963 h 455021"/>
                <a:gd name="connsiteX90" fmla="*/ 598606 w 667511"/>
                <a:gd name="connsiteY90" fmla="*/ 418669 h 455021"/>
                <a:gd name="connsiteX91" fmla="*/ 579695 w 667511"/>
                <a:gd name="connsiteY91" fmla="*/ 451006 h 455021"/>
                <a:gd name="connsiteX92" fmla="*/ 543285 w 667511"/>
                <a:gd name="connsiteY92" fmla="*/ 448392 h 455021"/>
                <a:gd name="connsiteX93" fmla="*/ 491492 w 667511"/>
                <a:gd name="connsiteY93" fmla="*/ 410770 h 455021"/>
                <a:gd name="connsiteX94" fmla="*/ 480180 w 667511"/>
                <a:gd name="connsiteY94" fmla="*/ 409114 h 455021"/>
                <a:gd name="connsiteX95" fmla="*/ 419811 w 667511"/>
                <a:gd name="connsiteY95" fmla="*/ 430393 h 455021"/>
                <a:gd name="connsiteX96" fmla="*/ 384213 w 667511"/>
                <a:gd name="connsiteY96" fmla="*/ 422517 h 455021"/>
                <a:gd name="connsiteX97" fmla="*/ 375314 w 667511"/>
                <a:gd name="connsiteY97" fmla="*/ 386130 h 455021"/>
                <a:gd name="connsiteX98" fmla="*/ 394714 w 667511"/>
                <a:gd name="connsiteY98" fmla="*/ 326549 h 455021"/>
                <a:gd name="connsiteX99" fmla="*/ 392667 w 667511"/>
                <a:gd name="connsiteY99" fmla="*/ 314312 h 455021"/>
                <a:gd name="connsiteX100" fmla="*/ 354846 w 667511"/>
                <a:gd name="connsiteY100" fmla="*/ 264921 h 455021"/>
                <a:gd name="connsiteX101" fmla="*/ 351254 w 667511"/>
                <a:gd name="connsiteY101" fmla="*/ 227533 h 455021"/>
                <a:gd name="connsiteX102" fmla="*/ 370020 w 667511"/>
                <a:gd name="connsiteY102" fmla="*/ 210347 h 455021"/>
                <a:gd name="connsiteX103" fmla="*/ 333767 w 667511"/>
                <a:gd name="connsiteY103" fmla="*/ 200224 h 455021"/>
                <a:gd name="connsiteX104" fmla="*/ 297492 w 667511"/>
                <a:gd name="connsiteY104" fmla="*/ 210302 h 455021"/>
                <a:gd name="connsiteX105" fmla="*/ 316259 w 667511"/>
                <a:gd name="connsiteY105" fmla="*/ 227489 h 455021"/>
                <a:gd name="connsiteX106" fmla="*/ 312666 w 667511"/>
                <a:gd name="connsiteY106" fmla="*/ 264877 h 455021"/>
                <a:gd name="connsiteX107" fmla="*/ 274845 w 667511"/>
                <a:gd name="connsiteY107" fmla="*/ 314267 h 455021"/>
                <a:gd name="connsiteX108" fmla="*/ 272809 w 667511"/>
                <a:gd name="connsiteY108" fmla="*/ 326504 h 455021"/>
                <a:gd name="connsiteX109" fmla="*/ 292198 w 667511"/>
                <a:gd name="connsiteY109" fmla="*/ 386086 h 455021"/>
                <a:gd name="connsiteX110" fmla="*/ 283299 w 667511"/>
                <a:gd name="connsiteY110" fmla="*/ 422473 h 455021"/>
                <a:gd name="connsiteX111" fmla="*/ 247702 w 667511"/>
                <a:gd name="connsiteY111" fmla="*/ 430349 h 455021"/>
                <a:gd name="connsiteX112" fmla="*/ 187331 w 667511"/>
                <a:gd name="connsiteY112" fmla="*/ 409069 h 455021"/>
                <a:gd name="connsiteX113" fmla="*/ 176020 w 667511"/>
                <a:gd name="connsiteY113" fmla="*/ 410726 h 455021"/>
                <a:gd name="connsiteX114" fmla="*/ 124227 w 667511"/>
                <a:gd name="connsiteY114" fmla="*/ 448348 h 455021"/>
                <a:gd name="connsiteX115" fmla="*/ 87818 w 667511"/>
                <a:gd name="connsiteY115" fmla="*/ 450961 h 455021"/>
                <a:gd name="connsiteX116" fmla="*/ 68907 w 667511"/>
                <a:gd name="connsiteY116" fmla="*/ 418625 h 455021"/>
                <a:gd name="connsiteX117" fmla="*/ 70497 w 667511"/>
                <a:gd name="connsiteY117" fmla="*/ 355963 h 455021"/>
                <a:gd name="connsiteX118" fmla="*/ 65069 w 667511"/>
                <a:gd name="connsiteY118" fmla="*/ 344839 h 455021"/>
                <a:gd name="connsiteX119" fmla="*/ 14655 w 667511"/>
                <a:gd name="connsiteY119" fmla="*/ 308353 h 455021"/>
                <a:gd name="connsiteX120" fmla="*/ 538 w 667511"/>
                <a:gd name="connsiteY120" fmla="*/ 273558 h 455021"/>
                <a:gd name="connsiteX121" fmla="*/ 25011 w 667511"/>
                <a:gd name="connsiteY121" fmla="*/ 245837 h 455021"/>
                <a:gd name="connsiteX122" fmla="*/ 85470 w 667511"/>
                <a:gd name="connsiteY122" fmla="*/ 227850 h 455021"/>
                <a:gd name="connsiteX123" fmla="*/ 93847 w 667511"/>
                <a:gd name="connsiteY123" fmla="*/ 219563 h 455021"/>
                <a:gd name="connsiteX124" fmla="*/ 113560 w 667511"/>
                <a:gd name="connsiteY124" fmla="*/ 158937 h 455021"/>
                <a:gd name="connsiteX125" fmla="*/ 141612 w 667511"/>
                <a:gd name="connsiteY125" fmla="*/ 135136 h 455021"/>
                <a:gd name="connsiteX126" fmla="*/ 175286 w 667511"/>
                <a:gd name="connsiteY126" fmla="*/ 149949 h 455021"/>
                <a:gd name="connsiteX127" fmla="*/ 211483 w 667511"/>
                <a:gd name="connsiteY127" fmla="*/ 202453 h 455021"/>
                <a:gd name="connsiteX128" fmla="*/ 221894 w 667511"/>
                <a:gd name="connsiteY128" fmla="*/ 208016 h 455021"/>
                <a:gd name="connsiteX129" fmla="*/ 267959 w 667511"/>
                <a:gd name="connsiteY129" fmla="*/ 208016 h 455021"/>
                <a:gd name="connsiteX130" fmla="*/ 333768 w 667511"/>
                <a:gd name="connsiteY130" fmla="*/ 177981 h 455021"/>
                <a:gd name="connsiteX131" fmla="*/ 399578 w 667511"/>
                <a:gd name="connsiteY131" fmla="*/ 208016 h 455021"/>
                <a:gd name="connsiteX132" fmla="*/ 445652 w 667511"/>
                <a:gd name="connsiteY132" fmla="*/ 208016 h 455021"/>
                <a:gd name="connsiteX133" fmla="*/ 456053 w 667511"/>
                <a:gd name="connsiteY133" fmla="*/ 202453 h 455021"/>
                <a:gd name="connsiteX134" fmla="*/ 492295 w 667511"/>
                <a:gd name="connsiteY134" fmla="*/ 149927 h 455021"/>
                <a:gd name="connsiteX135" fmla="*/ 525970 w 667511"/>
                <a:gd name="connsiteY135" fmla="*/ 135114 h 455021"/>
                <a:gd name="connsiteX136" fmla="*/ 611867 w 667511"/>
                <a:gd name="connsiteY136" fmla="*/ 111238 h 455021"/>
                <a:gd name="connsiteX137" fmla="*/ 600744 w 667511"/>
                <a:gd name="connsiteY137" fmla="*/ 122362 h 455021"/>
                <a:gd name="connsiteX138" fmla="*/ 611867 w 667511"/>
                <a:gd name="connsiteY138" fmla="*/ 133485 h 455021"/>
                <a:gd name="connsiteX139" fmla="*/ 622991 w 667511"/>
                <a:gd name="connsiteY139" fmla="*/ 122362 h 455021"/>
                <a:gd name="connsiteX140" fmla="*/ 611867 w 667511"/>
                <a:gd name="connsiteY140" fmla="*/ 111238 h 455021"/>
                <a:gd name="connsiteX141" fmla="*/ 55669 w 667511"/>
                <a:gd name="connsiteY141" fmla="*/ 111238 h 455021"/>
                <a:gd name="connsiteX142" fmla="*/ 44545 w 667511"/>
                <a:gd name="connsiteY142" fmla="*/ 122361 h 455021"/>
                <a:gd name="connsiteX143" fmla="*/ 55669 w 667511"/>
                <a:gd name="connsiteY143" fmla="*/ 133485 h 455021"/>
                <a:gd name="connsiteX144" fmla="*/ 66792 w 667511"/>
                <a:gd name="connsiteY144" fmla="*/ 122361 h 455021"/>
                <a:gd name="connsiteX145" fmla="*/ 55669 w 667511"/>
                <a:gd name="connsiteY145" fmla="*/ 111238 h 455021"/>
                <a:gd name="connsiteX146" fmla="*/ 55667 w 667511"/>
                <a:gd name="connsiteY146" fmla="*/ 66744 h 455021"/>
                <a:gd name="connsiteX147" fmla="*/ 66791 w 667511"/>
                <a:gd name="connsiteY147" fmla="*/ 77867 h 455021"/>
                <a:gd name="connsiteX148" fmla="*/ 100163 w 667511"/>
                <a:gd name="connsiteY148" fmla="*/ 111239 h 455021"/>
                <a:gd name="connsiteX149" fmla="*/ 111286 w 667511"/>
                <a:gd name="connsiteY149" fmla="*/ 122362 h 455021"/>
                <a:gd name="connsiteX150" fmla="*/ 100163 w 667511"/>
                <a:gd name="connsiteY150" fmla="*/ 133486 h 455021"/>
                <a:gd name="connsiteX151" fmla="*/ 66791 w 667511"/>
                <a:gd name="connsiteY151" fmla="*/ 166859 h 455021"/>
                <a:gd name="connsiteX152" fmla="*/ 55667 w 667511"/>
                <a:gd name="connsiteY152" fmla="*/ 177982 h 455021"/>
                <a:gd name="connsiteX153" fmla="*/ 44544 w 667511"/>
                <a:gd name="connsiteY153" fmla="*/ 166859 h 455021"/>
                <a:gd name="connsiteX154" fmla="*/ 11172 w 667511"/>
                <a:gd name="connsiteY154" fmla="*/ 133486 h 455021"/>
                <a:gd name="connsiteX155" fmla="*/ 49 w 667511"/>
                <a:gd name="connsiteY155" fmla="*/ 122362 h 455021"/>
                <a:gd name="connsiteX156" fmla="*/ 11172 w 667511"/>
                <a:gd name="connsiteY156" fmla="*/ 111239 h 455021"/>
                <a:gd name="connsiteX157" fmla="*/ 44544 w 667511"/>
                <a:gd name="connsiteY157" fmla="*/ 77867 h 455021"/>
                <a:gd name="connsiteX158" fmla="*/ 55667 w 667511"/>
                <a:gd name="connsiteY158" fmla="*/ 66744 h 455021"/>
                <a:gd name="connsiteX159" fmla="*/ 611867 w 667511"/>
                <a:gd name="connsiteY159" fmla="*/ 66742 h 455021"/>
                <a:gd name="connsiteX160" fmla="*/ 622991 w 667511"/>
                <a:gd name="connsiteY160" fmla="*/ 77865 h 455021"/>
                <a:gd name="connsiteX161" fmla="*/ 656364 w 667511"/>
                <a:gd name="connsiteY161" fmla="*/ 111237 h 455021"/>
                <a:gd name="connsiteX162" fmla="*/ 667487 w 667511"/>
                <a:gd name="connsiteY162" fmla="*/ 122360 h 455021"/>
                <a:gd name="connsiteX163" fmla="*/ 656364 w 667511"/>
                <a:gd name="connsiteY163" fmla="*/ 133484 h 455021"/>
                <a:gd name="connsiteX164" fmla="*/ 622991 w 667511"/>
                <a:gd name="connsiteY164" fmla="*/ 166857 h 455021"/>
                <a:gd name="connsiteX165" fmla="*/ 611867 w 667511"/>
                <a:gd name="connsiteY165" fmla="*/ 177980 h 455021"/>
                <a:gd name="connsiteX166" fmla="*/ 600744 w 667511"/>
                <a:gd name="connsiteY166" fmla="*/ 166857 h 455021"/>
                <a:gd name="connsiteX167" fmla="*/ 567372 w 667511"/>
                <a:gd name="connsiteY167" fmla="*/ 133484 h 455021"/>
                <a:gd name="connsiteX168" fmla="*/ 556249 w 667511"/>
                <a:gd name="connsiteY168" fmla="*/ 122360 h 455021"/>
                <a:gd name="connsiteX169" fmla="*/ 567372 w 667511"/>
                <a:gd name="connsiteY169" fmla="*/ 111237 h 455021"/>
                <a:gd name="connsiteX170" fmla="*/ 600744 w 667511"/>
                <a:gd name="connsiteY170" fmla="*/ 77865 h 455021"/>
                <a:gd name="connsiteX171" fmla="*/ 611867 w 667511"/>
                <a:gd name="connsiteY171" fmla="*/ 66742 h 455021"/>
                <a:gd name="connsiteX172" fmla="*/ 489503 w 667511"/>
                <a:gd name="connsiteY172" fmla="*/ 55617 h 455021"/>
                <a:gd name="connsiteX173" fmla="*/ 478380 w 667511"/>
                <a:gd name="connsiteY173" fmla="*/ 66740 h 455021"/>
                <a:gd name="connsiteX174" fmla="*/ 489503 w 667511"/>
                <a:gd name="connsiteY174" fmla="*/ 77864 h 455021"/>
                <a:gd name="connsiteX175" fmla="*/ 500627 w 667511"/>
                <a:gd name="connsiteY175" fmla="*/ 66740 h 455021"/>
                <a:gd name="connsiteX176" fmla="*/ 489503 w 667511"/>
                <a:gd name="connsiteY176" fmla="*/ 55617 h 455021"/>
                <a:gd name="connsiteX177" fmla="*/ 178031 w 667511"/>
                <a:gd name="connsiteY177" fmla="*/ 55617 h 455021"/>
                <a:gd name="connsiteX178" fmla="*/ 166908 w 667511"/>
                <a:gd name="connsiteY178" fmla="*/ 66740 h 455021"/>
                <a:gd name="connsiteX179" fmla="*/ 178031 w 667511"/>
                <a:gd name="connsiteY179" fmla="*/ 77864 h 455021"/>
                <a:gd name="connsiteX180" fmla="*/ 189155 w 667511"/>
                <a:gd name="connsiteY180" fmla="*/ 66740 h 455021"/>
                <a:gd name="connsiteX181" fmla="*/ 178031 w 667511"/>
                <a:gd name="connsiteY181" fmla="*/ 55617 h 455021"/>
                <a:gd name="connsiteX182" fmla="*/ 489503 w 667511"/>
                <a:gd name="connsiteY182" fmla="*/ 11123 h 455021"/>
                <a:gd name="connsiteX183" fmla="*/ 500627 w 667511"/>
                <a:gd name="connsiteY183" fmla="*/ 22246 h 455021"/>
                <a:gd name="connsiteX184" fmla="*/ 533999 w 667511"/>
                <a:gd name="connsiteY184" fmla="*/ 55618 h 455021"/>
                <a:gd name="connsiteX185" fmla="*/ 545122 w 667511"/>
                <a:gd name="connsiteY185" fmla="*/ 66741 h 455021"/>
                <a:gd name="connsiteX186" fmla="*/ 533999 w 667511"/>
                <a:gd name="connsiteY186" fmla="*/ 77865 h 455021"/>
                <a:gd name="connsiteX187" fmla="*/ 500627 w 667511"/>
                <a:gd name="connsiteY187" fmla="*/ 111238 h 455021"/>
                <a:gd name="connsiteX188" fmla="*/ 489503 w 667511"/>
                <a:gd name="connsiteY188" fmla="*/ 122361 h 455021"/>
                <a:gd name="connsiteX189" fmla="*/ 478380 w 667511"/>
                <a:gd name="connsiteY189" fmla="*/ 111238 h 455021"/>
                <a:gd name="connsiteX190" fmla="*/ 445008 w 667511"/>
                <a:gd name="connsiteY190" fmla="*/ 77865 h 455021"/>
                <a:gd name="connsiteX191" fmla="*/ 433885 w 667511"/>
                <a:gd name="connsiteY191" fmla="*/ 66741 h 455021"/>
                <a:gd name="connsiteX192" fmla="*/ 445008 w 667511"/>
                <a:gd name="connsiteY192" fmla="*/ 55618 h 455021"/>
                <a:gd name="connsiteX193" fmla="*/ 478380 w 667511"/>
                <a:gd name="connsiteY193" fmla="*/ 22246 h 455021"/>
                <a:gd name="connsiteX194" fmla="*/ 489503 w 667511"/>
                <a:gd name="connsiteY194" fmla="*/ 11123 h 455021"/>
                <a:gd name="connsiteX195" fmla="*/ 178031 w 667511"/>
                <a:gd name="connsiteY195" fmla="*/ 11123 h 455021"/>
                <a:gd name="connsiteX196" fmla="*/ 189155 w 667511"/>
                <a:gd name="connsiteY196" fmla="*/ 22246 h 455021"/>
                <a:gd name="connsiteX197" fmla="*/ 222527 w 667511"/>
                <a:gd name="connsiteY197" fmla="*/ 55618 h 455021"/>
                <a:gd name="connsiteX198" fmla="*/ 233650 w 667511"/>
                <a:gd name="connsiteY198" fmla="*/ 66741 h 455021"/>
                <a:gd name="connsiteX199" fmla="*/ 222527 w 667511"/>
                <a:gd name="connsiteY199" fmla="*/ 77865 h 455021"/>
                <a:gd name="connsiteX200" fmla="*/ 189155 w 667511"/>
                <a:gd name="connsiteY200" fmla="*/ 111238 h 455021"/>
                <a:gd name="connsiteX201" fmla="*/ 178031 w 667511"/>
                <a:gd name="connsiteY201" fmla="*/ 122361 h 455021"/>
                <a:gd name="connsiteX202" fmla="*/ 166908 w 667511"/>
                <a:gd name="connsiteY202" fmla="*/ 111238 h 455021"/>
                <a:gd name="connsiteX203" fmla="*/ 133535 w 667511"/>
                <a:gd name="connsiteY203" fmla="*/ 77865 h 455021"/>
                <a:gd name="connsiteX204" fmla="*/ 122412 w 667511"/>
                <a:gd name="connsiteY204" fmla="*/ 66741 h 455021"/>
                <a:gd name="connsiteX205" fmla="*/ 133535 w 667511"/>
                <a:gd name="connsiteY205" fmla="*/ 55618 h 455021"/>
                <a:gd name="connsiteX206" fmla="*/ 166908 w 667511"/>
                <a:gd name="connsiteY206" fmla="*/ 22246 h 455021"/>
                <a:gd name="connsiteX207" fmla="*/ 178031 w 667511"/>
                <a:gd name="connsiteY207" fmla="*/ 11123 h 455021"/>
                <a:gd name="connsiteX208" fmla="*/ 575235 w 667511"/>
                <a:gd name="connsiteY208" fmla="*/ 3258 h 455021"/>
                <a:gd name="connsiteX209" fmla="*/ 578495 w 667511"/>
                <a:gd name="connsiteY209" fmla="*/ 6517 h 455021"/>
                <a:gd name="connsiteX210" fmla="*/ 581754 w 667511"/>
                <a:gd name="connsiteY210" fmla="*/ 3258 h 455021"/>
                <a:gd name="connsiteX211" fmla="*/ 597346 w 667511"/>
                <a:gd name="connsiteY211" fmla="*/ 3394 h 455021"/>
                <a:gd name="connsiteX212" fmla="*/ 597482 w 667511"/>
                <a:gd name="connsiteY212" fmla="*/ 18987 h 455021"/>
                <a:gd name="connsiteX213" fmla="*/ 594223 w 667511"/>
                <a:gd name="connsiteY213" fmla="*/ 22246 h 455021"/>
                <a:gd name="connsiteX214" fmla="*/ 597482 w 667511"/>
                <a:gd name="connsiteY214" fmla="*/ 25505 h 455021"/>
                <a:gd name="connsiteX215" fmla="*/ 597346 w 667511"/>
                <a:gd name="connsiteY215" fmla="*/ 41099 h 455021"/>
                <a:gd name="connsiteX216" fmla="*/ 581754 w 667511"/>
                <a:gd name="connsiteY216" fmla="*/ 41234 h 455021"/>
                <a:gd name="connsiteX217" fmla="*/ 578495 w 667511"/>
                <a:gd name="connsiteY217" fmla="*/ 37976 h 455021"/>
                <a:gd name="connsiteX218" fmla="*/ 575235 w 667511"/>
                <a:gd name="connsiteY218" fmla="*/ 41234 h 455021"/>
                <a:gd name="connsiteX219" fmla="*/ 559506 w 667511"/>
                <a:gd name="connsiteY219" fmla="*/ 41234 h 455021"/>
                <a:gd name="connsiteX220" fmla="*/ 559506 w 667511"/>
                <a:gd name="connsiteY220" fmla="*/ 25505 h 455021"/>
                <a:gd name="connsiteX221" fmla="*/ 562765 w 667511"/>
                <a:gd name="connsiteY221" fmla="*/ 22246 h 455021"/>
                <a:gd name="connsiteX222" fmla="*/ 559506 w 667511"/>
                <a:gd name="connsiteY222" fmla="*/ 18987 h 455021"/>
                <a:gd name="connsiteX223" fmla="*/ 559642 w 667511"/>
                <a:gd name="connsiteY223" fmla="*/ 3394 h 455021"/>
                <a:gd name="connsiteX224" fmla="*/ 575235 w 667511"/>
                <a:gd name="connsiteY224" fmla="*/ 3258 h 455021"/>
                <a:gd name="connsiteX225" fmla="*/ 85781 w 667511"/>
                <a:gd name="connsiteY225" fmla="*/ 3257 h 455021"/>
                <a:gd name="connsiteX226" fmla="*/ 89040 w 667511"/>
                <a:gd name="connsiteY226" fmla="*/ 6516 h 455021"/>
                <a:gd name="connsiteX227" fmla="*/ 92299 w 667511"/>
                <a:gd name="connsiteY227" fmla="*/ 3257 h 455021"/>
                <a:gd name="connsiteX228" fmla="*/ 108028 w 667511"/>
                <a:gd name="connsiteY228" fmla="*/ 3257 h 455021"/>
                <a:gd name="connsiteX229" fmla="*/ 108028 w 667511"/>
                <a:gd name="connsiteY229" fmla="*/ 18986 h 455021"/>
                <a:gd name="connsiteX230" fmla="*/ 104769 w 667511"/>
                <a:gd name="connsiteY230" fmla="*/ 22245 h 455021"/>
                <a:gd name="connsiteX231" fmla="*/ 108028 w 667511"/>
                <a:gd name="connsiteY231" fmla="*/ 25504 h 455021"/>
                <a:gd name="connsiteX232" fmla="*/ 107893 w 667511"/>
                <a:gd name="connsiteY232" fmla="*/ 41097 h 455021"/>
                <a:gd name="connsiteX233" fmla="*/ 92299 w 667511"/>
                <a:gd name="connsiteY233" fmla="*/ 41233 h 455021"/>
                <a:gd name="connsiteX234" fmla="*/ 89040 w 667511"/>
                <a:gd name="connsiteY234" fmla="*/ 37974 h 455021"/>
                <a:gd name="connsiteX235" fmla="*/ 85781 w 667511"/>
                <a:gd name="connsiteY235" fmla="*/ 41233 h 455021"/>
                <a:gd name="connsiteX236" fmla="*/ 74963 w 667511"/>
                <a:gd name="connsiteY236" fmla="*/ 44266 h 455021"/>
                <a:gd name="connsiteX237" fmla="*/ 67019 w 667511"/>
                <a:gd name="connsiteY237" fmla="*/ 36322 h 455021"/>
                <a:gd name="connsiteX238" fmla="*/ 70052 w 667511"/>
                <a:gd name="connsiteY238" fmla="*/ 25504 h 455021"/>
                <a:gd name="connsiteX239" fmla="*/ 73311 w 667511"/>
                <a:gd name="connsiteY239" fmla="*/ 22245 h 455021"/>
                <a:gd name="connsiteX240" fmla="*/ 70052 w 667511"/>
                <a:gd name="connsiteY240" fmla="*/ 18986 h 455021"/>
                <a:gd name="connsiteX241" fmla="*/ 70188 w 667511"/>
                <a:gd name="connsiteY241" fmla="*/ 3392 h 455021"/>
                <a:gd name="connsiteX242" fmla="*/ 85781 w 667511"/>
                <a:gd name="connsiteY242" fmla="*/ 3257 h 455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</a:cxnLst>
              <a:rect l="l" t="t" r="r" b="b"/>
              <a:pathLst>
                <a:path w="667511" h="455021">
                  <a:moveTo>
                    <a:pt x="92300" y="270232"/>
                  </a:moveTo>
                  <a:cubicBezTo>
                    <a:pt x="96643" y="265890"/>
                    <a:pt x="103685" y="265890"/>
                    <a:pt x="108030" y="270232"/>
                  </a:cubicBezTo>
                  <a:cubicBezTo>
                    <a:pt x="112371" y="274575"/>
                    <a:pt x="112371" y="281617"/>
                    <a:pt x="108030" y="285961"/>
                  </a:cubicBezTo>
                  <a:lnTo>
                    <a:pt x="96906" y="297084"/>
                  </a:lnTo>
                  <a:cubicBezTo>
                    <a:pt x="94112" y="299976"/>
                    <a:pt x="89975" y="301136"/>
                    <a:pt x="86087" y="300118"/>
                  </a:cubicBezTo>
                  <a:cubicBezTo>
                    <a:pt x="82198" y="299100"/>
                    <a:pt x="79161" y="296064"/>
                    <a:pt x="78143" y="292174"/>
                  </a:cubicBezTo>
                  <a:cubicBezTo>
                    <a:pt x="77125" y="288284"/>
                    <a:pt x="78285" y="284149"/>
                    <a:pt x="81176" y="281355"/>
                  </a:cubicBezTo>
                  <a:close/>
                  <a:moveTo>
                    <a:pt x="147921" y="270231"/>
                  </a:moveTo>
                  <a:cubicBezTo>
                    <a:pt x="152286" y="266016"/>
                    <a:pt x="159224" y="266075"/>
                    <a:pt x="163515" y="270367"/>
                  </a:cubicBezTo>
                  <a:cubicBezTo>
                    <a:pt x="167806" y="274657"/>
                    <a:pt x="167866" y="281596"/>
                    <a:pt x="163651" y="285960"/>
                  </a:cubicBezTo>
                  <a:lnTo>
                    <a:pt x="119155" y="330457"/>
                  </a:lnTo>
                  <a:cubicBezTo>
                    <a:pt x="116362" y="333348"/>
                    <a:pt x="112226" y="334508"/>
                    <a:pt x="108336" y="333490"/>
                  </a:cubicBezTo>
                  <a:cubicBezTo>
                    <a:pt x="104447" y="332472"/>
                    <a:pt x="101410" y="329435"/>
                    <a:pt x="100392" y="325546"/>
                  </a:cubicBezTo>
                  <a:cubicBezTo>
                    <a:pt x="99374" y="321656"/>
                    <a:pt x="100534" y="317521"/>
                    <a:pt x="103425" y="314727"/>
                  </a:cubicBezTo>
                  <a:close/>
                  <a:moveTo>
                    <a:pt x="437144" y="247984"/>
                  </a:moveTo>
                  <a:cubicBezTo>
                    <a:pt x="441487" y="243642"/>
                    <a:pt x="448529" y="243642"/>
                    <a:pt x="452873" y="247984"/>
                  </a:cubicBezTo>
                  <a:cubicBezTo>
                    <a:pt x="457215" y="252329"/>
                    <a:pt x="457215" y="259369"/>
                    <a:pt x="452873" y="263713"/>
                  </a:cubicBezTo>
                  <a:lnTo>
                    <a:pt x="441749" y="274836"/>
                  </a:lnTo>
                  <a:cubicBezTo>
                    <a:pt x="438956" y="277728"/>
                    <a:pt x="434819" y="278888"/>
                    <a:pt x="430931" y="277870"/>
                  </a:cubicBezTo>
                  <a:cubicBezTo>
                    <a:pt x="427042" y="276853"/>
                    <a:pt x="424005" y="273816"/>
                    <a:pt x="422987" y="269926"/>
                  </a:cubicBezTo>
                  <a:cubicBezTo>
                    <a:pt x="421969" y="266036"/>
                    <a:pt x="423129" y="261901"/>
                    <a:pt x="426020" y="259107"/>
                  </a:cubicBezTo>
                  <a:close/>
                  <a:moveTo>
                    <a:pt x="492762" y="247983"/>
                  </a:moveTo>
                  <a:cubicBezTo>
                    <a:pt x="497128" y="243768"/>
                    <a:pt x="504067" y="243829"/>
                    <a:pt x="508357" y="248120"/>
                  </a:cubicBezTo>
                  <a:cubicBezTo>
                    <a:pt x="512648" y="252410"/>
                    <a:pt x="512708" y="259349"/>
                    <a:pt x="508493" y="263714"/>
                  </a:cubicBezTo>
                  <a:lnTo>
                    <a:pt x="463996" y="308209"/>
                  </a:lnTo>
                  <a:cubicBezTo>
                    <a:pt x="461203" y="311100"/>
                    <a:pt x="457066" y="312260"/>
                    <a:pt x="453178" y="311242"/>
                  </a:cubicBezTo>
                  <a:cubicBezTo>
                    <a:pt x="449289" y="310225"/>
                    <a:pt x="446252" y="307188"/>
                    <a:pt x="445234" y="303298"/>
                  </a:cubicBezTo>
                  <a:cubicBezTo>
                    <a:pt x="444216" y="299408"/>
                    <a:pt x="445376" y="295273"/>
                    <a:pt x="448267" y="292479"/>
                  </a:cubicBezTo>
                  <a:close/>
                  <a:moveTo>
                    <a:pt x="522735" y="157082"/>
                  </a:moveTo>
                  <a:cubicBezTo>
                    <a:pt x="517981" y="156388"/>
                    <a:pt x="513253" y="158491"/>
                    <a:pt x="510585" y="162487"/>
                  </a:cubicBezTo>
                  <a:lnTo>
                    <a:pt x="474388" y="215003"/>
                  </a:lnTo>
                  <a:cubicBezTo>
                    <a:pt x="467892" y="224476"/>
                    <a:pt x="457153" y="230149"/>
                    <a:pt x="445666" y="230175"/>
                  </a:cubicBezTo>
                  <a:lnTo>
                    <a:pt x="382593" y="230175"/>
                  </a:lnTo>
                  <a:cubicBezTo>
                    <a:pt x="377729" y="230161"/>
                    <a:pt x="373298" y="232969"/>
                    <a:pt x="371235" y="237373"/>
                  </a:cubicBezTo>
                  <a:cubicBezTo>
                    <a:pt x="368907" y="241893"/>
                    <a:pt x="369415" y="247353"/>
                    <a:pt x="372536" y="251367"/>
                  </a:cubicBezTo>
                  <a:lnTo>
                    <a:pt x="410357" y="300769"/>
                  </a:lnTo>
                  <a:cubicBezTo>
                    <a:pt x="417473" y="310061"/>
                    <a:pt x="419554" y="322261"/>
                    <a:pt x="415919" y="333385"/>
                  </a:cubicBezTo>
                  <a:lnTo>
                    <a:pt x="396519" y="392977"/>
                  </a:lnTo>
                  <a:cubicBezTo>
                    <a:pt x="394865" y="397742"/>
                    <a:pt x="396133" y="403036"/>
                    <a:pt x="399768" y="406536"/>
                  </a:cubicBezTo>
                  <a:cubicBezTo>
                    <a:pt x="403087" y="409878"/>
                    <a:pt x="408048" y="410982"/>
                    <a:pt x="412471" y="409361"/>
                  </a:cubicBezTo>
                  <a:lnTo>
                    <a:pt x="472830" y="388104"/>
                  </a:lnTo>
                  <a:cubicBezTo>
                    <a:pt x="483546" y="384310"/>
                    <a:pt x="495443" y="386041"/>
                    <a:pt x="504634" y="392731"/>
                  </a:cubicBezTo>
                  <a:lnTo>
                    <a:pt x="556427" y="430363"/>
                  </a:lnTo>
                  <a:cubicBezTo>
                    <a:pt x="560195" y="433190"/>
                    <a:pt x="565268" y="433551"/>
                    <a:pt x="569397" y="431286"/>
                  </a:cubicBezTo>
                  <a:cubicBezTo>
                    <a:pt x="573876" y="428960"/>
                    <a:pt x="576604" y="424250"/>
                    <a:pt x="576394" y="419206"/>
                  </a:cubicBezTo>
                  <a:lnTo>
                    <a:pt x="574792" y="356555"/>
                  </a:lnTo>
                  <a:cubicBezTo>
                    <a:pt x="574476" y="344857"/>
                    <a:pt x="579942" y="333755"/>
                    <a:pt x="589409" y="326876"/>
                  </a:cubicBezTo>
                  <a:lnTo>
                    <a:pt x="639801" y="290334"/>
                  </a:lnTo>
                  <a:cubicBezTo>
                    <a:pt x="643960" y="287390"/>
                    <a:pt x="646027" y="282294"/>
                    <a:pt x="645097" y="277286"/>
                  </a:cubicBezTo>
                  <a:cubicBezTo>
                    <a:pt x="644367" y="272457"/>
                    <a:pt x="640891" y="268495"/>
                    <a:pt x="636198" y="267141"/>
                  </a:cubicBezTo>
                  <a:lnTo>
                    <a:pt x="575738" y="249177"/>
                  </a:lnTo>
                  <a:cubicBezTo>
                    <a:pt x="564721" y="245867"/>
                    <a:pt x="556045" y="237340"/>
                    <a:pt x="552545" y="226383"/>
                  </a:cubicBezTo>
                  <a:lnTo>
                    <a:pt x="532833" y="165735"/>
                  </a:lnTo>
                  <a:cubicBezTo>
                    <a:pt x="531419" y="161144"/>
                    <a:pt x="527490" y="157775"/>
                    <a:pt x="522735" y="157082"/>
                  </a:cubicBezTo>
                  <a:close/>
                  <a:moveTo>
                    <a:pt x="146677" y="156948"/>
                  </a:moveTo>
                  <a:cubicBezTo>
                    <a:pt x="146059" y="156948"/>
                    <a:pt x="145441" y="156992"/>
                    <a:pt x="144830" y="157081"/>
                  </a:cubicBezTo>
                  <a:cubicBezTo>
                    <a:pt x="140063" y="157761"/>
                    <a:pt x="136121" y="161139"/>
                    <a:pt x="134718" y="165746"/>
                  </a:cubicBezTo>
                  <a:lnTo>
                    <a:pt x="115007" y="226438"/>
                  </a:lnTo>
                  <a:cubicBezTo>
                    <a:pt x="111488" y="237376"/>
                    <a:pt x="102808" y="245880"/>
                    <a:pt x="91801" y="249175"/>
                  </a:cubicBezTo>
                  <a:lnTo>
                    <a:pt x="31398" y="267152"/>
                  </a:lnTo>
                  <a:cubicBezTo>
                    <a:pt x="26704" y="268505"/>
                    <a:pt x="23229" y="272466"/>
                    <a:pt x="22499" y="277296"/>
                  </a:cubicBezTo>
                  <a:cubicBezTo>
                    <a:pt x="21559" y="282292"/>
                    <a:pt x="23603" y="287377"/>
                    <a:pt x="27738" y="290334"/>
                  </a:cubicBezTo>
                  <a:lnTo>
                    <a:pt x="78129" y="326865"/>
                  </a:lnTo>
                  <a:cubicBezTo>
                    <a:pt x="87596" y="333744"/>
                    <a:pt x="93065" y="344847"/>
                    <a:pt x="92746" y="356544"/>
                  </a:cubicBezTo>
                  <a:lnTo>
                    <a:pt x="91144" y="419196"/>
                  </a:lnTo>
                  <a:cubicBezTo>
                    <a:pt x="90933" y="424239"/>
                    <a:pt x="93662" y="428949"/>
                    <a:pt x="98141" y="431276"/>
                  </a:cubicBezTo>
                  <a:cubicBezTo>
                    <a:pt x="102272" y="433534"/>
                    <a:pt x="107341" y="433174"/>
                    <a:pt x="111111" y="430353"/>
                  </a:cubicBezTo>
                  <a:lnTo>
                    <a:pt x="162916" y="392731"/>
                  </a:lnTo>
                  <a:cubicBezTo>
                    <a:pt x="172106" y="386041"/>
                    <a:pt x="184004" y="384310"/>
                    <a:pt x="194720" y="388104"/>
                  </a:cubicBezTo>
                  <a:lnTo>
                    <a:pt x="255089" y="409384"/>
                  </a:lnTo>
                  <a:cubicBezTo>
                    <a:pt x="259508" y="411033"/>
                    <a:pt x="264484" y="409931"/>
                    <a:pt x="267792" y="406569"/>
                  </a:cubicBezTo>
                  <a:cubicBezTo>
                    <a:pt x="271427" y="403069"/>
                    <a:pt x="272695" y="397776"/>
                    <a:pt x="271041" y="393009"/>
                  </a:cubicBezTo>
                  <a:lnTo>
                    <a:pt x="251651" y="333417"/>
                  </a:lnTo>
                  <a:cubicBezTo>
                    <a:pt x="248012" y="322294"/>
                    <a:pt x="250092" y="310089"/>
                    <a:pt x="257214" y="300801"/>
                  </a:cubicBezTo>
                  <a:lnTo>
                    <a:pt x="295035" y="251399"/>
                  </a:lnTo>
                  <a:cubicBezTo>
                    <a:pt x="298130" y="247396"/>
                    <a:pt x="298631" y="241965"/>
                    <a:pt x="296328" y="237464"/>
                  </a:cubicBezTo>
                  <a:cubicBezTo>
                    <a:pt x="294263" y="233060"/>
                    <a:pt x="289833" y="230252"/>
                    <a:pt x="284970" y="230267"/>
                  </a:cubicBezTo>
                  <a:lnTo>
                    <a:pt x="221897" y="230267"/>
                  </a:lnTo>
                  <a:cubicBezTo>
                    <a:pt x="210398" y="230226"/>
                    <a:pt x="199655" y="224526"/>
                    <a:pt x="193175" y="215026"/>
                  </a:cubicBezTo>
                  <a:lnTo>
                    <a:pt x="156978" y="162510"/>
                  </a:lnTo>
                  <a:cubicBezTo>
                    <a:pt x="154688" y="159052"/>
                    <a:pt x="150823" y="156965"/>
                    <a:pt x="146677" y="156948"/>
                  </a:cubicBezTo>
                  <a:close/>
                  <a:moveTo>
                    <a:pt x="525970" y="135114"/>
                  </a:moveTo>
                  <a:cubicBezTo>
                    <a:pt x="539103" y="137028"/>
                    <a:pt x="549995" y="146267"/>
                    <a:pt x="554022" y="158915"/>
                  </a:cubicBezTo>
                  <a:lnTo>
                    <a:pt x="573689" y="219585"/>
                  </a:lnTo>
                  <a:cubicBezTo>
                    <a:pt x="574951" y="223556"/>
                    <a:pt x="578082" y="226653"/>
                    <a:pt x="582067" y="227872"/>
                  </a:cubicBezTo>
                  <a:lnTo>
                    <a:pt x="642525" y="245837"/>
                  </a:lnTo>
                  <a:cubicBezTo>
                    <a:pt x="655301" y="249616"/>
                    <a:pt x="664797" y="260360"/>
                    <a:pt x="666974" y="273502"/>
                  </a:cubicBezTo>
                  <a:cubicBezTo>
                    <a:pt x="669325" y="286846"/>
                    <a:pt x="663843" y="300362"/>
                    <a:pt x="652858" y="308297"/>
                  </a:cubicBezTo>
                  <a:lnTo>
                    <a:pt x="602466" y="344839"/>
                  </a:lnTo>
                  <a:cubicBezTo>
                    <a:pt x="598930" y="347423"/>
                    <a:pt x="596899" y="351585"/>
                    <a:pt x="597038" y="355963"/>
                  </a:cubicBezTo>
                  <a:lnTo>
                    <a:pt x="598606" y="418669"/>
                  </a:lnTo>
                  <a:cubicBezTo>
                    <a:pt x="599022" y="432182"/>
                    <a:pt x="591676" y="444743"/>
                    <a:pt x="579695" y="451006"/>
                  </a:cubicBezTo>
                  <a:cubicBezTo>
                    <a:pt x="568060" y="457186"/>
                    <a:pt x="553917" y="456171"/>
                    <a:pt x="543285" y="448392"/>
                  </a:cubicBezTo>
                  <a:lnTo>
                    <a:pt x="491492" y="410770"/>
                  </a:lnTo>
                  <a:cubicBezTo>
                    <a:pt x="488223" y="408395"/>
                    <a:pt x="483994" y="407776"/>
                    <a:pt x="480180" y="409114"/>
                  </a:cubicBezTo>
                  <a:lnTo>
                    <a:pt x="419811" y="430393"/>
                  </a:lnTo>
                  <a:cubicBezTo>
                    <a:pt x="407413" y="434767"/>
                    <a:pt x="393608" y="431713"/>
                    <a:pt x="384213" y="422517"/>
                  </a:cubicBezTo>
                  <a:cubicBezTo>
                    <a:pt x="374517" y="413096"/>
                    <a:pt x="371060" y="398963"/>
                    <a:pt x="375314" y="386130"/>
                  </a:cubicBezTo>
                  <a:lnTo>
                    <a:pt x="394714" y="326549"/>
                  </a:lnTo>
                  <a:cubicBezTo>
                    <a:pt x="396084" y="322381"/>
                    <a:pt x="395319" y="317807"/>
                    <a:pt x="392667" y="314312"/>
                  </a:cubicBezTo>
                  <a:lnTo>
                    <a:pt x="354846" y="264921"/>
                  </a:lnTo>
                  <a:cubicBezTo>
                    <a:pt x="346575" y="254180"/>
                    <a:pt x="345179" y="239653"/>
                    <a:pt x="351254" y="227533"/>
                  </a:cubicBezTo>
                  <a:cubicBezTo>
                    <a:pt x="355124" y="219648"/>
                    <a:pt x="361824" y="213510"/>
                    <a:pt x="370020" y="210347"/>
                  </a:cubicBezTo>
                  <a:cubicBezTo>
                    <a:pt x="359261" y="203329"/>
                    <a:pt x="346605" y="199795"/>
                    <a:pt x="333767" y="200224"/>
                  </a:cubicBezTo>
                  <a:cubicBezTo>
                    <a:pt x="320928" y="199777"/>
                    <a:pt x="308261" y="203297"/>
                    <a:pt x="297492" y="210302"/>
                  </a:cubicBezTo>
                  <a:cubicBezTo>
                    <a:pt x="305688" y="213466"/>
                    <a:pt x="312388" y="219603"/>
                    <a:pt x="316259" y="227489"/>
                  </a:cubicBezTo>
                  <a:cubicBezTo>
                    <a:pt x="322333" y="239610"/>
                    <a:pt x="320937" y="254135"/>
                    <a:pt x="312666" y="264877"/>
                  </a:cubicBezTo>
                  <a:lnTo>
                    <a:pt x="274845" y="314267"/>
                  </a:lnTo>
                  <a:cubicBezTo>
                    <a:pt x="272182" y="317758"/>
                    <a:pt x="271420" y="322341"/>
                    <a:pt x="272809" y="326504"/>
                  </a:cubicBezTo>
                  <a:lnTo>
                    <a:pt x="292198" y="386086"/>
                  </a:lnTo>
                  <a:cubicBezTo>
                    <a:pt x="296452" y="398918"/>
                    <a:pt x="292995" y="413053"/>
                    <a:pt x="283299" y="422473"/>
                  </a:cubicBezTo>
                  <a:cubicBezTo>
                    <a:pt x="273912" y="431684"/>
                    <a:pt x="260097" y="434740"/>
                    <a:pt x="247702" y="430349"/>
                  </a:cubicBezTo>
                  <a:lnTo>
                    <a:pt x="187331" y="409069"/>
                  </a:lnTo>
                  <a:cubicBezTo>
                    <a:pt x="183518" y="407729"/>
                    <a:pt x="179288" y="408348"/>
                    <a:pt x="176020" y="410726"/>
                  </a:cubicBezTo>
                  <a:lnTo>
                    <a:pt x="124227" y="448348"/>
                  </a:lnTo>
                  <a:cubicBezTo>
                    <a:pt x="113595" y="456126"/>
                    <a:pt x="99452" y="457142"/>
                    <a:pt x="87818" y="450961"/>
                  </a:cubicBezTo>
                  <a:cubicBezTo>
                    <a:pt x="75836" y="444699"/>
                    <a:pt x="68491" y="432138"/>
                    <a:pt x="68907" y="418625"/>
                  </a:cubicBezTo>
                  <a:lnTo>
                    <a:pt x="70497" y="355963"/>
                  </a:lnTo>
                  <a:cubicBezTo>
                    <a:pt x="70635" y="351587"/>
                    <a:pt x="68604" y="347423"/>
                    <a:pt x="65069" y="344839"/>
                  </a:cubicBezTo>
                  <a:lnTo>
                    <a:pt x="14655" y="308353"/>
                  </a:lnTo>
                  <a:cubicBezTo>
                    <a:pt x="3670" y="300419"/>
                    <a:pt x="-1814" y="286904"/>
                    <a:pt x="538" y="273558"/>
                  </a:cubicBezTo>
                  <a:cubicBezTo>
                    <a:pt x="2702" y="260387"/>
                    <a:pt x="12211" y="249617"/>
                    <a:pt x="25011" y="245837"/>
                  </a:cubicBezTo>
                  <a:lnTo>
                    <a:pt x="85470" y="227850"/>
                  </a:lnTo>
                  <a:cubicBezTo>
                    <a:pt x="89455" y="226631"/>
                    <a:pt x="92585" y="223534"/>
                    <a:pt x="93847" y="219563"/>
                  </a:cubicBezTo>
                  <a:lnTo>
                    <a:pt x="113560" y="158937"/>
                  </a:lnTo>
                  <a:cubicBezTo>
                    <a:pt x="117586" y="146290"/>
                    <a:pt x="128477" y="137048"/>
                    <a:pt x="141612" y="135136"/>
                  </a:cubicBezTo>
                  <a:cubicBezTo>
                    <a:pt x="154745" y="133224"/>
                    <a:pt x="167820" y="138975"/>
                    <a:pt x="175286" y="149949"/>
                  </a:cubicBezTo>
                  <a:lnTo>
                    <a:pt x="211483" y="202453"/>
                  </a:lnTo>
                  <a:cubicBezTo>
                    <a:pt x="213829" y="205905"/>
                    <a:pt x="217720" y="207985"/>
                    <a:pt x="221894" y="208016"/>
                  </a:cubicBezTo>
                  <a:lnTo>
                    <a:pt x="267959" y="208016"/>
                  </a:lnTo>
                  <a:cubicBezTo>
                    <a:pt x="283662" y="187843"/>
                    <a:pt x="308240" y="176625"/>
                    <a:pt x="333768" y="177981"/>
                  </a:cubicBezTo>
                  <a:cubicBezTo>
                    <a:pt x="359297" y="176625"/>
                    <a:pt x="383874" y="187843"/>
                    <a:pt x="399578" y="208016"/>
                  </a:cubicBezTo>
                  <a:lnTo>
                    <a:pt x="445652" y="208016"/>
                  </a:lnTo>
                  <a:cubicBezTo>
                    <a:pt x="449823" y="207981"/>
                    <a:pt x="453709" y="205901"/>
                    <a:pt x="456053" y="202453"/>
                  </a:cubicBezTo>
                  <a:lnTo>
                    <a:pt x="492295" y="149927"/>
                  </a:lnTo>
                  <a:cubicBezTo>
                    <a:pt x="499761" y="138952"/>
                    <a:pt x="512835" y="133202"/>
                    <a:pt x="525970" y="135114"/>
                  </a:cubicBezTo>
                  <a:close/>
                  <a:moveTo>
                    <a:pt x="611867" y="111238"/>
                  </a:moveTo>
                  <a:cubicBezTo>
                    <a:pt x="608698" y="115448"/>
                    <a:pt x="604953" y="119191"/>
                    <a:pt x="600744" y="122362"/>
                  </a:cubicBezTo>
                  <a:cubicBezTo>
                    <a:pt x="604953" y="125531"/>
                    <a:pt x="608697" y="129276"/>
                    <a:pt x="611867" y="133485"/>
                  </a:cubicBezTo>
                  <a:cubicBezTo>
                    <a:pt x="615037" y="129276"/>
                    <a:pt x="618782" y="125531"/>
                    <a:pt x="622991" y="122362"/>
                  </a:cubicBezTo>
                  <a:cubicBezTo>
                    <a:pt x="618782" y="119193"/>
                    <a:pt x="615038" y="115448"/>
                    <a:pt x="611867" y="111238"/>
                  </a:cubicBezTo>
                  <a:close/>
                  <a:moveTo>
                    <a:pt x="55669" y="111238"/>
                  </a:moveTo>
                  <a:cubicBezTo>
                    <a:pt x="52498" y="115447"/>
                    <a:pt x="48755" y="119192"/>
                    <a:pt x="44545" y="122361"/>
                  </a:cubicBezTo>
                  <a:cubicBezTo>
                    <a:pt x="48755" y="125530"/>
                    <a:pt x="52498" y="129275"/>
                    <a:pt x="55669" y="133485"/>
                  </a:cubicBezTo>
                  <a:cubicBezTo>
                    <a:pt x="58838" y="129275"/>
                    <a:pt x="62583" y="125531"/>
                    <a:pt x="66792" y="122361"/>
                  </a:cubicBezTo>
                  <a:cubicBezTo>
                    <a:pt x="62583" y="119192"/>
                    <a:pt x="58839" y="115447"/>
                    <a:pt x="55669" y="111238"/>
                  </a:cubicBezTo>
                  <a:close/>
                  <a:moveTo>
                    <a:pt x="55667" y="66744"/>
                  </a:moveTo>
                  <a:cubicBezTo>
                    <a:pt x="61810" y="66744"/>
                    <a:pt x="66791" y="71723"/>
                    <a:pt x="66791" y="77867"/>
                  </a:cubicBezTo>
                  <a:cubicBezTo>
                    <a:pt x="66791" y="96297"/>
                    <a:pt x="81733" y="111239"/>
                    <a:pt x="100163" y="111239"/>
                  </a:cubicBezTo>
                  <a:cubicBezTo>
                    <a:pt x="106305" y="111239"/>
                    <a:pt x="111286" y="116220"/>
                    <a:pt x="111286" y="122362"/>
                  </a:cubicBezTo>
                  <a:cubicBezTo>
                    <a:pt x="111286" y="128505"/>
                    <a:pt x="106307" y="133486"/>
                    <a:pt x="100163" y="133486"/>
                  </a:cubicBezTo>
                  <a:cubicBezTo>
                    <a:pt x="81733" y="133486"/>
                    <a:pt x="66791" y="148428"/>
                    <a:pt x="66791" y="166859"/>
                  </a:cubicBezTo>
                  <a:cubicBezTo>
                    <a:pt x="66791" y="173001"/>
                    <a:pt x="61810" y="177982"/>
                    <a:pt x="55667" y="177982"/>
                  </a:cubicBezTo>
                  <a:cubicBezTo>
                    <a:pt x="49525" y="177982"/>
                    <a:pt x="44544" y="173003"/>
                    <a:pt x="44544" y="166859"/>
                  </a:cubicBezTo>
                  <a:cubicBezTo>
                    <a:pt x="44544" y="148428"/>
                    <a:pt x="29602" y="133486"/>
                    <a:pt x="11172" y="133486"/>
                  </a:cubicBezTo>
                  <a:cubicBezTo>
                    <a:pt x="5030" y="133486"/>
                    <a:pt x="49" y="128505"/>
                    <a:pt x="49" y="122362"/>
                  </a:cubicBezTo>
                  <a:cubicBezTo>
                    <a:pt x="49" y="116220"/>
                    <a:pt x="5028" y="111239"/>
                    <a:pt x="11172" y="111239"/>
                  </a:cubicBezTo>
                  <a:cubicBezTo>
                    <a:pt x="29602" y="111239"/>
                    <a:pt x="44544" y="96297"/>
                    <a:pt x="44544" y="77867"/>
                  </a:cubicBezTo>
                  <a:cubicBezTo>
                    <a:pt x="44544" y="71725"/>
                    <a:pt x="49525" y="66744"/>
                    <a:pt x="55667" y="66744"/>
                  </a:cubicBezTo>
                  <a:close/>
                  <a:moveTo>
                    <a:pt x="611867" y="66742"/>
                  </a:moveTo>
                  <a:cubicBezTo>
                    <a:pt x="618012" y="66742"/>
                    <a:pt x="622991" y="71721"/>
                    <a:pt x="622991" y="77865"/>
                  </a:cubicBezTo>
                  <a:cubicBezTo>
                    <a:pt x="622991" y="96295"/>
                    <a:pt x="637934" y="111237"/>
                    <a:pt x="656364" y="111237"/>
                  </a:cubicBezTo>
                  <a:cubicBezTo>
                    <a:pt x="662508" y="111237"/>
                    <a:pt x="667487" y="116218"/>
                    <a:pt x="667487" y="122360"/>
                  </a:cubicBezTo>
                  <a:cubicBezTo>
                    <a:pt x="667487" y="128503"/>
                    <a:pt x="662508" y="133484"/>
                    <a:pt x="656364" y="133484"/>
                  </a:cubicBezTo>
                  <a:cubicBezTo>
                    <a:pt x="637934" y="133484"/>
                    <a:pt x="622991" y="148426"/>
                    <a:pt x="622991" y="166857"/>
                  </a:cubicBezTo>
                  <a:cubicBezTo>
                    <a:pt x="622991" y="172999"/>
                    <a:pt x="618012" y="177980"/>
                    <a:pt x="611867" y="177980"/>
                  </a:cubicBezTo>
                  <a:cubicBezTo>
                    <a:pt x="605724" y="177980"/>
                    <a:pt x="600744" y="173001"/>
                    <a:pt x="600744" y="166857"/>
                  </a:cubicBezTo>
                  <a:cubicBezTo>
                    <a:pt x="600744" y="148426"/>
                    <a:pt x="585802" y="133484"/>
                    <a:pt x="567372" y="133484"/>
                  </a:cubicBezTo>
                  <a:cubicBezTo>
                    <a:pt x="561230" y="133484"/>
                    <a:pt x="556249" y="128503"/>
                    <a:pt x="556249" y="122360"/>
                  </a:cubicBezTo>
                  <a:cubicBezTo>
                    <a:pt x="556249" y="116218"/>
                    <a:pt x="561228" y="111237"/>
                    <a:pt x="567372" y="111237"/>
                  </a:cubicBezTo>
                  <a:cubicBezTo>
                    <a:pt x="585802" y="111237"/>
                    <a:pt x="600744" y="96295"/>
                    <a:pt x="600744" y="77865"/>
                  </a:cubicBezTo>
                  <a:cubicBezTo>
                    <a:pt x="600744" y="71723"/>
                    <a:pt x="605724" y="66742"/>
                    <a:pt x="611867" y="66742"/>
                  </a:cubicBezTo>
                  <a:close/>
                  <a:moveTo>
                    <a:pt x="489503" y="55617"/>
                  </a:moveTo>
                  <a:cubicBezTo>
                    <a:pt x="486333" y="59827"/>
                    <a:pt x="482589" y="63571"/>
                    <a:pt x="478380" y="66740"/>
                  </a:cubicBezTo>
                  <a:cubicBezTo>
                    <a:pt x="482589" y="69909"/>
                    <a:pt x="486333" y="73654"/>
                    <a:pt x="489503" y="77864"/>
                  </a:cubicBezTo>
                  <a:cubicBezTo>
                    <a:pt x="492672" y="73654"/>
                    <a:pt x="496418" y="69910"/>
                    <a:pt x="500627" y="66740"/>
                  </a:cubicBezTo>
                  <a:cubicBezTo>
                    <a:pt x="496418" y="63571"/>
                    <a:pt x="492674" y="59826"/>
                    <a:pt x="489503" y="55617"/>
                  </a:cubicBezTo>
                  <a:close/>
                  <a:moveTo>
                    <a:pt x="178031" y="55617"/>
                  </a:moveTo>
                  <a:cubicBezTo>
                    <a:pt x="174862" y="59827"/>
                    <a:pt x="171117" y="63571"/>
                    <a:pt x="166908" y="66740"/>
                  </a:cubicBezTo>
                  <a:cubicBezTo>
                    <a:pt x="171117" y="69909"/>
                    <a:pt x="174861" y="73654"/>
                    <a:pt x="178031" y="77864"/>
                  </a:cubicBezTo>
                  <a:cubicBezTo>
                    <a:pt x="181200" y="73654"/>
                    <a:pt x="184946" y="69910"/>
                    <a:pt x="189155" y="66740"/>
                  </a:cubicBezTo>
                  <a:cubicBezTo>
                    <a:pt x="184946" y="63571"/>
                    <a:pt x="181202" y="59826"/>
                    <a:pt x="178031" y="55617"/>
                  </a:cubicBezTo>
                  <a:close/>
                  <a:moveTo>
                    <a:pt x="489503" y="11123"/>
                  </a:moveTo>
                  <a:cubicBezTo>
                    <a:pt x="495647" y="11123"/>
                    <a:pt x="500627" y="16102"/>
                    <a:pt x="500627" y="22246"/>
                  </a:cubicBezTo>
                  <a:cubicBezTo>
                    <a:pt x="500627" y="40676"/>
                    <a:pt x="515569" y="55618"/>
                    <a:pt x="533999" y="55618"/>
                  </a:cubicBezTo>
                  <a:cubicBezTo>
                    <a:pt x="540143" y="55618"/>
                    <a:pt x="545122" y="60599"/>
                    <a:pt x="545122" y="66741"/>
                  </a:cubicBezTo>
                  <a:cubicBezTo>
                    <a:pt x="545122" y="72884"/>
                    <a:pt x="540143" y="77865"/>
                    <a:pt x="533999" y="77865"/>
                  </a:cubicBezTo>
                  <a:cubicBezTo>
                    <a:pt x="515569" y="77865"/>
                    <a:pt x="500627" y="92807"/>
                    <a:pt x="500627" y="111238"/>
                  </a:cubicBezTo>
                  <a:cubicBezTo>
                    <a:pt x="500627" y="117380"/>
                    <a:pt x="495646" y="122361"/>
                    <a:pt x="489503" y="122361"/>
                  </a:cubicBezTo>
                  <a:cubicBezTo>
                    <a:pt x="483361" y="122361"/>
                    <a:pt x="478380" y="117382"/>
                    <a:pt x="478380" y="111238"/>
                  </a:cubicBezTo>
                  <a:cubicBezTo>
                    <a:pt x="478380" y="92807"/>
                    <a:pt x="463438" y="77865"/>
                    <a:pt x="445008" y="77865"/>
                  </a:cubicBezTo>
                  <a:cubicBezTo>
                    <a:pt x="438863" y="77865"/>
                    <a:pt x="433885" y="72884"/>
                    <a:pt x="433885" y="66741"/>
                  </a:cubicBezTo>
                  <a:cubicBezTo>
                    <a:pt x="433885" y="60599"/>
                    <a:pt x="438863" y="55618"/>
                    <a:pt x="445008" y="55618"/>
                  </a:cubicBezTo>
                  <a:cubicBezTo>
                    <a:pt x="463438" y="55618"/>
                    <a:pt x="478380" y="40676"/>
                    <a:pt x="478380" y="22246"/>
                  </a:cubicBezTo>
                  <a:cubicBezTo>
                    <a:pt x="478380" y="16104"/>
                    <a:pt x="483360" y="11123"/>
                    <a:pt x="489503" y="11123"/>
                  </a:cubicBezTo>
                  <a:close/>
                  <a:moveTo>
                    <a:pt x="178031" y="11123"/>
                  </a:moveTo>
                  <a:cubicBezTo>
                    <a:pt x="184174" y="11123"/>
                    <a:pt x="189155" y="16102"/>
                    <a:pt x="189155" y="22246"/>
                  </a:cubicBezTo>
                  <a:cubicBezTo>
                    <a:pt x="189155" y="40676"/>
                    <a:pt x="204097" y="55618"/>
                    <a:pt x="222527" y="55618"/>
                  </a:cubicBezTo>
                  <a:cubicBezTo>
                    <a:pt x="228669" y="55618"/>
                    <a:pt x="233650" y="60599"/>
                    <a:pt x="233650" y="66741"/>
                  </a:cubicBezTo>
                  <a:cubicBezTo>
                    <a:pt x="233650" y="72884"/>
                    <a:pt x="228671" y="77865"/>
                    <a:pt x="222527" y="77865"/>
                  </a:cubicBezTo>
                  <a:cubicBezTo>
                    <a:pt x="204097" y="77865"/>
                    <a:pt x="189155" y="92807"/>
                    <a:pt x="189155" y="111238"/>
                  </a:cubicBezTo>
                  <a:cubicBezTo>
                    <a:pt x="189155" y="117380"/>
                    <a:pt x="184175" y="122361"/>
                    <a:pt x="178031" y="122361"/>
                  </a:cubicBezTo>
                  <a:cubicBezTo>
                    <a:pt x="171889" y="122361"/>
                    <a:pt x="166908" y="117382"/>
                    <a:pt x="166908" y="111238"/>
                  </a:cubicBezTo>
                  <a:cubicBezTo>
                    <a:pt x="166908" y="92807"/>
                    <a:pt x="151965" y="77865"/>
                    <a:pt x="133535" y="77865"/>
                  </a:cubicBezTo>
                  <a:cubicBezTo>
                    <a:pt x="127393" y="77865"/>
                    <a:pt x="122412" y="72885"/>
                    <a:pt x="122412" y="66741"/>
                  </a:cubicBezTo>
                  <a:cubicBezTo>
                    <a:pt x="122412" y="60598"/>
                    <a:pt x="127391" y="55617"/>
                    <a:pt x="133535" y="55618"/>
                  </a:cubicBezTo>
                  <a:cubicBezTo>
                    <a:pt x="151965" y="55618"/>
                    <a:pt x="166908" y="40676"/>
                    <a:pt x="166908" y="22246"/>
                  </a:cubicBezTo>
                  <a:cubicBezTo>
                    <a:pt x="166908" y="16104"/>
                    <a:pt x="171888" y="11123"/>
                    <a:pt x="178031" y="11123"/>
                  </a:cubicBezTo>
                  <a:close/>
                  <a:moveTo>
                    <a:pt x="575235" y="3258"/>
                  </a:moveTo>
                  <a:lnTo>
                    <a:pt x="578495" y="6517"/>
                  </a:lnTo>
                  <a:lnTo>
                    <a:pt x="581754" y="3258"/>
                  </a:lnTo>
                  <a:cubicBezTo>
                    <a:pt x="586118" y="-957"/>
                    <a:pt x="593056" y="-898"/>
                    <a:pt x="597346" y="3394"/>
                  </a:cubicBezTo>
                  <a:cubicBezTo>
                    <a:pt x="601639" y="7684"/>
                    <a:pt x="601699" y="14623"/>
                    <a:pt x="597482" y="18987"/>
                  </a:cubicBezTo>
                  <a:lnTo>
                    <a:pt x="594223" y="22246"/>
                  </a:lnTo>
                  <a:lnTo>
                    <a:pt x="597482" y="25505"/>
                  </a:lnTo>
                  <a:cubicBezTo>
                    <a:pt x="601699" y="29870"/>
                    <a:pt x="601639" y="36807"/>
                    <a:pt x="597346" y="41099"/>
                  </a:cubicBezTo>
                  <a:cubicBezTo>
                    <a:pt x="593057" y="45390"/>
                    <a:pt x="586118" y="45450"/>
                    <a:pt x="581754" y="41234"/>
                  </a:cubicBezTo>
                  <a:lnTo>
                    <a:pt x="578495" y="37976"/>
                  </a:lnTo>
                  <a:lnTo>
                    <a:pt x="575235" y="41234"/>
                  </a:lnTo>
                  <a:cubicBezTo>
                    <a:pt x="570892" y="45577"/>
                    <a:pt x="563849" y="45577"/>
                    <a:pt x="559506" y="41234"/>
                  </a:cubicBezTo>
                  <a:cubicBezTo>
                    <a:pt x="555165" y="36891"/>
                    <a:pt x="555165" y="29849"/>
                    <a:pt x="559506" y="25505"/>
                  </a:cubicBezTo>
                  <a:lnTo>
                    <a:pt x="562765" y="22246"/>
                  </a:lnTo>
                  <a:lnTo>
                    <a:pt x="559506" y="18987"/>
                  </a:lnTo>
                  <a:cubicBezTo>
                    <a:pt x="555291" y="14623"/>
                    <a:pt x="555351" y="7685"/>
                    <a:pt x="559642" y="3394"/>
                  </a:cubicBezTo>
                  <a:cubicBezTo>
                    <a:pt x="563933" y="-898"/>
                    <a:pt x="570871" y="-957"/>
                    <a:pt x="575235" y="3258"/>
                  </a:cubicBezTo>
                  <a:close/>
                  <a:moveTo>
                    <a:pt x="85781" y="3257"/>
                  </a:moveTo>
                  <a:lnTo>
                    <a:pt x="89040" y="6516"/>
                  </a:lnTo>
                  <a:lnTo>
                    <a:pt x="92299" y="3257"/>
                  </a:lnTo>
                  <a:cubicBezTo>
                    <a:pt x="96643" y="-1085"/>
                    <a:pt x="103685" y="-1085"/>
                    <a:pt x="108028" y="3257"/>
                  </a:cubicBezTo>
                  <a:cubicBezTo>
                    <a:pt x="112371" y="7600"/>
                    <a:pt x="112371" y="14642"/>
                    <a:pt x="108028" y="18986"/>
                  </a:cubicBezTo>
                  <a:lnTo>
                    <a:pt x="104769" y="22245"/>
                  </a:lnTo>
                  <a:lnTo>
                    <a:pt x="108028" y="25504"/>
                  </a:lnTo>
                  <a:cubicBezTo>
                    <a:pt x="112244" y="29868"/>
                    <a:pt x="112184" y="36806"/>
                    <a:pt x="107893" y="41097"/>
                  </a:cubicBezTo>
                  <a:cubicBezTo>
                    <a:pt x="103603" y="45389"/>
                    <a:pt x="96664" y="45449"/>
                    <a:pt x="92299" y="41233"/>
                  </a:cubicBezTo>
                  <a:lnTo>
                    <a:pt x="89040" y="37974"/>
                  </a:lnTo>
                  <a:lnTo>
                    <a:pt x="85781" y="41233"/>
                  </a:lnTo>
                  <a:cubicBezTo>
                    <a:pt x="82988" y="44124"/>
                    <a:pt x="78853" y="45284"/>
                    <a:pt x="74963" y="44266"/>
                  </a:cubicBezTo>
                  <a:cubicBezTo>
                    <a:pt x="71074" y="43248"/>
                    <a:pt x="68037" y="40212"/>
                    <a:pt x="67019" y="36322"/>
                  </a:cubicBezTo>
                  <a:cubicBezTo>
                    <a:pt x="66001" y="32432"/>
                    <a:pt x="67161" y="28297"/>
                    <a:pt x="70052" y="25504"/>
                  </a:cubicBezTo>
                  <a:lnTo>
                    <a:pt x="73311" y="22245"/>
                  </a:lnTo>
                  <a:lnTo>
                    <a:pt x="70052" y="18986"/>
                  </a:lnTo>
                  <a:cubicBezTo>
                    <a:pt x="65837" y="14621"/>
                    <a:pt x="65896" y="7684"/>
                    <a:pt x="70188" y="3392"/>
                  </a:cubicBezTo>
                  <a:cubicBezTo>
                    <a:pt x="74478" y="-899"/>
                    <a:pt x="81417" y="-959"/>
                    <a:pt x="85781" y="3257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72F6D58-A9DB-BEBA-3147-7A6B493850A2}"/>
                </a:ext>
              </a:extLst>
            </p:cNvPr>
            <p:cNvSpPr/>
            <p:nvPr/>
          </p:nvSpPr>
          <p:spPr>
            <a:xfrm>
              <a:off x="3233010" y="4216180"/>
              <a:ext cx="667511" cy="601650"/>
            </a:xfrm>
            <a:custGeom>
              <a:avLst/>
              <a:gdLst>
                <a:gd name="connsiteX0" fmla="*/ 333282 w 667511"/>
                <a:gd name="connsiteY0" fmla="*/ 545942 h 601650"/>
                <a:gd name="connsiteX1" fmla="*/ 310998 w 667511"/>
                <a:gd name="connsiteY1" fmla="*/ 557084 h 601650"/>
                <a:gd name="connsiteX2" fmla="*/ 333282 w 667511"/>
                <a:gd name="connsiteY2" fmla="*/ 579367 h 601650"/>
                <a:gd name="connsiteX3" fmla="*/ 355566 w 667511"/>
                <a:gd name="connsiteY3" fmla="*/ 556872 h 601650"/>
                <a:gd name="connsiteX4" fmla="*/ 333282 w 667511"/>
                <a:gd name="connsiteY4" fmla="*/ 545942 h 601650"/>
                <a:gd name="connsiteX5" fmla="*/ 333282 w 667511"/>
                <a:gd name="connsiteY5" fmla="*/ 523659 h 601650"/>
                <a:gd name="connsiteX6" fmla="*/ 377849 w 667511"/>
                <a:gd name="connsiteY6" fmla="*/ 557084 h 601650"/>
                <a:gd name="connsiteX7" fmla="*/ 333282 w 667511"/>
                <a:gd name="connsiteY7" fmla="*/ 601650 h 601650"/>
                <a:gd name="connsiteX8" fmla="*/ 288716 w 667511"/>
                <a:gd name="connsiteY8" fmla="*/ 557084 h 601650"/>
                <a:gd name="connsiteX9" fmla="*/ 333282 w 667511"/>
                <a:gd name="connsiteY9" fmla="*/ 523659 h 601650"/>
                <a:gd name="connsiteX10" fmla="*/ 425679 w 667511"/>
                <a:gd name="connsiteY10" fmla="*/ 370942 h 601650"/>
                <a:gd name="connsiteX11" fmla="*/ 441299 w 667511"/>
                <a:gd name="connsiteY11" fmla="*/ 371078 h 601650"/>
                <a:gd name="connsiteX12" fmla="*/ 441435 w 667511"/>
                <a:gd name="connsiteY12" fmla="*/ 386696 h 601650"/>
                <a:gd name="connsiteX13" fmla="*/ 430292 w 667511"/>
                <a:gd name="connsiteY13" fmla="*/ 397837 h 601650"/>
                <a:gd name="connsiteX14" fmla="*/ 422416 w 667511"/>
                <a:gd name="connsiteY14" fmla="*/ 401102 h 601650"/>
                <a:gd name="connsiteX15" fmla="*/ 412124 w 667511"/>
                <a:gd name="connsiteY15" fmla="*/ 394223 h 601650"/>
                <a:gd name="connsiteX16" fmla="*/ 414538 w 667511"/>
                <a:gd name="connsiteY16" fmla="*/ 382083 h 601650"/>
                <a:gd name="connsiteX17" fmla="*/ 113711 w 667511"/>
                <a:gd name="connsiteY17" fmla="*/ 370942 h 601650"/>
                <a:gd name="connsiteX18" fmla="*/ 129330 w 667511"/>
                <a:gd name="connsiteY18" fmla="*/ 371078 h 601650"/>
                <a:gd name="connsiteX19" fmla="*/ 129467 w 667511"/>
                <a:gd name="connsiteY19" fmla="*/ 386696 h 601650"/>
                <a:gd name="connsiteX20" fmla="*/ 118324 w 667511"/>
                <a:gd name="connsiteY20" fmla="*/ 397837 h 601650"/>
                <a:gd name="connsiteX21" fmla="*/ 110447 w 667511"/>
                <a:gd name="connsiteY21" fmla="*/ 401102 h 601650"/>
                <a:gd name="connsiteX22" fmla="*/ 100155 w 667511"/>
                <a:gd name="connsiteY22" fmla="*/ 394223 h 601650"/>
                <a:gd name="connsiteX23" fmla="*/ 102570 w 667511"/>
                <a:gd name="connsiteY23" fmla="*/ 382083 h 601650"/>
                <a:gd name="connsiteX24" fmla="*/ 481390 w 667511"/>
                <a:gd name="connsiteY24" fmla="*/ 370940 h 601650"/>
                <a:gd name="connsiteX25" fmla="*/ 497008 w 667511"/>
                <a:gd name="connsiteY25" fmla="*/ 371076 h 601650"/>
                <a:gd name="connsiteX26" fmla="*/ 497144 w 667511"/>
                <a:gd name="connsiteY26" fmla="*/ 386694 h 601650"/>
                <a:gd name="connsiteX27" fmla="*/ 430292 w 667511"/>
                <a:gd name="connsiteY27" fmla="*/ 453545 h 601650"/>
                <a:gd name="connsiteX28" fmla="*/ 419457 w 667511"/>
                <a:gd name="connsiteY28" fmla="*/ 456584 h 601650"/>
                <a:gd name="connsiteX29" fmla="*/ 411499 w 667511"/>
                <a:gd name="connsiteY29" fmla="*/ 448627 h 601650"/>
                <a:gd name="connsiteX30" fmla="*/ 414538 w 667511"/>
                <a:gd name="connsiteY30" fmla="*/ 437791 h 601650"/>
                <a:gd name="connsiteX31" fmla="*/ 169421 w 667511"/>
                <a:gd name="connsiteY31" fmla="*/ 370940 h 601650"/>
                <a:gd name="connsiteX32" fmla="*/ 185040 w 667511"/>
                <a:gd name="connsiteY32" fmla="*/ 371076 h 601650"/>
                <a:gd name="connsiteX33" fmla="*/ 185175 w 667511"/>
                <a:gd name="connsiteY33" fmla="*/ 386694 h 601650"/>
                <a:gd name="connsiteX34" fmla="*/ 118324 w 667511"/>
                <a:gd name="connsiteY34" fmla="*/ 453545 h 601650"/>
                <a:gd name="connsiteX35" fmla="*/ 107488 w 667511"/>
                <a:gd name="connsiteY35" fmla="*/ 456584 h 601650"/>
                <a:gd name="connsiteX36" fmla="*/ 99531 w 667511"/>
                <a:gd name="connsiteY36" fmla="*/ 448627 h 601650"/>
                <a:gd name="connsiteX37" fmla="*/ 102570 w 667511"/>
                <a:gd name="connsiteY37" fmla="*/ 437791 h 601650"/>
                <a:gd name="connsiteX38" fmla="*/ 484161 w 667511"/>
                <a:gd name="connsiteY38" fmla="*/ 322984 h 601650"/>
                <a:gd name="connsiteX39" fmla="*/ 446419 w 667511"/>
                <a:gd name="connsiteY39" fmla="*/ 331398 h 601650"/>
                <a:gd name="connsiteX40" fmla="*/ 379784 w 667511"/>
                <a:gd name="connsiteY40" fmla="*/ 456258 h 601650"/>
                <a:gd name="connsiteX41" fmla="*/ 489267 w 667511"/>
                <a:gd name="connsiteY41" fmla="*/ 545943 h 601650"/>
                <a:gd name="connsiteX42" fmla="*/ 568017 w 667511"/>
                <a:gd name="connsiteY42" fmla="*/ 513275 h 601650"/>
                <a:gd name="connsiteX43" fmla="*/ 581869 w 667511"/>
                <a:gd name="connsiteY43" fmla="*/ 372428 h 601650"/>
                <a:gd name="connsiteX44" fmla="*/ 484161 w 667511"/>
                <a:gd name="connsiteY44" fmla="*/ 322984 h 601650"/>
                <a:gd name="connsiteX45" fmla="*/ 172192 w 667511"/>
                <a:gd name="connsiteY45" fmla="*/ 322984 h 601650"/>
                <a:gd name="connsiteX46" fmla="*/ 134449 w 667511"/>
                <a:gd name="connsiteY46" fmla="*/ 331398 h 601650"/>
                <a:gd name="connsiteX47" fmla="*/ 67814 w 667511"/>
                <a:gd name="connsiteY47" fmla="*/ 456258 h 601650"/>
                <a:gd name="connsiteX48" fmla="*/ 177298 w 667511"/>
                <a:gd name="connsiteY48" fmla="*/ 545943 h 601650"/>
                <a:gd name="connsiteX49" fmla="*/ 256048 w 667511"/>
                <a:gd name="connsiteY49" fmla="*/ 513275 h 601650"/>
                <a:gd name="connsiteX50" fmla="*/ 269900 w 667511"/>
                <a:gd name="connsiteY50" fmla="*/ 372428 h 601650"/>
                <a:gd name="connsiteX51" fmla="*/ 172192 w 667511"/>
                <a:gd name="connsiteY51" fmla="*/ 322984 h 601650"/>
                <a:gd name="connsiteX52" fmla="*/ 489267 w 667511"/>
                <a:gd name="connsiteY52" fmla="*/ 300826 h 601650"/>
                <a:gd name="connsiteX53" fmla="*/ 622835 w 667511"/>
                <a:gd name="connsiteY53" fmla="*/ 434482 h 601650"/>
                <a:gd name="connsiteX54" fmla="*/ 489222 w 667511"/>
                <a:gd name="connsiteY54" fmla="*/ 568094 h 601650"/>
                <a:gd name="connsiteX55" fmla="*/ 355566 w 667511"/>
                <a:gd name="connsiteY55" fmla="*/ 434526 h 601650"/>
                <a:gd name="connsiteX56" fmla="*/ 356603 w 667511"/>
                <a:gd name="connsiteY56" fmla="*/ 418460 h 601650"/>
                <a:gd name="connsiteX57" fmla="*/ 359488 w 667511"/>
                <a:gd name="connsiteY57" fmla="*/ 402962 h 601650"/>
                <a:gd name="connsiteX58" fmla="*/ 347711 w 667511"/>
                <a:gd name="connsiteY58" fmla="*/ 393280 h 601650"/>
                <a:gd name="connsiteX59" fmla="*/ 318855 w 667511"/>
                <a:gd name="connsiteY59" fmla="*/ 393280 h 601650"/>
                <a:gd name="connsiteX60" fmla="*/ 307078 w 667511"/>
                <a:gd name="connsiteY60" fmla="*/ 402962 h 601650"/>
                <a:gd name="connsiteX61" fmla="*/ 309963 w 667511"/>
                <a:gd name="connsiteY61" fmla="*/ 418460 h 601650"/>
                <a:gd name="connsiteX62" fmla="*/ 311000 w 667511"/>
                <a:gd name="connsiteY62" fmla="*/ 434526 h 601650"/>
                <a:gd name="connsiteX63" fmla="*/ 210273 w 667511"/>
                <a:gd name="connsiteY63" fmla="*/ 563930 h 601650"/>
                <a:gd name="connsiteX64" fmla="*/ 60104 w 667511"/>
                <a:gd name="connsiteY64" fmla="*/ 498044 h 601650"/>
                <a:gd name="connsiteX65" fmla="*/ 87117 w 667511"/>
                <a:gd name="connsiteY65" fmla="*/ 336298 h 601650"/>
                <a:gd name="connsiteX66" fmla="*/ 250546 w 667511"/>
                <a:gd name="connsiteY66" fmla="*/ 322786 h 601650"/>
                <a:gd name="connsiteX67" fmla="*/ 299001 w 667511"/>
                <a:gd name="connsiteY67" fmla="*/ 379486 h 601650"/>
                <a:gd name="connsiteX68" fmla="*/ 313730 w 667511"/>
                <a:gd name="connsiteY68" fmla="*/ 371085 h 601650"/>
                <a:gd name="connsiteX69" fmla="*/ 352837 w 667511"/>
                <a:gd name="connsiteY69" fmla="*/ 371085 h 601650"/>
                <a:gd name="connsiteX70" fmla="*/ 367567 w 667511"/>
                <a:gd name="connsiteY70" fmla="*/ 379486 h 601650"/>
                <a:gd name="connsiteX71" fmla="*/ 416022 w 667511"/>
                <a:gd name="connsiteY71" fmla="*/ 322786 h 601650"/>
                <a:gd name="connsiteX72" fmla="*/ 489267 w 667511"/>
                <a:gd name="connsiteY72" fmla="*/ 300826 h 601650"/>
                <a:gd name="connsiteX73" fmla="*/ 151530 w 667511"/>
                <a:gd name="connsiteY73" fmla="*/ 67819 h 601650"/>
                <a:gd name="connsiteX74" fmla="*/ 98283 w 667511"/>
                <a:gd name="connsiteY74" fmla="*/ 99250 h 601650"/>
                <a:gd name="connsiteX75" fmla="*/ 66851 w 667511"/>
                <a:gd name="connsiteY75" fmla="*/ 152507 h 601650"/>
                <a:gd name="connsiteX76" fmla="*/ 94405 w 667511"/>
                <a:gd name="connsiteY76" fmla="*/ 187960 h 601650"/>
                <a:gd name="connsiteX77" fmla="*/ 173088 w 667511"/>
                <a:gd name="connsiteY77" fmla="*/ 236449 h 601650"/>
                <a:gd name="connsiteX78" fmla="*/ 199828 w 667511"/>
                <a:gd name="connsiteY78" fmla="*/ 200795 h 601650"/>
                <a:gd name="connsiteX79" fmla="*/ 235427 w 667511"/>
                <a:gd name="connsiteY79" fmla="*/ 174077 h 601650"/>
                <a:gd name="connsiteX80" fmla="*/ 186961 w 667511"/>
                <a:gd name="connsiteY80" fmla="*/ 95417 h 601650"/>
                <a:gd name="connsiteX81" fmla="*/ 151530 w 667511"/>
                <a:gd name="connsiteY81" fmla="*/ 67819 h 601650"/>
                <a:gd name="connsiteX82" fmla="*/ 516006 w 667511"/>
                <a:gd name="connsiteY82" fmla="*/ 66850 h 601650"/>
                <a:gd name="connsiteX83" fmla="*/ 480565 w 667511"/>
                <a:gd name="connsiteY83" fmla="*/ 94414 h 601650"/>
                <a:gd name="connsiteX84" fmla="*/ 432076 w 667511"/>
                <a:gd name="connsiteY84" fmla="*/ 173086 h 601650"/>
                <a:gd name="connsiteX85" fmla="*/ 467673 w 667511"/>
                <a:gd name="connsiteY85" fmla="*/ 199826 h 601650"/>
                <a:gd name="connsiteX86" fmla="*/ 467673 w 667511"/>
                <a:gd name="connsiteY86" fmla="*/ 199827 h 601650"/>
                <a:gd name="connsiteX87" fmla="*/ 467708 w 667511"/>
                <a:gd name="connsiteY87" fmla="*/ 199827 h 601650"/>
                <a:gd name="connsiteX88" fmla="*/ 494448 w 667511"/>
                <a:gd name="connsiteY88" fmla="*/ 235425 h 601650"/>
                <a:gd name="connsiteX89" fmla="*/ 573098 w 667511"/>
                <a:gd name="connsiteY89" fmla="*/ 186947 h 601650"/>
                <a:gd name="connsiteX90" fmla="*/ 600696 w 667511"/>
                <a:gd name="connsiteY90" fmla="*/ 151516 h 601650"/>
                <a:gd name="connsiteX91" fmla="*/ 569264 w 667511"/>
                <a:gd name="connsiteY91" fmla="*/ 98282 h 601650"/>
                <a:gd name="connsiteX92" fmla="*/ 516006 w 667511"/>
                <a:gd name="connsiteY92" fmla="*/ 66850 h 601650"/>
                <a:gd name="connsiteX93" fmla="*/ 149957 w 667511"/>
                <a:gd name="connsiteY93" fmla="*/ 23241 h 601650"/>
                <a:gd name="connsiteX94" fmla="*/ 66740 w 667511"/>
                <a:gd name="connsiteY94" fmla="*/ 67730 h 601650"/>
                <a:gd name="connsiteX95" fmla="*/ 22429 w 667511"/>
                <a:gd name="connsiteY95" fmla="*/ 155749 h 601650"/>
                <a:gd name="connsiteX96" fmla="*/ 67853 w 667511"/>
                <a:gd name="connsiteY96" fmla="*/ 223648 h 601650"/>
                <a:gd name="connsiteX97" fmla="*/ 154358 w 667511"/>
                <a:gd name="connsiteY97" fmla="*/ 263758 h 601650"/>
                <a:gd name="connsiteX98" fmla="*/ 161298 w 667511"/>
                <a:gd name="connsiteY98" fmla="*/ 255257 h 601650"/>
                <a:gd name="connsiteX99" fmla="*/ 81190 w 667511"/>
                <a:gd name="connsiteY99" fmla="*/ 205776 h 601650"/>
                <a:gd name="connsiteX100" fmla="*/ 44645 w 667511"/>
                <a:gd name="connsiteY100" fmla="*/ 154078 h 601650"/>
                <a:gd name="connsiteX101" fmla="*/ 82527 w 667511"/>
                <a:gd name="connsiteY101" fmla="*/ 83462 h 601650"/>
                <a:gd name="connsiteX102" fmla="*/ 153120 w 667511"/>
                <a:gd name="connsiteY102" fmla="*/ 45581 h 601650"/>
                <a:gd name="connsiteX103" fmla="*/ 204851 w 667511"/>
                <a:gd name="connsiteY103" fmla="*/ 82137 h 601650"/>
                <a:gd name="connsiteX104" fmla="*/ 254332 w 667511"/>
                <a:gd name="connsiteY104" fmla="*/ 162235 h 601650"/>
                <a:gd name="connsiteX105" fmla="*/ 262821 w 667511"/>
                <a:gd name="connsiteY105" fmla="*/ 155294 h 601650"/>
                <a:gd name="connsiteX106" fmla="*/ 222711 w 667511"/>
                <a:gd name="connsiteY106" fmla="*/ 68789 h 601650"/>
                <a:gd name="connsiteX107" fmla="*/ 154747 w 667511"/>
                <a:gd name="connsiteY107" fmla="*/ 23420 h 601650"/>
                <a:gd name="connsiteX108" fmla="*/ 149957 w 667511"/>
                <a:gd name="connsiteY108" fmla="*/ 23241 h 601650"/>
                <a:gd name="connsiteX109" fmla="*/ 512864 w 667511"/>
                <a:gd name="connsiteY109" fmla="*/ 22484 h 601650"/>
                <a:gd name="connsiteX110" fmla="*/ 444900 w 667511"/>
                <a:gd name="connsiteY110" fmla="*/ 67853 h 601650"/>
                <a:gd name="connsiteX111" fmla="*/ 404790 w 667511"/>
                <a:gd name="connsiteY111" fmla="*/ 154357 h 601650"/>
                <a:gd name="connsiteX112" fmla="*/ 413290 w 667511"/>
                <a:gd name="connsiteY112" fmla="*/ 161288 h 601650"/>
                <a:gd name="connsiteX113" fmla="*/ 462772 w 667511"/>
                <a:gd name="connsiteY113" fmla="*/ 81179 h 601650"/>
                <a:gd name="connsiteX114" fmla="*/ 514470 w 667511"/>
                <a:gd name="connsiteY114" fmla="*/ 44645 h 601650"/>
                <a:gd name="connsiteX115" fmla="*/ 585086 w 667511"/>
                <a:gd name="connsiteY115" fmla="*/ 82526 h 601650"/>
                <a:gd name="connsiteX116" fmla="*/ 622968 w 667511"/>
                <a:gd name="connsiteY116" fmla="*/ 153120 h 601650"/>
                <a:gd name="connsiteX117" fmla="*/ 586355 w 667511"/>
                <a:gd name="connsiteY117" fmla="*/ 204862 h 601650"/>
                <a:gd name="connsiteX118" fmla="*/ 506267 w 667511"/>
                <a:gd name="connsiteY118" fmla="*/ 254331 h 601650"/>
                <a:gd name="connsiteX119" fmla="*/ 513198 w 667511"/>
                <a:gd name="connsiteY119" fmla="*/ 262832 h 601650"/>
                <a:gd name="connsiteX120" fmla="*/ 599702 w 667511"/>
                <a:gd name="connsiteY120" fmla="*/ 222722 h 601650"/>
                <a:gd name="connsiteX121" fmla="*/ 645193 w 667511"/>
                <a:gd name="connsiteY121" fmla="*/ 154813 h 601650"/>
                <a:gd name="connsiteX122" fmla="*/ 600883 w 667511"/>
                <a:gd name="connsiteY122" fmla="*/ 66794 h 601650"/>
                <a:gd name="connsiteX123" fmla="*/ 512864 w 667511"/>
                <a:gd name="connsiteY123" fmla="*/ 22484 h 601650"/>
                <a:gd name="connsiteX124" fmla="*/ 156409 w 667511"/>
                <a:gd name="connsiteY124" fmla="*/ 1203 h 601650"/>
                <a:gd name="connsiteX125" fmla="*/ 240618 w 667511"/>
                <a:gd name="connsiteY125" fmla="*/ 55518 h 601650"/>
                <a:gd name="connsiteX126" fmla="*/ 278578 w 667511"/>
                <a:gd name="connsiteY126" fmla="*/ 171069 h 601650"/>
                <a:gd name="connsiteX127" fmla="*/ 251091 w 667511"/>
                <a:gd name="connsiteY127" fmla="*/ 190645 h 601650"/>
                <a:gd name="connsiteX128" fmla="*/ 215582 w 667511"/>
                <a:gd name="connsiteY128" fmla="*/ 216549 h 601650"/>
                <a:gd name="connsiteX129" fmla="*/ 189678 w 667511"/>
                <a:gd name="connsiteY129" fmla="*/ 252058 h 601650"/>
                <a:gd name="connsiteX130" fmla="*/ 170102 w 667511"/>
                <a:gd name="connsiteY130" fmla="*/ 279545 h 601650"/>
                <a:gd name="connsiteX131" fmla="*/ 145935 w 667511"/>
                <a:gd name="connsiteY131" fmla="*/ 289784 h 601650"/>
                <a:gd name="connsiteX132" fmla="*/ 54550 w 667511"/>
                <a:gd name="connsiteY132" fmla="*/ 241585 h 601650"/>
                <a:gd name="connsiteX133" fmla="*/ 235 w 667511"/>
                <a:gd name="connsiteY133" fmla="*/ 157376 h 601650"/>
                <a:gd name="connsiteX134" fmla="*/ 51019 w 667511"/>
                <a:gd name="connsiteY134" fmla="*/ 51987 h 601650"/>
                <a:gd name="connsiteX135" fmla="*/ 156409 w 667511"/>
                <a:gd name="connsiteY135" fmla="*/ 1203 h 601650"/>
                <a:gd name="connsiteX136" fmla="*/ 511127 w 667511"/>
                <a:gd name="connsiteY136" fmla="*/ 234 h 601650"/>
                <a:gd name="connsiteX137" fmla="*/ 616492 w 667511"/>
                <a:gd name="connsiteY137" fmla="*/ 50985 h 601650"/>
                <a:gd name="connsiteX138" fmla="*/ 667277 w 667511"/>
                <a:gd name="connsiteY138" fmla="*/ 156375 h 601650"/>
                <a:gd name="connsiteX139" fmla="*/ 612961 w 667511"/>
                <a:gd name="connsiteY139" fmla="*/ 240572 h 601650"/>
                <a:gd name="connsiteX140" fmla="*/ 521599 w 667511"/>
                <a:gd name="connsiteY140" fmla="*/ 288783 h 601650"/>
                <a:gd name="connsiteX141" fmla="*/ 497444 w 667511"/>
                <a:gd name="connsiteY141" fmla="*/ 278543 h 601650"/>
                <a:gd name="connsiteX142" fmla="*/ 477868 w 667511"/>
                <a:gd name="connsiteY142" fmla="*/ 251079 h 601650"/>
                <a:gd name="connsiteX143" fmla="*/ 451952 w 667511"/>
                <a:gd name="connsiteY143" fmla="*/ 215582 h 601650"/>
                <a:gd name="connsiteX144" fmla="*/ 416456 w 667511"/>
                <a:gd name="connsiteY144" fmla="*/ 189665 h 601650"/>
                <a:gd name="connsiteX145" fmla="*/ 388957 w 667511"/>
                <a:gd name="connsiteY145" fmla="*/ 170090 h 601650"/>
                <a:gd name="connsiteX146" fmla="*/ 426928 w 667511"/>
                <a:gd name="connsiteY146" fmla="*/ 54550 h 601650"/>
                <a:gd name="connsiteX147" fmla="*/ 511127 w 667511"/>
                <a:gd name="connsiteY147" fmla="*/ 234 h 60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67511" h="601650">
                  <a:moveTo>
                    <a:pt x="333282" y="545942"/>
                  </a:moveTo>
                  <a:cubicBezTo>
                    <a:pt x="318797" y="545942"/>
                    <a:pt x="310998" y="551679"/>
                    <a:pt x="310998" y="557084"/>
                  </a:cubicBezTo>
                  <a:cubicBezTo>
                    <a:pt x="315672" y="566833"/>
                    <a:pt x="323532" y="574694"/>
                    <a:pt x="333282" y="579367"/>
                  </a:cubicBezTo>
                  <a:cubicBezTo>
                    <a:pt x="343086" y="574668"/>
                    <a:pt x="350959" y="566719"/>
                    <a:pt x="355566" y="556872"/>
                  </a:cubicBezTo>
                  <a:cubicBezTo>
                    <a:pt x="355566" y="551681"/>
                    <a:pt x="347766" y="545942"/>
                    <a:pt x="333282" y="545942"/>
                  </a:cubicBezTo>
                  <a:close/>
                  <a:moveTo>
                    <a:pt x="333282" y="523659"/>
                  </a:moveTo>
                  <a:cubicBezTo>
                    <a:pt x="362541" y="523659"/>
                    <a:pt x="377849" y="540472"/>
                    <a:pt x="377849" y="557084"/>
                  </a:cubicBezTo>
                  <a:cubicBezTo>
                    <a:pt x="377849" y="574576"/>
                    <a:pt x="350774" y="601650"/>
                    <a:pt x="333282" y="601650"/>
                  </a:cubicBezTo>
                  <a:cubicBezTo>
                    <a:pt x="315790" y="601650"/>
                    <a:pt x="288716" y="574576"/>
                    <a:pt x="288716" y="557084"/>
                  </a:cubicBezTo>
                  <a:cubicBezTo>
                    <a:pt x="288716" y="540472"/>
                    <a:pt x="304023" y="523659"/>
                    <a:pt x="333282" y="523659"/>
                  </a:cubicBezTo>
                  <a:close/>
                  <a:moveTo>
                    <a:pt x="425679" y="370942"/>
                  </a:moveTo>
                  <a:cubicBezTo>
                    <a:pt x="430051" y="366720"/>
                    <a:pt x="437001" y="366780"/>
                    <a:pt x="441299" y="371078"/>
                  </a:cubicBezTo>
                  <a:cubicBezTo>
                    <a:pt x="445597" y="375375"/>
                    <a:pt x="445658" y="382325"/>
                    <a:pt x="441435" y="386696"/>
                  </a:cubicBezTo>
                  <a:lnTo>
                    <a:pt x="430292" y="397837"/>
                  </a:lnTo>
                  <a:cubicBezTo>
                    <a:pt x="428204" y="399927"/>
                    <a:pt x="425370" y="401102"/>
                    <a:pt x="422416" y="401102"/>
                  </a:cubicBezTo>
                  <a:cubicBezTo>
                    <a:pt x="417909" y="401100"/>
                    <a:pt x="413847" y="398386"/>
                    <a:pt x="412124" y="394223"/>
                  </a:cubicBezTo>
                  <a:cubicBezTo>
                    <a:pt x="410401" y="390061"/>
                    <a:pt x="411352" y="385269"/>
                    <a:pt x="414538" y="382083"/>
                  </a:cubicBezTo>
                  <a:close/>
                  <a:moveTo>
                    <a:pt x="113711" y="370942"/>
                  </a:moveTo>
                  <a:cubicBezTo>
                    <a:pt x="118083" y="366720"/>
                    <a:pt x="125032" y="366780"/>
                    <a:pt x="129330" y="371078"/>
                  </a:cubicBezTo>
                  <a:cubicBezTo>
                    <a:pt x="133628" y="375375"/>
                    <a:pt x="133690" y="382325"/>
                    <a:pt x="129467" y="386696"/>
                  </a:cubicBezTo>
                  <a:lnTo>
                    <a:pt x="118324" y="397837"/>
                  </a:lnTo>
                  <a:cubicBezTo>
                    <a:pt x="116235" y="399927"/>
                    <a:pt x="113403" y="401102"/>
                    <a:pt x="110447" y="401102"/>
                  </a:cubicBezTo>
                  <a:cubicBezTo>
                    <a:pt x="105943" y="401100"/>
                    <a:pt x="101880" y="398386"/>
                    <a:pt x="100155" y="394223"/>
                  </a:cubicBezTo>
                  <a:cubicBezTo>
                    <a:pt x="98432" y="390061"/>
                    <a:pt x="99383" y="385269"/>
                    <a:pt x="102570" y="382083"/>
                  </a:cubicBezTo>
                  <a:close/>
                  <a:moveTo>
                    <a:pt x="481390" y="370940"/>
                  </a:moveTo>
                  <a:cubicBezTo>
                    <a:pt x="485761" y="366718"/>
                    <a:pt x="492710" y="366778"/>
                    <a:pt x="497008" y="371076"/>
                  </a:cubicBezTo>
                  <a:cubicBezTo>
                    <a:pt x="501306" y="375373"/>
                    <a:pt x="501366" y="382323"/>
                    <a:pt x="497144" y="386694"/>
                  </a:cubicBezTo>
                  <a:lnTo>
                    <a:pt x="430292" y="453545"/>
                  </a:lnTo>
                  <a:cubicBezTo>
                    <a:pt x="427495" y="456441"/>
                    <a:pt x="423352" y="457603"/>
                    <a:pt x="419457" y="456584"/>
                  </a:cubicBezTo>
                  <a:cubicBezTo>
                    <a:pt x="415562" y="455565"/>
                    <a:pt x="412519" y="452522"/>
                    <a:pt x="411499" y="448627"/>
                  </a:cubicBezTo>
                  <a:cubicBezTo>
                    <a:pt x="410480" y="444731"/>
                    <a:pt x="411641" y="440589"/>
                    <a:pt x="414538" y="437791"/>
                  </a:cubicBezTo>
                  <a:close/>
                  <a:moveTo>
                    <a:pt x="169421" y="370940"/>
                  </a:moveTo>
                  <a:cubicBezTo>
                    <a:pt x="173794" y="366718"/>
                    <a:pt x="180742" y="366778"/>
                    <a:pt x="185040" y="371076"/>
                  </a:cubicBezTo>
                  <a:cubicBezTo>
                    <a:pt x="189338" y="375373"/>
                    <a:pt x="189397" y="382323"/>
                    <a:pt x="185175" y="386694"/>
                  </a:cubicBezTo>
                  <a:lnTo>
                    <a:pt x="118324" y="453545"/>
                  </a:lnTo>
                  <a:cubicBezTo>
                    <a:pt x="115527" y="456441"/>
                    <a:pt x="111385" y="457603"/>
                    <a:pt x="107488" y="456584"/>
                  </a:cubicBezTo>
                  <a:cubicBezTo>
                    <a:pt x="103594" y="455565"/>
                    <a:pt x="100551" y="452522"/>
                    <a:pt x="99531" y="448627"/>
                  </a:cubicBezTo>
                  <a:cubicBezTo>
                    <a:pt x="98512" y="444731"/>
                    <a:pt x="99675" y="440589"/>
                    <a:pt x="102570" y="437791"/>
                  </a:cubicBezTo>
                  <a:close/>
                  <a:moveTo>
                    <a:pt x="484161" y="322984"/>
                  </a:moveTo>
                  <a:cubicBezTo>
                    <a:pt x="471468" y="323550"/>
                    <a:pt x="458707" y="326300"/>
                    <a:pt x="446419" y="331398"/>
                  </a:cubicBezTo>
                  <a:cubicBezTo>
                    <a:pt x="397261" y="351790"/>
                    <a:pt x="369361" y="404072"/>
                    <a:pt x="379784" y="456258"/>
                  </a:cubicBezTo>
                  <a:cubicBezTo>
                    <a:pt x="390206" y="508444"/>
                    <a:pt x="436049" y="545998"/>
                    <a:pt x="489267" y="545943"/>
                  </a:cubicBezTo>
                  <a:cubicBezTo>
                    <a:pt x="518817" y="545962"/>
                    <a:pt x="547159" y="534206"/>
                    <a:pt x="568017" y="513275"/>
                  </a:cubicBezTo>
                  <a:cubicBezTo>
                    <a:pt x="605648" y="475644"/>
                    <a:pt x="611449" y="416669"/>
                    <a:pt x="581869" y="372428"/>
                  </a:cubicBezTo>
                  <a:cubicBezTo>
                    <a:pt x="559686" y="339246"/>
                    <a:pt x="522237" y="321287"/>
                    <a:pt x="484161" y="322984"/>
                  </a:cubicBezTo>
                  <a:close/>
                  <a:moveTo>
                    <a:pt x="172192" y="322984"/>
                  </a:moveTo>
                  <a:cubicBezTo>
                    <a:pt x="159500" y="323550"/>
                    <a:pt x="146738" y="326300"/>
                    <a:pt x="134449" y="331398"/>
                  </a:cubicBezTo>
                  <a:cubicBezTo>
                    <a:pt x="85292" y="351790"/>
                    <a:pt x="57391" y="404072"/>
                    <a:pt x="67814" y="456258"/>
                  </a:cubicBezTo>
                  <a:cubicBezTo>
                    <a:pt x="78238" y="508444"/>
                    <a:pt x="124080" y="545998"/>
                    <a:pt x="177298" y="545943"/>
                  </a:cubicBezTo>
                  <a:cubicBezTo>
                    <a:pt x="206849" y="545962"/>
                    <a:pt x="235189" y="534206"/>
                    <a:pt x="256048" y="513275"/>
                  </a:cubicBezTo>
                  <a:cubicBezTo>
                    <a:pt x="293679" y="475644"/>
                    <a:pt x="299479" y="416669"/>
                    <a:pt x="269900" y="372428"/>
                  </a:cubicBezTo>
                  <a:cubicBezTo>
                    <a:pt x="247716" y="339246"/>
                    <a:pt x="210267" y="321287"/>
                    <a:pt x="172192" y="322984"/>
                  </a:cubicBezTo>
                  <a:close/>
                  <a:moveTo>
                    <a:pt x="489267" y="300826"/>
                  </a:moveTo>
                  <a:cubicBezTo>
                    <a:pt x="563053" y="300863"/>
                    <a:pt x="622846" y="360695"/>
                    <a:pt x="622835" y="434482"/>
                  </a:cubicBezTo>
                  <a:cubicBezTo>
                    <a:pt x="622822" y="508269"/>
                    <a:pt x="563009" y="568082"/>
                    <a:pt x="489222" y="568094"/>
                  </a:cubicBezTo>
                  <a:cubicBezTo>
                    <a:pt x="415436" y="568105"/>
                    <a:pt x="355603" y="508312"/>
                    <a:pt x="355566" y="434526"/>
                  </a:cubicBezTo>
                  <a:cubicBezTo>
                    <a:pt x="355573" y="429155"/>
                    <a:pt x="355919" y="423789"/>
                    <a:pt x="356603" y="418460"/>
                  </a:cubicBezTo>
                  <a:cubicBezTo>
                    <a:pt x="357273" y="413244"/>
                    <a:pt x="358234" y="408070"/>
                    <a:pt x="359488" y="402962"/>
                  </a:cubicBezTo>
                  <a:cubicBezTo>
                    <a:pt x="356284" y="398946"/>
                    <a:pt x="352272" y="395648"/>
                    <a:pt x="347711" y="393280"/>
                  </a:cubicBezTo>
                  <a:cubicBezTo>
                    <a:pt x="338602" y="388854"/>
                    <a:pt x="327964" y="388854"/>
                    <a:pt x="318855" y="393280"/>
                  </a:cubicBezTo>
                  <a:cubicBezTo>
                    <a:pt x="314294" y="395646"/>
                    <a:pt x="310282" y="398946"/>
                    <a:pt x="307078" y="402962"/>
                  </a:cubicBezTo>
                  <a:cubicBezTo>
                    <a:pt x="308330" y="408070"/>
                    <a:pt x="309293" y="413244"/>
                    <a:pt x="309963" y="418460"/>
                  </a:cubicBezTo>
                  <a:cubicBezTo>
                    <a:pt x="310647" y="423789"/>
                    <a:pt x="310993" y="429155"/>
                    <a:pt x="311000" y="434526"/>
                  </a:cubicBezTo>
                  <a:cubicBezTo>
                    <a:pt x="310999" y="495630"/>
                    <a:pt x="269508" y="548933"/>
                    <a:pt x="210273" y="563930"/>
                  </a:cubicBezTo>
                  <a:cubicBezTo>
                    <a:pt x="151036" y="578927"/>
                    <a:pt x="89180" y="551788"/>
                    <a:pt x="60104" y="498044"/>
                  </a:cubicBezTo>
                  <a:cubicBezTo>
                    <a:pt x="31029" y="444301"/>
                    <a:pt x="42155" y="377676"/>
                    <a:pt x="87117" y="336298"/>
                  </a:cubicBezTo>
                  <a:cubicBezTo>
                    <a:pt x="132080" y="294921"/>
                    <a:pt x="199398" y="289355"/>
                    <a:pt x="250546" y="322786"/>
                  </a:cubicBezTo>
                  <a:cubicBezTo>
                    <a:pt x="271708" y="336753"/>
                    <a:pt x="288502" y="356406"/>
                    <a:pt x="299001" y="379486"/>
                  </a:cubicBezTo>
                  <a:cubicBezTo>
                    <a:pt x="303437" y="375927"/>
                    <a:pt x="308408" y="373092"/>
                    <a:pt x="313730" y="371085"/>
                  </a:cubicBezTo>
                  <a:cubicBezTo>
                    <a:pt x="326370" y="366540"/>
                    <a:pt x="340197" y="366540"/>
                    <a:pt x="352837" y="371085"/>
                  </a:cubicBezTo>
                  <a:cubicBezTo>
                    <a:pt x="358159" y="373091"/>
                    <a:pt x="363130" y="375927"/>
                    <a:pt x="367567" y="379486"/>
                  </a:cubicBezTo>
                  <a:cubicBezTo>
                    <a:pt x="378064" y="356406"/>
                    <a:pt x="394859" y="336753"/>
                    <a:pt x="416022" y="322786"/>
                  </a:cubicBezTo>
                  <a:cubicBezTo>
                    <a:pt x="437751" y="308432"/>
                    <a:pt x="463226" y="300793"/>
                    <a:pt x="489267" y="300826"/>
                  </a:cubicBezTo>
                  <a:close/>
                  <a:moveTo>
                    <a:pt x="151530" y="67819"/>
                  </a:moveTo>
                  <a:cubicBezTo>
                    <a:pt x="143875" y="67229"/>
                    <a:pt x="126885" y="70639"/>
                    <a:pt x="98283" y="99250"/>
                  </a:cubicBezTo>
                  <a:cubicBezTo>
                    <a:pt x="69682" y="127862"/>
                    <a:pt x="66316" y="144898"/>
                    <a:pt x="66851" y="152507"/>
                  </a:cubicBezTo>
                  <a:cubicBezTo>
                    <a:pt x="67599" y="162668"/>
                    <a:pt x="77393" y="175293"/>
                    <a:pt x="94405" y="187960"/>
                  </a:cubicBezTo>
                  <a:cubicBezTo>
                    <a:pt x="109735" y="199347"/>
                    <a:pt x="144421" y="220059"/>
                    <a:pt x="173088" y="236449"/>
                  </a:cubicBezTo>
                  <a:cubicBezTo>
                    <a:pt x="180439" y="223468"/>
                    <a:pt x="189426" y="211486"/>
                    <a:pt x="199828" y="200795"/>
                  </a:cubicBezTo>
                  <a:cubicBezTo>
                    <a:pt x="210503" y="190404"/>
                    <a:pt x="222466" y="181425"/>
                    <a:pt x="235427" y="174077"/>
                  </a:cubicBezTo>
                  <a:cubicBezTo>
                    <a:pt x="219049" y="145421"/>
                    <a:pt x="198325" y="110736"/>
                    <a:pt x="186961" y="95417"/>
                  </a:cubicBezTo>
                  <a:cubicBezTo>
                    <a:pt x="174326" y="78360"/>
                    <a:pt x="161747" y="68566"/>
                    <a:pt x="151530" y="67819"/>
                  </a:cubicBezTo>
                  <a:close/>
                  <a:moveTo>
                    <a:pt x="516006" y="66850"/>
                  </a:moveTo>
                  <a:cubicBezTo>
                    <a:pt x="505788" y="67585"/>
                    <a:pt x="493210" y="77390"/>
                    <a:pt x="480565" y="94414"/>
                  </a:cubicBezTo>
                  <a:cubicBezTo>
                    <a:pt x="469177" y="109757"/>
                    <a:pt x="448454" y="144441"/>
                    <a:pt x="432076" y="173086"/>
                  </a:cubicBezTo>
                  <a:cubicBezTo>
                    <a:pt x="445033" y="180445"/>
                    <a:pt x="456996" y="189432"/>
                    <a:pt x="467673" y="199826"/>
                  </a:cubicBezTo>
                  <a:lnTo>
                    <a:pt x="467673" y="199827"/>
                  </a:lnTo>
                  <a:lnTo>
                    <a:pt x="467708" y="199827"/>
                  </a:lnTo>
                  <a:cubicBezTo>
                    <a:pt x="478103" y="210505"/>
                    <a:pt x="487088" y="222468"/>
                    <a:pt x="494448" y="235425"/>
                  </a:cubicBezTo>
                  <a:cubicBezTo>
                    <a:pt x="523092" y="219047"/>
                    <a:pt x="557778" y="198323"/>
                    <a:pt x="573098" y="186947"/>
                  </a:cubicBezTo>
                  <a:cubicBezTo>
                    <a:pt x="590154" y="174324"/>
                    <a:pt x="599960" y="161745"/>
                    <a:pt x="600696" y="151516"/>
                  </a:cubicBezTo>
                  <a:cubicBezTo>
                    <a:pt x="601240" y="143963"/>
                    <a:pt x="597854" y="126882"/>
                    <a:pt x="569264" y="98282"/>
                  </a:cubicBezTo>
                  <a:cubicBezTo>
                    <a:pt x="540675" y="69680"/>
                    <a:pt x="523638" y="66248"/>
                    <a:pt x="516006" y="66850"/>
                  </a:cubicBezTo>
                  <a:close/>
                  <a:moveTo>
                    <a:pt x="149957" y="23241"/>
                  </a:moveTo>
                  <a:cubicBezTo>
                    <a:pt x="124242" y="23241"/>
                    <a:pt x="96276" y="38183"/>
                    <a:pt x="66740" y="67730"/>
                  </a:cubicBezTo>
                  <a:cubicBezTo>
                    <a:pt x="35354" y="99116"/>
                    <a:pt x="20445" y="128731"/>
                    <a:pt x="22429" y="155749"/>
                  </a:cubicBezTo>
                  <a:cubicBezTo>
                    <a:pt x="24223" y="179771"/>
                    <a:pt x="39487" y="202645"/>
                    <a:pt x="67853" y="223648"/>
                  </a:cubicBezTo>
                  <a:cubicBezTo>
                    <a:pt x="128142" y="268438"/>
                    <a:pt x="146035" y="272058"/>
                    <a:pt x="154358" y="263758"/>
                  </a:cubicBezTo>
                  <a:cubicBezTo>
                    <a:pt x="156912" y="261131"/>
                    <a:pt x="159236" y="258286"/>
                    <a:pt x="161298" y="255257"/>
                  </a:cubicBezTo>
                  <a:cubicBezTo>
                    <a:pt x="140819" y="243535"/>
                    <a:pt x="99941" y="219703"/>
                    <a:pt x="81190" y="205776"/>
                  </a:cubicBezTo>
                  <a:cubicBezTo>
                    <a:pt x="58205" y="188762"/>
                    <a:pt x="45916" y="171370"/>
                    <a:pt x="44645" y="154078"/>
                  </a:cubicBezTo>
                  <a:cubicBezTo>
                    <a:pt x="43185" y="133801"/>
                    <a:pt x="55943" y="110024"/>
                    <a:pt x="82527" y="83462"/>
                  </a:cubicBezTo>
                  <a:cubicBezTo>
                    <a:pt x="109109" y="56901"/>
                    <a:pt x="132842" y="44177"/>
                    <a:pt x="153120" y="45581"/>
                  </a:cubicBezTo>
                  <a:cubicBezTo>
                    <a:pt x="170423" y="46840"/>
                    <a:pt x="187816" y="59140"/>
                    <a:pt x="204851" y="82137"/>
                  </a:cubicBezTo>
                  <a:cubicBezTo>
                    <a:pt x="218778" y="100888"/>
                    <a:pt x="242599" y="141756"/>
                    <a:pt x="254332" y="162235"/>
                  </a:cubicBezTo>
                  <a:cubicBezTo>
                    <a:pt x="257354" y="160169"/>
                    <a:pt x="260195" y="157846"/>
                    <a:pt x="262821" y="155294"/>
                  </a:cubicBezTo>
                  <a:cubicBezTo>
                    <a:pt x="271133" y="146970"/>
                    <a:pt x="267501" y="129077"/>
                    <a:pt x="222711" y="68789"/>
                  </a:cubicBezTo>
                  <a:cubicBezTo>
                    <a:pt x="201631" y="40444"/>
                    <a:pt x="178768" y="25180"/>
                    <a:pt x="154747" y="23420"/>
                  </a:cubicBezTo>
                  <a:cubicBezTo>
                    <a:pt x="153153" y="23308"/>
                    <a:pt x="151560" y="23241"/>
                    <a:pt x="149957" y="23241"/>
                  </a:cubicBezTo>
                  <a:close/>
                  <a:moveTo>
                    <a:pt x="512864" y="22484"/>
                  </a:moveTo>
                  <a:cubicBezTo>
                    <a:pt x="488820" y="24245"/>
                    <a:pt x="465959" y="39508"/>
                    <a:pt x="444900" y="67853"/>
                  </a:cubicBezTo>
                  <a:cubicBezTo>
                    <a:pt x="400111" y="128141"/>
                    <a:pt x="396478" y="146035"/>
                    <a:pt x="404790" y="154357"/>
                  </a:cubicBezTo>
                  <a:cubicBezTo>
                    <a:pt x="407422" y="156906"/>
                    <a:pt x="410263" y="159225"/>
                    <a:pt x="413290" y="161288"/>
                  </a:cubicBezTo>
                  <a:cubicBezTo>
                    <a:pt x="425012" y="140809"/>
                    <a:pt x="448835" y="99953"/>
                    <a:pt x="462772" y="81179"/>
                  </a:cubicBezTo>
                  <a:cubicBezTo>
                    <a:pt x="479786" y="58204"/>
                    <a:pt x="497178" y="45904"/>
                    <a:pt x="514470" y="44645"/>
                  </a:cubicBezTo>
                  <a:cubicBezTo>
                    <a:pt x="534680" y="43274"/>
                    <a:pt x="558525" y="55942"/>
                    <a:pt x="585086" y="82526"/>
                  </a:cubicBezTo>
                  <a:cubicBezTo>
                    <a:pt x="611647" y="109110"/>
                    <a:pt x="624404" y="132864"/>
                    <a:pt x="622968" y="153120"/>
                  </a:cubicBezTo>
                  <a:cubicBezTo>
                    <a:pt x="621653" y="170468"/>
                    <a:pt x="609352" y="187827"/>
                    <a:pt x="586355" y="204862"/>
                  </a:cubicBezTo>
                  <a:cubicBezTo>
                    <a:pt x="567547" y="218790"/>
                    <a:pt x="526747" y="242610"/>
                    <a:pt x="506267" y="254331"/>
                  </a:cubicBezTo>
                  <a:cubicBezTo>
                    <a:pt x="508330" y="257358"/>
                    <a:pt x="510649" y="260201"/>
                    <a:pt x="513198" y="262832"/>
                  </a:cubicBezTo>
                  <a:cubicBezTo>
                    <a:pt x="521533" y="271144"/>
                    <a:pt x="539404" y="267512"/>
                    <a:pt x="599702" y="222722"/>
                  </a:cubicBezTo>
                  <a:cubicBezTo>
                    <a:pt x="628048" y="201664"/>
                    <a:pt x="643312" y="178801"/>
                    <a:pt x="645193" y="154813"/>
                  </a:cubicBezTo>
                  <a:cubicBezTo>
                    <a:pt x="647177" y="127783"/>
                    <a:pt x="632292" y="98192"/>
                    <a:pt x="600883" y="66794"/>
                  </a:cubicBezTo>
                  <a:cubicBezTo>
                    <a:pt x="569476" y="35397"/>
                    <a:pt x="539738" y="20490"/>
                    <a:pt x="512864" y="22484"/>
                  </a:cubicBezTo>
                  <a:close/>
                  <a:moveTo>
                    <a:pt x="156409" y="1203"/>
                  </a:moveTo>
                  <a:cubicBezTo>
                    <a:pt x="187194" y="3464"/>
                    <a:pt x="215527" y="21737"/>
                    <a:pt x="240618" y="55518"/>
                  </a:cubicBezTo>
                  <a:cubicBezTo>
                    <a:pt x="284015" y="113934"/>
                    <a:pt x="301797" y="147838"/>
                    <a:pt x="278578" y="171069"/>
                  </a:cubicBezTo>
                  <a:cubicBezTo>
                    <a:pt x="270269" y="178716"/>
                    <a:pt x="261035" y="185293"/>
                    <a:pt x="251091" y="190645"/>
                  </a:cubicBezTo>
                  <a:cubicBezTo>
                    <a:pt x="238165" y="197677"/>
                    <a:pt x="226226" y="206388"/>
                    <a:pt x="215582" y="216549"/>
                  </a:cubicBezTo>
                  <a:cubicBezTo>
                    <a:pt x="205421" y="227193"/>
                    <a:pt x="196710" y="239132"/>
                    <a:pt x="189678" y="252058"/>
                  </a:cubicBezTo>
                  <a:cubicBezTo>
                    <a:pt x="184326" y="262002"/>
                    <a:pt x="177748" y="271237"/>
                    <a:pt x="170102" y="279545"/>
                  </a:cubicBezTo>
                  <a:cubicBezTo>
                    <a:pt x="163824" y="286175"/>
                    <a:pt x="155065" y="289887"/>
                    <a:pt x="145935" y="289784"/>
                  </a:cubicBezTo>
                  <a:cubicBezTo>
                    <a:pt x="124320" y="289784"/>
                    <a:pt x="95440" y="271958"/>
                    <a:pt x="54550" y="241585"/>
                  </a:cubicBezTo>
                  <a:cubicBezTo>
                    <a:pt x="20770" y="216494"/>
                    <a:pt x="2464" y="188161"/>
                    <a:pt x="235" y="157376"/>
                  </a:cubicBezTo>
                  <a:cubicBezTo>
                    <a:pt x="-2239" y="123605"/>
                    <a:pt x="14853" y="88164"/>
                    <a:pt x="51019" y="51987"/>
                  </a:cubicBezTo>
                  <a:cubicBezTo>
                    <a:pt x="87185" y="15809"/>
                    <a:pt x="122549" y="-1292"/>
                    <a:pt x="156409" y="1203"/>
                  </a:cubicBezTo>
                  <a:close/>
                  <a:moveTo>
                    <a:pt x="511127" y="234"/>
                  </a:moveTo>
                  <a:cubicBezTo>
                    <a:pt x="544975" y="-2228"/>
                    <a:pt x="580316" y="14818"/>
                    <a:pt x="616492" y="50985"/>
                  </a:cubicBezTo>
                  <a:cubicBezTo>
                    <a:pt x="652670" y="87151"/>
                    <a:pt x="669749" y="122604"/>
                    <a:pt x="667277" y="156375"/>
                  </a:cubicBezTo>
                  <a:cubicBezTo>
                    <a:pt x="665015" y="187148"/>
                    <a:pt x="646743" y="215481"/>
                    <a:pt x="612961" y="240572"/>
                  </a:cubicBezTo>
                  <a:cubicBezTo>
                    <a:pt x="572105" y="270956"/>
                    <a:pt x="543214" y="288783"/>
                    <a:pt x="521599" y="288783"/>
                  </a:cubicBezTo>
                  <a:cubicBezTo>
                    <a:pt x="512473" y="288886"/>
                    <a:pt x="503717" y="285174"/>
                    <a:pt x="497444" y="278543"/>
                  </a:cubicBezTo>
                  <a:cubicBezTo>
                    <a:pt x="489789" y="270249"/>
                    <a:pt x="483211" y="261021"/>
                    <a:pt x="477868" y="251079"/>
                  </a:cubicBezTo>
                  <a:cubicBezTo>
                    <a:pt x="470816" y="238166"/>
                    <a:pt x="462103" y="226232"/>
                    <a:pt x="451952" y="215582"/>
                  </a:cubicBezTo>
                  <a:cubicBezTo>
                    <a:pt x="441301" y="205430"/>
                    <a:pt x="429369" y="196717"/>
                    <a:pt x="416456" y="189665"/>
                  </a:cubicBezTo>
                  <a:cubicBezTo>
                    <a:pt x="406501" y="184325"/>
                    <a:pt x="397261" y="177747"/>
                    <a:pt x="388957" y="170090"/>
                  </a:cubicBezTo>
                  <a:cubicBezTo>
                    <a:pt x="365738" y="146881"/>
                    <a:pt x="383476" y="112965"/>
                    <a:pt x="426928" y="54550"/>
                  </a:cubicBezTo>
                  <a:cubicBezTo>
                    <a:pt x="452020" y="20768"/>
                    <a:pt x="480353" y="2463"/>
                    <a:pt x="511127" y="234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70728C2-41A5-9138-6500-1E2EC2FFA8EE}"/>
                </a:ext>
              </a:extLst>
            </p:cNvPr>
            <p:cNvSpPr/>
            <p:nvPr/>
          </p:nvSpPr>
          <p:spPr>
            <a:xfrm>
              <a:off x="5617728" y="4243429"/>
              <a:ext cx="667512" cy="534011"/>
            </a:xfrm>
            <a:custGeom>
              <a:avLst/>
              <a:gdLst>
                <a:gd name="connsiteX0" fmla="*/ 394944 w 667512"/>
                <a:gd name="connsiteY0" fmla="*/ 400509 h 534011"/>
                <a:gd name="connsiteX1" fmla="*/ 378256 w 667512"/>
                <a:gd name="connsiteY1" fmla="*/ 422760 h 534011"/>
                <a:gd name="connsiteX2" fmla="*/ 394944 w 667512"/>
                <a:gd name="connsiteY2" fmla="*/ 445012 h 534011"/>
                <a:gd name="connsiteX3" fmla="*/ 411632 w 667512"/>
                <a:gd name="connsiteY3" fmla="*/ 422760 h 534011"/>
                <a:gd name="connsiteX4" fmla="*/ 394944 w 667512"/>
                <a:gd name="connsiteY4" fmla="*/ 400509 h 534011"/>
                <a:gd name="connsiteX5" fmla="*/ 272567 w 667512"/>
                <a:gd name="connsiteY5" fmla="*/ 400509 h 534011"/>
                <a:gd name="connsiteX6" fmla="*/ 255879 w 667512"/>
                <a:gd name="connsiteY6" fmla="*/ 422760 h 534011"/>
                <a:gd name="connsiteX7" fmla="*/ 272567 w 667512"/>
                <a:gd name="connsiteY7" fmla="*/ 445012 h 534011"/>
                <a:gd name="connsiteX8" fmla="*/ 289255 w 667512"/>
                <a:gd name="connsiteY8" fmla="*/ 422760 h 534011"/>
                <a:gd name="connsiteX9" fmla="*/ 272567 w 667512"/>
                <a:gd name="connsiteY9" fmla="*/ 400509 h 534011"/>
                <a:gd name="connsiteX10" fmla="*/ 394945 w 667512"/>
                <a:gd name="connsiteY10" fmla="*/ 378260 h 534011"/>
                <a:gd name="connsiteX11" fmla="*/ 433884 w 667512"/>
                <a:gd name="connsiteY11" fmla="*/ 422760 h 534011"/>
                <a:gd name="connsiteX12" fmla="*/ 394945 w 667512"/>
                <a:gd name="connsiteY12" fmla="*/ 467261 h 534011"/>
                <a:gd name="connsiteX13" fmla="*/ 356007 w 667512"/>
                <a:gd name="connsiteY13" fmla="*/ 422760 h 534011"/>
                <a:gd name="connsiteX14" fmla="*/ 394945 w 667512"/>
                <a:gd name="connsiteY14" fmla="*/ 378260 h 534011"/>
                <a:gd name="connsiteX15" fmla="*/ 272567 w 667512"/>
                <a:gd name="connsiteY15" fmla="*/ 378260 h 534011"/>
                <a:gd name="connsiteX16" fmla="*/ 311507 w 667512"/>
                <a:gd name="connsiteY16" fmla="*/ 422760 h 534011"/>
                <a:gd name="connsiteX17" fmla="*/ 272567 w 667512"/>
                <a:gd name="connsiteY17" fmla="*/ 467261 h 534011"/>
                <a:gd name="connsiteX18" fmla="*/ 233628 w 667512"/>
                <a:gd name="connsiteY18" fmla="*/ 422760 h 534011"/>
                <a:gd name="connsiteX19" fmla="*/ 272567 w 667512"/>
                <a:gd name="connsiteY19" fmla="*/ 378260 h 534011"/>
                <a:gd name="connsiteX20" fmla="*/ 333756 w 667512"/>
                <a:gd name="connsiteY20" fmla="*/ 311507 h 534011"/>
                <a:gd name="connsiteX21" fmla="*/ 211378 w 667512"/>
                <a:gd name="connsiteY21" fmla="*/ 433885 h 534011"/>
                <a:gd name="connsiteX22" fmla="*/ 333756 w 667512"/>
                <a:gd name="connsiteY22" fmla="*/ 511761 h 534011"/>
                <a:gd name="connsiteX23" fmla="*/ 456133 w 667512"/>
                <a:gd name="connsiteY23" fmla="*/ 433885 h 534011"/>
                <a:gd name="connsiteX24" fmla="*/ 333756 w 667512"/>
                <a:gd name="connsiteY24" fmla="*/ 311507 h 534011"/>
                <a:gd name="connsiteX25" fmla="*/ 333756 w 667512"/>
                <a:gd name="connsiteY25" fmla="*/ 289257 h 534011"/>
                <a:gd name="connsiteX26" fmla="*/ 478383 w 667512"/>
                <a:gd name="connsiteY26" fmla="*/ 433884 h 534011"/>
                <a:gd name="connsiteX27" fmla="*/ 333756 w 667512"/>
                <a:gd name="connsiteY27" fmla="*/ 534011 h 534011"/>
                <a:gd name="connsiteX28" fmla="*/ 189129 w 667512"/>
                <a:gd name="connsiteY28" fmla="*/ 433884 h 534011"/>
                <a:gd name="connsiteX29" fmla="*/ 333756 w 667512"/>
                <a:gd name="connsiteY29" fmla="*/ 289257 h 534011"/>
                <a:gd name="connsiteX30" fmla="*/ 230413 w 667512"/>
                <a:gd name="connsiteY30" fmla="*/ 162819 h 534011"/>
                <a:gd name="connsiteX31" fmla="*/ 230415 w 667512"/>
                <a:gd name="connsiteY31" fmla="*/ 162819 h 534011"/>
                <a:gd name="connsiteX32" fmla="*/ 230413 w 667512"/>
                <a:gd name="connsiteY32" fmla="*/ 162820 h 534011"/>
                <a:gd name="connsiteX33" fmla="*/ 583093 w 667512"/>
                <a:gd name="connsiteY33" fmla="*/ 29742 h 534011"/>
                <a:gd name="connsiteX34" fmla="*/ 518089 w 667512"/>
                <a:gd name="connsiteY34" fmla="*/ 72784 h 534011"/>
                <a:gd name="connsiteX35" fmla="*/ 484113 w 667512"/>
                <a:gd name="connsiteY35" fmla="*/ 87414 h 534011"/>
                <a:gd name="connsiteX36" fmla="*/ 430223 w 667512"/>
                <a:gd name="connsiteY36" fmla="*/ 147578 h 534011"/>
                <a:gd name="connsiteX37" fmla="*/ 430078 w 667512"/>
                <a:gd name="connsiteY37" fmla="*/ 156367 h 534011"/>
                <a:gd name="connsiteX38" fmla="*/ 437099 w 667512"/>
                <a:gd name="connsiteY38" fmla="*/ 162863 h 534011"/>
                <a:gd name="connsiteX39" fmla="*/ 477405 w 667512"/>
                <a:gd name="connsiteY39" fmla="*/ 181399 h 534011"/>
                <a:gd name="connsiteX40" fmla="*/ 512560 w 667512"/>
                <a:gd name="connsiteY40" fmla="*/ 140491 h 534011"/>
                <a:gd name="connsiteX41" fmla="*/ 567385 w 667512"/>
                <a:gd name="connsiteY41" fmla="*/ 77878 h 534011"/>
                <a:gd name="connsiteX42" fmla="*/ 578510 w 667512"/>
                <a:gd name="connsiteY42" fmla="*/ 89003 h 534011"/>
                <a:gd name="connsiteX43" fmla="*/ 567385 w 667512"/>
                <a:gd name="connsiteY43" fmla="*/ 100128 h 534011"/>
                <a:gd name="connsiteX44" fmla="*/ 533219 w 667512"/>
                <a:gd name="connsiteY44" fmla="*/ 148723 h 534011"/>
                <a:gd name="connsiteX45" fmla="*/ 497819 w 667512"/>
                <a:gd name="connsiteY45" fmla="*/ 195093 h 534011"/>
                <a:gd name="connsiteX46" fmla="*/ 562890 w 667512"/>
                <a:gd name="connsiteY46" fmla="*/ 289657 h 534011"/>
                <a:gd name="connsiteX47" fmla="*/ 576418 w 667512"/>
                <a:gd name="connsiteY47" fmla="*/ 297044 h 534011"/>
                <a:gd name="connsiteX48" fmla="*/ 645262 w 667512"/>
                <a:gd name="connsiteY48" fmla="*/ 189132 h 534011"/>
                <a:gd name="connsiteX49" fmla="*/ 583093 w 667512"/>
                <a:gd name="connsiteY49" fmla="*/ 29742 h 534011"/>
                <a:gd name="connsiteX50" fmla="*/ 84418 w 667512"/>
                <a:gd name="connsiteY50" fmla="*/ 29739 h 534011"/>
                <a:gd name="connsiteX51" fmla="*/ 22250 w 667512"/>
                <a:gd name="connsiteY51" fmla="*/ 189130 h 534011"/>
                <a:gd name="connsiteX52" fmla="*/ 91082 w 667512"/>
                <a:gd name="connsiteY52" fmla="*/ 297134 h 534011"/>
                <a:gd name="connsiteX53" fmla="*/ 104622 w 667512"/>
                <a:gd name="connsiteY53" fmla="*/ 289747 h 534011"/>
                <a:gd name="connsiteX54" fmla="*/ 169692 w 667512"/>
                <a:gd name="connsiteY54" fmla="*/ 195183 h 534011"/>
                <a:gd name="connsiteX55" fmla="*/ 134302 w 667512"/>
                <a:gd name="connsiteY55" fmla="*/ 148813 h 534011"/>
                <a:gd name="connsiteX56" fmla="*/ 99292 w 667512"/>
                <a:gd name="connsiteY56" fmla="*/ 100129 h 534011"/>
                <a:gd name="connsiteX57" fmla="*/ 91588 w 667512"/>
                <a:gd name="connsiteY57" fmla="*/ 96830 h 534011"/>
                <a:gd name="connsiteX58" fmla="*/ 88590 w 667512"/>
                <a:gd name="connsiteY58" fmla="*/ 89005 h 534011"/>
                <a:gd name="connsiteX59" fmla="*/ 100126 w 667512"/>
                <a:gd name="connsiteY59" fmla="*/ 77880 h 534011"/>
                <a:gd name="connsiteX60" fmla="*/ 154963 w 667512"/>
                <a:gd name="connsiteY60" fmla="*/ 140447 h 534011"/>
                <a:gd name="connsiteX61" fmla="*/ 190107 w 667512"/>
                <a:gd name="connsiteY61" fmla="*/ 181355 h 534011"/>
                <a:gd name="connsiteX62" fmla="*/ 230413 w 667512"/>
                <a:gd name="connsiteY62" fmla="*/ 162820 h 534011"/>
                <a:gd name="connsiteX63" fmla="*/ 230413 w 667512"/>
                <a:gd name="connsiteY63" fmla="*/ 162861 h 534011"/>
                <a:gd name="connsiteX64" fmla="*/ 237434 w 667512"/>
                <a:gd name="connsiteY64" fmla="*/ 156365 h 534011"/>
                <a:gd name="connsiteX65" fmla="*/ 237289 w 667512"/>
                <a:gd name="connsiteY65" fmla="*/ 147576 h 534011"/>
                <a:gd name="connsiteX66" fmla="*/ 183398 w 667512"/>
                <a:gd name="connsiteY66" fmla="*/ 87411 h 534011"/>
                <a:gd name="connsiteX67" fmla="*/ 149422 w 667512"/>
                <a:gd name="connsiteY67" fmla="*/ 72782 h 534011"/>
                <a:gd name="connsiteX68" fmla="*/ 84418 w 667512"/>
                <a:gd name="connsiteY68" fmla="*/ 29739 h 534011"/>
                <a:gd name="connsiteX69" fmla="*/ 574666 w 667512"/>
                <a:gd name="connsiteY69" fmla="*/ 687 h 534011"/>
                <a:gd name="connsiteX70" fmla="*/ 584973 w 667512"/>
                <a:gd name="connsiteY70" fmla="*/ 2071 h 534011"/>
                <a:gd name="connsiteX71" fmla="*/ 667512 w 667512"/>
                <a:gd name="connsiteY71" fmla="*/ 189130 h 534011"/>
                <a:gd name="connsiteX72" fmla="*/ 582427 w 667512"/>
                <a:gd name="connsiteY72" fmla="*/ 318518 h 534011"/>
                <a:gd name="connsiteX73" fmla="*/ 573527 w 667512"/>
                <a:gd name="connsiteY73" fmla="*/ 319730 h 534011"/>
                <a:gd name="connsiteX74" fmla="*/ 541564 w 667512"/>
                <a:gd name="connsiteY74" fmla="*/ 295923 h 534011"/>
                <a:gd name="connsiteX75" fmla="*/ 429822 w 667512"/>
                <a:gd name="connsiteY75" fmla="*/ 183869 h 534011"/>
                <a:gd name="connsiteX76" fmla="*/ 409619 w 667512"/>
                <a:gd name="connsiteY76" fmla="*/ 165046 h 534011"/>
                <a:gd name="connsiteX77" fmla="*/ 410085 w 667512"/>
                <a:gd name="connsiteY77" fmla="*/ 138201 h 534011"/>
                <a:gd name="connsiteX78" fmla="*/ 472687 w 667512"/>
                <a:gd name="connsiteY78" fmla="*/ 68345 h 534011"/>
                <a:gd name="connsiteX79" fmla="*/ 510512 w 667512"/>
                <a:gd name="connsiteY79" fmla="*/ 51869 h 534011"/>
                <a:gd name="connsiteX80" fmla="*/ 567717 w 667512"/>
                <a:gd name="connsiteY80" fmla="*/ 8424 h 534011"/>
                <a:gd name="connsiteX81" fmla="*/ 574666 w 667512"/>
                <a:gd name="connsiteY81" fmla="*/ 687 h 534011"/>
                <a:gd name="connsiteX82" fmla="*/ 92844 w 667512"/>
                <a:gd name="connsiteY82" fmla="*/ 686 h 534011"/>
                <a:gd name="connsiteX83" fmla="*/ 99793 w 667512"/>
                <a:gd name="connsiteY83" fmla="*/ 8423 h 534011"/>
                <a:gd name="connsiteX84" fmla="*/ 157033 w 667512"/>
                <a:gd name="connsiteY84" fmla="*/ 51866 h 534011"/>
                <a:gd name="connsiteX85" fmla="*/ 194859 w 667512"/>
                <a:gd name="connsiteY85" fmla="*/ 68343 h 534011"/>
                <a:gd name="connsiteX86" fmla="*/ 257461 w 667512"/>
                <a:gd name="connsiteY86" fmla="*/ 138198 h 534011"/>
                <a:gd name="connsiteX87" fmla="*/ 257927 w 667512"/>
                <a:gd name="connsiteY87" fmla="*/ 165044 h 534011"/>
                <a:gd name="connsiteX88" fmla="*/ 237725 w 667512"/>
                <a:gd name="connsiteY88" fmla="*/ 183879 h 534011"/>
                <a:gd name="connsiteX89" fmla="*/ 125982 w 667512"/>
                <a:gd name="connsiteY89" fmla="*/ 295932 h 534011"/>
                <a:gd name="connsiteX90" fmla="*/ 85141 w 667512"/>
                <a:gd name="connsiteY90" fmla="*/ 318517 h 534011"/>
                <a:gd name="connsiteX91" fmla="*/ 0 w 667512"/>
                <a:gd name="connsiteY91" fmla="*/ 189130 h 534011"/>
                <a:gd name="connsiteX92" fmla="*/ 82536 w 667512"/>
                <a:gd name="connsiteY92" fmla="*/ 2070 h 534011"/>
                <a:gd name="connsiteX93" fmla="*/ 92844 w 667512"/>
                <a:gd name="connsiteY93" fmla="*/ 686 h 53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667512" h="534011">
                  <a:moveTo>
                    <a:pt x="394944" y="400509"/>
                  </a:moveTo>
                  <a:cubicBezTo>
                    <a:pt x="385899" y="400509"/>
                    <a:pt x="378256" y="410700"/>
                    <a:pt x="378256" y="422760"/>
                  </a:cubicBezTo>
                  <a:cubicBezTo>
                    <a:pt x="378256" y="434819"/>
                    <a:pt x="385899" y="445012"/>
                    <a:pt x="394944" y="445012"/>
                  </a:cubicBezTo>
                  <a:cubicBezTo>
                    <a:pt x="403989" y="445012"/>
                    <a:pt x="411632" y="434819"/>
                    <a:pt x="411632" y="422760"/>
                  </a:cubicBezTo>
                  <a:cubicBezTo>
                    <a:pt x="411632" y="410700"/>
                    <a:pt x="403989" y="400509"/>
                    <a:pt x="394944" y="400509"/>
                  </a:cubicBezTo>
                  <a:close/>
                  <a:moveTo>
                    <a:pt x="272567" y="400509"/>
                  </a:moveTo>
                  <a:cubicBezTo>
                    <a:pt x="263522" y="400509"/>
                    <a:pt x="255879" y="410700"/>
                    <a:pt x="255879" y="422760"/>
                  </a:cubicBezTo>
                  <a:cubicBezTo>
                    <a:pt x="255879" y="434819"/>
                    <a:pt x="263522" y="445012"/>
                    <a:pt x="272567" y="445012"/>
                  </a:cubicBezTo>
                  <a:cubicBezTo>
                    <a:pt x="281611" y="445012"/>
                    <a:pt x="289255" y="434819"/>
                    <a:pt x="289255" y="422760"/>
                  </a:cubicBezTo>
                  <a:cubicBezTo>
                    <a:pt x="289255" y="410700"/>
                    <a:pt x="281612" y="400509"/>
                    <a:pt x="272567" y="400509"/>
                  </a:cubicBezTo>
                  <a:close/>
                  <a:moveTo>
                    <a:pt x="394945" y="378260"/>
                  </a:moveTo>
                  <a:cubicBezTo>
                    <a:pt x="417926" y="379917"/>
                    <a:pt x="435291" y="399762"/>
                    <a:pt x="433884" y="422760"/>
                  </a:cubicBezTo>
                  <a:cubicBezTo>
                    <a:pt x="435291" y="445757"/>
                    <a:pt x="417926" y="465603"/>
                    <a:pt x="394945" y="467261"/>
                  </a:cubicBezTo>
                  <a:cubicBezTo>
                    <a:pt x="371964" y="465604"/>
                    <a:pt x="354600" y="445757"/>
                    <a:pt x="356007" y="422760"/>
                  </a:cubicBezTo>
                  <a:cubicBezTo>
                    <a:pt x="354599" y="399762"/>
                    <a:pt x="371964" y="379917"/>
                    <a:pt x="394945" y="378260"/>
                  </a:cubicBezTo>
                  <a:close/>
                  <a:moveTo>
                    <a:pt x="272567" y="378260"/>
                  </a:moveTo>
                  <a:cubicBezTo>
                    <a:pt x="295547" y="379917"/>
                    <a:pt x="312913" y="399762"/>
                    <a:pt x="311507" y="422760"/>
                  </a:cubicBezTo>
                  <a:cubicBezTo>
                    <a:pt x="312913" y="445757"/>
                    <a:pt x="295549" y="465603"/>
                    <a:pt x="272567" y="467261"/>
                  </a:cubicBezTo>
                  <a:cubicBezTo>
                    <a:pt x="249586" y="465604"/>
                    <a:pt x="232222" y="445757"/>
                    <a:pt x="233628" y="422760"/>
                  </a:cubicBezTo>
                  <a:cubicBezTo>
                    <a:pt x="232222" y="399763"/>
                    <a:pt x="249586" y="379918"/>
                    <a:pt x="272567" y="378260"/>
                  </a:cubicBezTo>
                  <a:close/>
                  <a:moveTo>
                    <a:pt x="333756" y="311507"/>
                  </a:moveTo>
                  <a:cubicBezTo>
                    <a:pt x="265969" y="311507"/>
                    <a:pt x="211378" y="378459"/>
                    <a:pt x="211378" y="433885"/>
                  </a:cubicBezTo>
                  <a:cubicBezTo>
                    <a:pt x="211378" y="506143"/>
                    <a:pt x="305041" y="511761"/>
                    <a:pt x="333756" y="511761"/>
                  </a:cubicBezTo>
                  <a:cubicBezTo>
                    <a:pt x="362470" y="511761"/>
                    <a:pt x="456133" y="506198"/>
                    <a:pt x="456133" y="433885"/>
                  </a:cubicBezTo>
                  <a:cubicBezTo>
                    <a:pt x="456133" y="378459"/>
                    <a:pt x="401542" y="311507"/>
                    <a:pt x="333756" y="311507"/>
                  </a:cubicBezTo>
                  <a:close/>
                  <a:moveTo>
                    <a:pt x="333756" y="289257"/>
                  </a:moveTo>
                  <a:cubicBezTo>
                    <a:pt x="415204" y="289257"/>
                    <a:pt x="478383" y="366999"/>
                    <a:pt x="478383" y="433884"/>
                  </a:cubicBezTo>
                  <a:cubicBezTo>
                    <a:pt x="478383" y="495640"/>
                    <a:pt x="422968" y="534011"/>
                    <a:pt x="333756" y="534011"/>
                  </a:cubicBezTo>
                  <a:cubicBezTo>
                    <a:pt x="244544" y="534011"/>
                    <a:pt x="189129" y="495640"/>
                    <a:pt x="189129" y="433884"/>
                  </a:cubicBezTo>
                  <a:cubicBezTo>
                    <a:pt x="189129" y="366999"/>
                    <a:pt x="252307" y="289257"/>
                    <a:pt x="333756" y="289257"/>
                  </a:cubicBezTo>
                  <a:close/>
                  <a:moveTo>
                    <a:pt x="230413" y="162819"/>
                  </a:moveTo>
                  <a:lnTo>
                    <a:pt x="230415" y="162819"/>
                  </a:lnTo>
                  <a:lnTo>
                    <a:pt x="230413" y="162820"/>
                  </a:lnTo>
                  <a:close/>
                  <a:moveTo>
                    <a:pt x="583093" y="29742"/>
                  </a:moveTo>
                  <a:cubicBezTo>
                    <a:pt x="569576" y="54128"/>
                    <a:pt x="542476" y="63952"/>
                    <a:pt x="518089" y="72784"/>
                  </a:cubicBezTo>
                  <a:cubicBezTo>
                    <a:pt x="506333" y="76595"/>
                    <a:pt x="494960" y="81492"/>
                    <a:pt x="484113" y="87414"/>
                  </a:cubicBezTo>
                  <a:cubicBezTo>
                    <a:pt x="460533" y="101623"/>
                    <a:pt x="441760" y="122582"/>
                    <a:pt x="430223" y="147578"/>
                  </a:cubicBezTo>
                  <a:cubicBezTo>
                    <a:pt x="428919" y="150351"/>
                    <a:pt x="428867" y="153551"/>
                    <a:pt x="430078" y="156367"/>
                  </a:cubicBezTo>
                  <a:cubicBezTo>
                    <a:pt x="431395" y="159427"/>
                    <a:pt x="433945" y="161788"/>
                    <a:pt x="437099" y="162863"/>
                  </a:cubicBezTo>
                  <a:cubicBezTo>
                    <a:pt x="451110" y="167703"/>
                    <a:pt x="464611" y="173910"/>
                    <a:pt x="477405" y="181399"/>
                  </a:cubicBezTo>
                  <a:cubicBezTo>
                    <a:pt x="493758" y="172554"/>
                    <a:pt x="506275" y="157989"/>
                    <a:pt x="512560" y="140491"/>
                  </a:cubicBezTo>
                  <a:cubicBezTo>
                    <a:pt x="536390" y="80894"/>
                    <a:pt x="562412" y="77878"/>
                    <a:pt x="567385" y="77878"/>
                  </a:cubicBezTo>
                  <a:cubicBezTo>
                    <a:pt x="573528" y="77878"/>
                    <a:pt x="578510" y="82858"/>
                    <a:pt x="578510" y="89003"/>
                  </a:cubicBezTo>
                  <a:cubicBezTo>
                    <a:pt x="578510" y="95146"/>
                    <a:pt x="573529" y="100128"/>
                    <a:pt x="567385" y="100128"/>
                  </a:cubicBezTo>
                  <a:cubicBezTo>
                    <a:pt x="567885" y="100128"/>
                    <a:pt x="551320" y="103465"/>
                    <a:pt x="533219" y="148723"/>
                  </a:cubicBezTo>
                  <a:cubicBezTo>
                    <a:pt x="526287" y="167353"/>
                    <a:pt x="513963" y="183496"/>
                    <a:pt x="497819" y="195093"/>
                  </a:cubicBezTo>
                  <a:cubicBezTo>
                    <a:pt x="529016" y="218889"/>
                    <a:pt x="551812" y="252015"/>
                    <a:pt x="562890" y="289657"/>
                  </a:cubicBezTo>
                  <a:cubicBezTo>
                    <a:pt x="564648" y="295381"/>
                    <a:pt x="570652" y="298660"/>
                    <a:pt x="576418" y="297044"/>
                  </a:cubicBezTo>
                  <a:cubicBezTo>
                    <a:pt x="607826" y="288378"/>
                    <a:pt x="645262" y="262556"/>
                    <a:pt x="645262" y="189132"/>
                  </a:cubicBezTo>
                  <a:cubicBezTo>
                    <a:pt x="645262" y="100810"/>
                    <a:pt x="603620" y="49612"/>
                    <a:pt x="583093" y="29742"/>
                  </a:cubicBezTo>
                  <a:close/>
                  <a:moveTo>
                    <a:pt x="84418" y="29739"/>
                  </a:moveTo>
                  <a:cubicBezTo>
                    <a:pt x="63903" y="49598"/>
                    <a:pt x="22250" y="100795"/>
                    <a:pt x="22250" y="189130"/>
                  </a:cubicBezTo>
                  <a:cubicBezTo>
                    <a:pt x="22250" y="262556"/>
                    <a:pt x="59687" y="288378"/>
                    <a:pt x="91082" y="297134"/>
                  </a:cubicBezTo>
                  <a:cubicBezTo>
                    <a:pt x="96851" y="298744"/>
                    <a:pt x="102854" y="295469"/>
                    <a:pt x="104622" y="289747"/>
                  </a:cubicBezTo>
                  <a:cubicBezTo>
                    <a:pt x="115699" y="252107"/>
                    <a:pt x="138494" y="218980"/>
                    <a:pt x="169692" y="195183"/>
                  </a:cubicBezTo>
                  <a:cubicBezTo>
                    <a:pt x="153547" y="183589"/>
                    <a:pt x="141227" y="167445"/>
                    <a:pt x="134302" y="148813"/>
                  </a:cubicBezTo>
                  <a:cubicBezTo>
                    <a:pt x="116113" y="103322"/>
                    <a:pt x="99459" y="100129"/>
                    <a:pt x="99292" y="100129"/>
                  </a:cubicBezTo>
                  <a:cubicBezTo>
                    <a:pt x="96383" y="100116"/>
                    <a:pt x="93605" y="98926"/>
                    <a:pt x="91588" y="96830"/>
                  </a:cubicBezTo>
                  <a:cubicBezTo>
                    <a:pt x="89573" y="94734"/>
                    <a:pt x="88490" y="91911"/>
                    <a:pt x="88590" y="89005"/>
                  </a:cubicBezTo>
                  <a:cubicBezTo>
                    <a:pt x="88776" y="82779"/>
                    <a:pt x="93898" y="77841"/>
                    <a:pt x="100126" y="77880"/>
                  </a:cubicBezTo>
                  <a:cubicBezTo>
                    <a:pt x="105100" y="77880"/>
                    <a:pt x="131121" y="80894"/>
                    <a:pt x="154963" y="140447"/>
                  </a:cubicBezTo>
                  <a:cubicBezTo>
                    <a:pt x="161240" y="157946"/>
                    <a:pt x="173755" y="172513"/>
                    <a:pt x="190107" y="181355"/>
                  </a:cubicBezTo>
                  <a:lnTo>
                    <a:pt x="230413" y="162820"/>
                  </a:lnTo>
                  <a:lnTo>
                    <a:pt x="230413" y="162861"/>
                  </a:lnTo>
                  <a:cubicBezTo>
                    <a:pt x="233567" y="161785"/>
                    <a:pt x="236119" y="159426"/>
                    <a:pt x="237434" y="156365"/>
                  </a:cubicBezTo>
                  <a:cubicBezTo>
                    <a:pt x="238645" y="153550"/>
                    <a:pt x="238593" y="150350"/>
                    <a:pt x="237289" y="147576"/>
                  </a:cubicBezTo>
                  <a:cubicBezTo>
                    <a:pt x="225753" y="122580"/>
                    <a:pt x="206980" y="101621"/>
                    <a:pt x="183398" y="87411"/>
                  </a:cubicBezTo>
                  <a:cubicBezTo>
                    <a:pt x="172551" y="81491"/>
                    <a:pt x="161178" y="76593"/>
                    <a:pt x="149422" y="72782"/>
                  </a:cubicBezTo>
                  <a:cubicBezTo>
                    <a:pt x="125035" y="63949"/>
                    <a:pt x="97935" y="54115"/>
                    <a:pt x="84418" y="29739"/>
                  </a:cubicBezTo>
                  <a:close/>
                  <a:moveTo>
                    <a:pt x="574666" y="687"/>
                  </a:moveTo>
                  <a:cubicBezTo>
                    <a:pt x="578120" y="-584"/>
                    <a:pt x="581979" y="-67"/>
                    <a:pt x="584973" y="2071"/>
                  </a:cubicBezTo>
                  <a:cubicBezTo>
                    <a:pt x="588345" y="4452"/>
                    <a:pt x="667512" y="62481"/>
                    <a:pt x="667512" y="189130"/>
                  </a:cubicBezTo>
                  <a:cubicBezTo>
                    <a:pt x="667512" y="281202"/>
                    <a:pt x="614168" y="309716"/>
                    <a:pt x="582427" y="318518"/>
                  </a:cubicBezTo>
                  <a:cubicBezTo>
                    <a:pt x="579529" y="319326"/>
                    <a:pt x="576534" y="319734"/>
                    <a:pt x="573527" y="319730"/>
                  </a:cubicBezTo>
                  <a:cubicBezTo>
                    <a:pt x="558776" y="319747"/>
                    <a:pt x="545771" y="310060"/>
                    <a:pt x="541564" y="295923"/>
                  </a:cubicBezTo>
                  <a:cubicBezTo>
                    <a:pt x="532698" y="265506"/>
                    <a:pt x="506397" y="210514"/>
                    <a:pt x="429822" y="183869"/>
                  </a:cubicBezTo>
                  <a:cubicBezTo>
                    <a:pt x="420733" y="180728"/>
                    <a:pt x="413394" y="173892"/>
                    <a:pt x="409619" y="165046"/>
                  </a:cubicBezTo>
                  <a:cubicBezTo>
                    <a:pt x="405979" y="156432"/>
                    <a:pt x="406148" y="146683"/>
                    <a:pt x="410085" y="138201"/>
                  </a:cubicBezTo>
                  <a:cubicBezTo>
                    <a:pt x="423482" y="109169"/>
                    <a:pt x="445293" y="84832"/>
                    <a:pt x="472687" y="68345"/>
                  </a:cubicBezTo>
                  <a:cubicBezTo>
                    <a:pt x="484746" y="61671"/>
                    <a:pt x="497412" y="56154"/>
                    <a:pt x="510512" y="51869"/>
                  </a:cubicBezTo>
                  <a:cubicBezTo>
                    <a:pt x="537858" y="41955"/>
                    <a:pt x="561476" y="33378"/>
                    <a:pt x="567717" y="8424"/>
                  </a:cubicBezTo>
                  <a:cubicBezTo>
                    <a:pt x="568612" y="4855"/>
                    <a:pt x="571213" y="1958"/>
                    <a:pt x="574666" y="687"/>
                  </a:cubicBezTo>
                  <a:close/>
                  <a:moveTo>
                    <a:pt x="92844" y="686"/>
                  </a:moveTo>
                  <a:cubicBezTo>
                    <a:pt x="96297" y="1957"/>
                    <a:pt x="98898" y="4854"/>
                    <a:pt x="99793" y="8423"/>
                  </a:cubicBezTo>
                  <a:cubicBezTo>
                    <a:pt x="106034" y="33377"/>
                    <a:pt x="129652" y="41955"/>
                    <a:pt x="157033" y="51866"/>
                  </a:cubicBezTo>
                  <a:cubicBezTo>
                    <a:pt x="170133" y="56152"/>
                    <a:pt x="182799" y="61669"/>
                    <a:pt x="194859" y="68343"/>
                  </a:cubicBezTo>
                  <a:cubicBezTo>
                    <a:pt x="222253" y="84830"/>
                    <a:pt x="244063" y="109167"/>
                    <a:pt x="257461" y="138198"/>
                  </a:cubicBezTo>
                  <a:cubicBezTo>
                    <a:pt x="261397" y="146680"/>
                    <a:pt x="261567" y="156430"/>
                    <a:pt x="257927" y="165044"/>
                  </a:cubicBezTo>
                  <a:cubicBezTo>
                    <a:pt x="254154" y="173893"/>
                    <a:pt x="246816" y="180735"/>
                    <a:pt x="237725" y="183879"/>
                  </a:cubicBezTo>
                  <a:cubicBezTo>
                    <a:pt x="161149" y="210524"/>
                    <a:pt x="134883" y="265516"/>
                    <a:pt x="125982" y="295932"/>
                  </a:cubicBezTo>
                  <a:cubicBezTo>
                    <a:pt x="120793" y="313329"/>
                    <a:pt x="102633" y="323372"/>
                    <a:pt x="85141" y="318517"/>
                  </a:cubicBezTo>
                  <a:cubicBezTo>
                    <a:pt x="53400" y="309716"/>
                    <a:pt x="0" y="281202"/>
                    <a:pt x="0" y="189130"/>
                  </a:cubicBezTo>
                  <a:cubicBezTo>
                    <a:pt x="0" y="62481"/>
                    <a:pt x="79166" y="4452"/>
                    <a:pt x="82536" y="2070"/>
                  </a:cubicBezTo>
                  <a:cubicBezTo>
                    <a:pt x="85532" y="-67"/>
                    <a:pt x="89390" y="-585"/>
                    <a:pt x="92844" y="686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D01DC2-BC02-45E6-729A-8A0EC9A24232}"/>
                </a:ext>
              </a:extLst>
            </p:cNvPr>
            <p:cNvSpPr/>
            <p:nvPr/>
          </p:nvSpPr>
          <p:spPr>
            <a:xfrm>
              <a:off x="8002456" y="4233539"/>
              <a:ext cx="667510" cy="566931"/>
            </a:xfrm>
            <a:custGeom>
              <a:avLst/>
              <a:gdLst>
                <a:gd name="connsiteX0" fmla="*/ 177301 w 667510"/>
                <a:gd name="connsiteY0" fmla="*/ 421722 h 566931"/>
                <a:gd name="connsiteX1" fmla="*/ 118820 w 667510"/>
                <a:gd name="connsiteY1" fmla="*/ 447295 h 566931"/>
                <a:gd name="connsiteX2" fmla="*/ 91114 w 667510"/>
                <a:gd name="connsiteY2" fmla="*/ 461749 h 566931"/>
                <a:gd name="connsiteX3" fmla="*/ 102076 w 667510"/>
                <a:gd name="connsiteY3" fmla="*/ 511648 h 566931"/>
                <a:gd name="connsiteX4" fmla="*/ 115340 w 667510"/>
                <a:gd name="connsiteY4" fmla="*/ 529436 h 566931"/>
                <a:gd name="connsiteX5" fmla="*/ 155878 w 667510"/>
                <a:gd name="connsiteY5" fmla="*/ 541456 h 566931"/>
                <a:gd name="connsiteX6" fmla="*/ 179737 w 667510"/>
                <a:gd name="connsiteY6" fmla="*/ 431018 h 566931"/>
                <a:gd name="connsiteX7" fmla="*/ 293532 w 667510"/>
                <a:gd name="connsiteY7" fmla="*/ 408547 h 566931"/>
                <a:gd name="connsiteX8" fmla="*/ 262256 w 667510"/>
                <a:gd name="connsiteY8" fmla="*/ 409582 h 566931"/>
                <a:gd name="connsiteX9" fmla="*/ 198805 w 667510"/>
                <a:gd name="connsiteY9" fmla="*/ 416086 h 566931"/>
                <a:gd name="connsiteX10" fmla="*/ 201250 w 667510"/>
                <a:gd name="connsiteY10" fmla="*/ 425392 h 566931"/>
                <a:gd name="connsiteX11" fmla="*/ 276310 w 667510"/>
                <a:gd name="connsiteY11" fmla="*/ 509813 h 566931"/>
                <a:gd name="connsiteX12" fmla="*/ 305706 w 667510"/>
                <a:gd name="connsiteY12" fmla="*/ 479427 h 566931"/>
                <a:gd name="connsiteX13" fmla="*/ 308497 w 667510"/>
                <a:gd name="connsiteY13" fmla="*/ 457390 h 566931"/>
                <a:gd name="connsiteX14" fmla="*/ 308453 w 667510"/>
                <a:gd name="connsiteY14" fmla="*/ 457346 h 566931"/>
                <a:gd name="connsiteX15" fmla="*/ 293532 w 667510"/>
                <a:gd name="connsiteY15" fmla="*/ 408547 h 566931"/>
                <a:gd name="connsiteX16" fmla="*/ 40248 w 667510"/>
                <a:gd name="connsiteY16" fmla="*/ 343172 h 566931"/>
                <a:gd name="connsiteX17" fmla="*/ 25572 w 667510"/>
                <a:gd name="connsiteY17" fmla="*/ 347130 h 566931"/>
                <a:gd name="connsiteX18" fmla="*/ 23249 w 667510"/>
                <a:gd name="connsiteY18" fmla="*/ 360472 h 566931"/>
                <a:gd name="connsiteX19" fmla="*/ 34367 w 667510"/>
                <a:gd name="connsiteY19" fmla="*/ 380997 h 566931"/>
                <a:gd name="connsiteX20" fmla="*/ 56925 w 667510"/>
                <a:gd name="connsiteY20" fmla="*/ 427383 h 566931"/>
                <a:gd name="connsiteX21" fmla="*/ 65506 w 667510"/>
                <a:gd name="connsiteY21" fmla="*/ 441593 h 566931"/>
                <a:gd name="connsiteX22" fmla="*/ 81217 w 667510"/>
                <a:gd name="connsiteY22" fmla="*/ 441593 h 566931"/>
                <a:gd name="connsiteX23" fmla="*/ 106377 w 667510"/>
                <a:gd name="connsiteY23" fmla="*/ 428807 h 566931"/>
                <a:gd name="connsiteX24" fmla="*/ 149360 w 667510"/>
                <a:gd name="connsiteY24" fmla="*/ 408337 h 566931"/>
                <a:gd name="connsiteX25" fmla="*/ 93614 w 667510"/>
                <a:gd name="connsiteY25" fmla="*/ 403823 h 566931"/>
                <a:gd name="connsiteX26" fmla="*/ 81557 w 667510"/>
                <a:gd name="connsiteY26" fmla="*/ 393721 h 566931"/>
                <a:gd name="connsiteX27" fmla="*/ 91658 w 667510"/>
                <a:gd name="connsiteY27" fmla="*/ 381664 h 566931"/>
                <a:gd name="connsiteX28" fmla="*/ 147383 w 667510"/>
                <a:gd name="connsiteY28" fmla="*/ 385211 h 566931"/>
                <a:gd name="connsiteX29" fmla="*/ 83520 w 667510"/>
                <a:gd name="connsiteY29" fmla="*/ 353823 h 566931"/>
                <a:gd name="connsiteX30" fmla="*/ 40248 w 667510"/>
                <a:gd name="connsiteY30" fmla="*/ 343172 h 566931"/>
                <a:gd name="connsiteX31" fmla="*/ 292011 w 667510"/>
                <a:gd name="connsiteY31" fmla="*/ 276274 h 566931"/>
                <a:gd name="connsiteX32" fmla="*/ 247049 w 667510"/>
                <a:gd name="connsiteY32" fmla="*/ 310896 h 566931"/>
                <a:gd name="connsiteX33" fmla="*/ 206845 w 667510"/>
                <a:gd name="connsiteY33" fmla="*/ 369534 h 566931"/>
                <a:gd name="connsiteX34" fmla="*/ 253608 w 667510"/>
                <a:gd name="connsiteY34" fmla="*/ 339103 h 566931"/>
                <a:gd name="connsiteX35" fmla="*/ 264706 w 667510"/>
                <a:gd name="connsiteY35" fmla="*/ 340170 h 566931"/>
                <a:gd name="connsiteX36" fmla="*/ 269331 w 667510"/>
                <a:gd name="connsiteY36" fmla="*/ 350316 h 566931"/>
                <a:gd name="connsiteX37" fmla="*/ 262857 w 667510"/>
                <a:gd name="connsiteY37" fmla="*/ 359395 h 566931"/>
                <a:gd name="connsiteX38" fmla="*/ 216483 w 667510"/>
                <a:gd name="connsiteY38" fmla="*/ 390736 h 566931"/>
                <a:gd name="connsiteX39" fmla="*/ 263979 w 667510"/>
                <a:gd name="connsiteY39" fmla="*/ 387401 h 566931"/>
                <a:gd name="connsiteX40" fmla="*/ 292085 w 667510"/>
                <a:gd name="connsiteY40" fmla="*/ 386200 h 566931"/>
                <a:gd name="connsiteX41" fmla="*/ 305883 w 667510"/>
                <a:gd name="connsiteY41" fmla="*/ 378417 h 566931"/>
                <a:gd name="connsiteX42" fmla="*/ 306361 w 667510"/>
                <a:gd name="connsiteY42" fmla="*/ 361840 h 566931"/>
                <a:gd name="connsiteX43" fmla="*/ 306361 w 667510"/>
                <a:gd name="connsiteY43" fmla="*/ 361839 h 566931"/>
                <a:gd name="connsiteX44" fmla="*/ 306376 w 667510"/>
                <a:gd name="connsiteY44" fmla="*/ 361839 h 566931"/>
                <a:gd name="connsiteX45" fmla="*/ 303241 w 667510"/>
                <a:gd name="connsiteY45" fmla="*/ 310362 h 566931"/>
                <a:gd name="connsiteX46" fmla="*/ 302841 w 667510"/>
                <a:gd name="connsiteY46" fmla="*/ 287014 h 566931"/>
                <a:gd name="connsiteX47" fmla="*/ 294235 w 667510"/>
                <a:gd name="connsiteY47" fmla="*/ 276485 h 566931"/>
                <a:gd name="connsiteX48" fmla="*/ 292011 w 667510"/>
                <a:gd name="connsiteY48" fmla="*/ 276274 h 566931"/>
                <a:gd name="connsiteX49" fmla="*/ 133643 w 667510"/>
                <a:gd name="connsiteY49" fmla="*/ 255718 h 566931"/>
                <a:gd name="connsiteX50" fmla="*/ 122525 w 667510"/>
                <a:gd name="connsiteY50" fmla="*/ 266836 h 566931"/>
                <a:gd name="connsiteX51" fmla="*/ 133643 w 667510"/>
                <a:gd name="connsiteY51" fmla="*/ 277954 h 566931"/>
                <a:gd name="connsiteX52" fmla="*/ 144760 w 667510"/>
                <a:gd name="connsiteY52" fmla="*/ 266836 h 566931"/>
                <a:gd name="connsiteX53" fmla="*/ 133643 w 667510"/>
                <a:gd name="connsiteY53" fmla="*/ 255718 h 566931"/>
                <a:gd name="connsiteX54" fmla="*/ 442874 w 667510"/>
                <a:gd name="connsiteY54" fmla="*/ 253772 h 566931"/>
                <a:gd name="connsiteX55" fmla="*/ 428565 w 667510"/>
                <a:gd name="connsiteY55" fmla="*/ 274618 h 566931"/>
                <a:gd name="connsiteX56" fmla="*/ 465599 w 667510"/>
                <a:gd name="connsiteY56" fmla="*/ 417231 h 566931"/>
                <a:gd name="connsiteX57" fmla="*/ 527293 w 667510"/>
                <a:gd name="connsiteY57" fmla="*/ 396618 h 566931"/>
                <a:gd name="connsiteX58" fmla="*/ 544415 w 667510"/>
                <a:gd name="connsiteY58" fmla="*/ 371824 h 566931"/>
                <a:gd name="connsiteX59" fmla="*/ 544372 w 667510"/>
                <a:gd name="connsiteY59" fmla="*/ 371780 h 566931"/>
                <a:gd name="connsiteX60" fmla="*/ 554579 w 667510"/>
                <a:gd name="connsiteY60" fmla="*/ 297132 h 566931"/>
                <a:gd name="connsiteX61" fmla="*/ 513519 w 667510"/>
                <a:gd name="connsiteY61" fmla="*/ 279021 h 566931"/>
                <a:gd name="connsiteX62" fmla="*/ 442874 w 667510"/>
                <a:gd name="connsiteY62" fmla="*/ 253772 h 566931"/>
                <a:gd name="connsiteX63" fmla="*/ 302737 w 667510"/>
                <a:gd name="connsiteY63" fmla="*/ 234981 h 566931"/>
                <a:gd name="connsiteX64" fmla="*/ 257797 w 667510"/>
                <a:gd name="connsiteY64" fmla="*/ 235126 h 566931"/>
                <a:gd name="connsiteX65" fmla="*/ 233715 w 667510"/>
                <a:gd name="connsiteY65" fmla="*/ 292073 h 566931"/>
                <a:gd name="connsiteX66" fmla="*/ 298790 w 667510"/>
                <a:gd name="connsiteY66" fmla="*/ 254738 h 566931"/>
                <a:gd name="connsiteX67" fmla="*/ 324362 w 667510"/>
                <a:gd name="connsiteY67" fmla="*/ 281422 h 566931"/>
                <a:gd name="connsiteX68" fmla="*/ 325351 w 667510"/>
                <a:gd name="connsiteY68" fmla="*/ 312998 h 566931"/>
                <a:gd name="connsiteX69" fmla="*/ 327931 w 667510"/>
                <a:gd name="connsiteY69" fmla="*/ 356236 h 566931"/>
                <a:gd name="connsiteX70" fmla="*/ 329472 w 667510"/>
                <a:gd name="connsiteY70" fmla="*/ 364530 h 566931"/>
                <a:gd name="connsiteX71" fmla="*/ 329442 w 667510"/>
                <a:gd name="connsiteY71" fmla="*/ 364574 h 566931"/>
                <a:gd name="connsiteX72" fmla="*/ 329488 w 667510"/>
                <a:gd name="connsiteY72" fmla="*/ 364619 h 566931"/>
                <a:gd name="connsiteX73" fmla="*/ 329472 w 667510"/>
                <a:gd name="connsiteY73" fmla="*/ 364530 h 566931"/>
                <a:gd name="connsiteX74" fmla="*/ 359124 w 667510"/>
                <a:gd name="connsiteY74" fmla="*/ 320627 h 566931"/>
                <a:gd name="connsiteX75" fmla="*/ 382376 w 667510"/>
                <a:gd name="connsiteY75" fmla="*/ 264922 h 566931"/>
                <a:gd name="connsiteX76" fmla="*/ 377606 w 667510"/>
                <a:gd name="connsiteY76" fmla="*/ 240095 h 566931"/>
                <a:gd name="connsiteX77" fmla="*/ 302737 w 667510"/>
                <a:gd name="connsiteY77" fmla="*/ 234981 h 566931"/>
                <a:gd name="connsiteX78" fmla="*/ 414710 w 667510"/>
                <a:gd name="connsiteY78" fmla="*/ 213723 h 566931"/>
                <a:gd name="connsiteX79" fmla="*/ 403848 w 667510"/>
                <a:gd name="connsiteY79" fmla="*/ 222618 h 566931"/>
                <a:gd name="connsiteX80" fmla="*/ 401624 w 667510"/>
                <a:gd name="connsiteY80" fmla="*/ 233492 h 566931"/>
                <a:gd name="connsiteX81" fmla="*/ 399399 w 667510"/>
                <a:gd name="connsiteY81" fmla="*/ 244376 h 566931"/>
                <a:gd name="connsiteX82" fmla="*/ 400979 w 667510"/>
                <a:gd name="connsiteY82" fmla="*/ 252737 h 566931"/>
                <a:gd name="connsiteX83" fmla="*/ 400878 w 667510"/>
                <a:gd name="connsiteY83" fmla="*/ 252703 h 566931"/>
                <a:gd name="connsiteX84" fmla="*/ 412249 w 667510"/>
                <a:gd name="connsiteY84" fmla="*/ 257545 h 566931"/>
                <a:gd name="connsiteX85" fmla="*/ 421069 w 667510"/>
                <a:gd name="connsiteY85" fmla="*/ 248890 h 566931"/>
                <a:gd name="connsiteX86" fmla="*/ 425617 w 667510"/>
                <a:gd name="connsiteY86" fmla="*/ 227120 h 566931"/>
                <a:gd name="connsiteX87" fmla="*/ 417011 w 667510"/>
                <a:gd name="connsiteY87" fmla="*/ 213968 h 566931"/>
                <a:gd name="connsiteX88" fmla="*/ 414710 w 667510"/>
                <a:gd name="connsiteY88" fmla="*/ 213723 h 566931"/>
                <a:gd name="connsiteX89" fmla="*/ 133643 w 667510"/>
                <a:gd name="connsiteY89" fmla="*/ 211245 h 566931"/>
                <a:gd name="connsiteX90" fmla="*/ 144760 w 667510"/>
                <a:gd name="connsiteY90" fmla="*/ 222362 h 566931"/>
                <a:gd name="connsiteX91" fmla="*/ 178115 w 667510"/>
                <a:gd name="connsiteY91" fmla="*/ 255717 h 566931"/>
                <a:gd name="connsiteX92" fmla="*/ 189233 w 667510"/>
                <a:gd name="connsiteY92" fmla="*/ 266835 h 566931"/>
                <a:gd name="connsiteX93" fmla="*/ 178115 w 667510"/>
                <a:gd name="connsiteY93" fmla="*/ 277952 h 566931"/>
                <a:gd name="connsiteX94" fmla="*/ 144760 w 667510"/>
                <a:gd name="connsiteY94" fmla="*/ 311307 h 566931"/>
                <a:gd name="connsiteX95" fmla="*/ 133643 w 667510"/>
                <a:gd name="connsiteY95" fmla="*/ 322425 h 566931"/>
                <a:gd name="connsiteX96" fmla="*/ 122525 w 667510"/>
                <a:gd name="connsiteY96" fmla="*/ 311307 h 566931"/>
                <a:gd name="connsiteX97" fmla="*/ 89170 w 667510"/>
                <a:gd name="connsiteY97" fmla="*/ 277952 h 566931"/>
                <a:gd name="connsiteX98" fmla="*/ 78053 w 667510"/>
                <a:gd name="connsiteY98" fmla="*/ 266835 h 566931"/>
                <a:gd name="connsiteX99" fmla="*/ 89170 w 667510"/>
                <a:gd name="connsiteY99" fmla="*/ 255717 h 566931"/>
                <a:gd name="connsiteX100" fmla="*/ 122525 w 667510"/>
                <a:gd name="connsiteY100" fmla="*/ 222362 h 566931"/>
                <a:gd name="connsiteX101" fmla="*/ 133643 w 667510"/>
                <a:gd name="connsiteY101" fmla="*/ 211245 h 566931"/>
                <a:gd name="connsiteX102" fmla="*/ 66932 w 667510"/>
                <a:gd name="connsiteY102" fmla="*/ 155654 h 566931"/>
                <a:gd name="connsiteX103" fmla="*/ 55814 w 667510"/>
                <a:gd name="connsiteY103" fmla="*/ 166772 h 566931"/>
                <a:gd name="connsiteX104" fmla="*/ 66932 w 667510"/>
                <a:gd name="connsiteY104" fmla="*/ 177890 h 566931"/>
                <a:gd name="connsiteX105" fmla="*/ 78049 w 667510"/>
                <a:gd name="connsiteY105" fmla="*/ 166772 h 566931"/>
                <a:gd name="connsiteX106" fmla="*/ 66932 w 667510"/>
                <a:gd name="connsiteY106" fmla="*/ 155654 h 566931"/>
                <a:gd name="connsiteX107" fmla="*/ 163739 w 667510"/>
                <a:gd name="connsiteY107" fmla="*/ 136676 h 566931"/>
                <a:gd name="connsiteX108" fmla="*/ 166996 w 667510"/>
                <a:gd name="connsiteY108" fmla="*/ 139933 h 566931"/>
                <a:gd name="connsiteX109" fmla="*/ 170253 w 667510"/>
                <a:gd name="connsiteY109" fmla="*/ 136676 h 566931"/>
                <a:gd name="connsiteX110" fmla="*/ 185839 w 667510"/>
                <a:gd name="connsiteY110" fmla="*/ 136812 h 566931"/>
                <a:gd name="connsiteX111" fmla="*/ 185974 w 667510"/>
                <a:gd name="connsiteY111" fmla="*/ 152397 h 566931"/>
                <a:gd name="connsiteX112" fmla="*/ 182717 w 667510"/>
                <a:gd name="connsiteY112" fmla="*/ 155654 h 566931"/>
                <a:gd name="connsiteX113" fmla="*/ 185974 w 667510"/>
                <a:gd name="connsiteY113" fmla="*/ 158912 h 566931"/>
                <a:gd name="connsiteX114" fmla="*/ 185839 w 667510"/>
                <a:gd name="connsiteY114" fmla="*/ 174497 h 566931"/>
                <a:gd name="connsiteX115" fmla="*/ 170253 w 667510"/>
                <a:gd name="connsiteY115" fmla="*/ 174633 h 566931"/>
                <a:gd name="connsiteX116" fmla="*/ 166996 w 667510"/>
                <a:gd name="connsiteY116" fmla="*/ 171375 h 566931"/>
                <a:gd name="connsiteX117" fmla="*/ 163739 w 667510"/>
                <a:gd name="connsiteY117" fmla="*/ 174633 h 566931"/>
                <a:gd name="connsiteX118" fmla="*/ 148018 w 667510"/>
                <a:gd name="connsiteY118" fmla="*/ 174633 h 566931"/>
                <a:gd name="connsiteX119" fmla="*/ 148018 w 667510"/>
                <a:gd name="connsiteY119" fmla="*/ 158912 h 566931"/>
                <a:gd name="connsiteX120" fmla="*/ 151275 w 667510"/>
                <a:gd name="connsiteY120" fmla="*/ 155654 h 566931"/>
                <a:gd name="connsiteX121" fmla="*/ 148018 w 667510"/>
                <a:gd name="connsiteY121" fmla="*/ 152397 h 566931"/>
                <a:gd name="connsiteX122" fmla="*/ 148153 w 667510"/>
                <a:gd name="connsiteY122" fmla="*/ 136812 h 566931"/>
                <a:gd name="connsiteX123" fmla="*/ 163739 w 667510"/>
                <a:gd name="connsiteY123" fmla="*/ 136676 h 566931"/>
                <a:gd name="connsiteX124" fmla="*/ 615865 w 667510"/>
                <a:gd name="connsiteY124" fmla="*/ 131530 h 566931"/>
                <a:gd name="connsiteX125" fmla="*/ 550864 w 667510"/>
                <a:gd name="connsiteY125" fmla="*/ 148982 h 566931"/>
                <a:gd name="connsiteX126" fmla="*/ 459250 w 667510"/>
                <a:gd name="connsiteY126" fmla="*/ 207041 h 566931"/>
                <a:gd name="connsiteX127" fmla="*/ 544160 w 667510"/>
                <a:gd name="connsiteY127" fmla="*/ 195212 h 566931"/>
                <a:gd name="connsiteX128" fmla="*/ 554821 w 667510"/>
                <a:gd name="connsiteY128" fmla="*/ 206786 h 566931"/>
                <a:gd name="connsiteX129" fmla="*/ 543247 w 667510"/>
                <a:gd name="connsiteY129" fmla="*/ 217448 h 566931"/>
                <a:gd name="connsiteX130" fmla="*/ 453190 w 667510"/>
                <a:gd name="connsiteY130" fmla="*/ 233347 h 566931"/>
                <a:gd name="connsiteX131" fmla="*/ 524758 w 667510"/>
                <a:gd name="connsiteY131" fmla="*/ 259753 h 566931"/>
                <a:gd name="connsiteX132" fmla="*/ 563037 w 667510"/>
                <a:gd name="connsiteY132" fmla="*/ 276364 h 566931"/>
                <a:gd name="connsiteX133" fmla="*/ 589721 w 667510"/>
                <a:gd name="connsiteY133" fmla="*/ 274718 h 566931"/>
                <a:gd name="connsiteX134" fmla="*/ 602118 w 667510"/>
                <a:gd name="connsiteY134" fmla="*/ 252626 h 566931"/>
                <a:gd name="connsiteX135" fmla="*/ 629736 w 667510"/>
                <a:gd name="connsiteY135" fmla="*/ 189152 h 566931"/>
                <a:gd name="connsiteX136" fmla="*/ 644334 w 667510"/>
                <a:gd name="connsiteY136" fmla="*/ 159211 h 566931"/>
                <a:gd name="connsiteX137" fmla="*/ 638631 w 667510"/>
                <a:gd name="connsiteY137" fmla="*/ 137408 h 566931"/>
                <a:gd name="connsiteX138" fmla="*/ 615865 w 667510"/>
                <a:gd name="connsiteY138" fmla="*/ 131530 h 566931"/>
                <a:gd name="connsiteX139" fmla="*/ 66932 w 667510"/>
                <a:gd name="connsiteY139" fmla="*/ 111181 h 566931"/>
                <a:gd name="connsiteX140" fmla="*/ 78049 w 667510"/>
                <a:gd name="connsiteY140" fmla="*/ 122298 h 566931"/>
                <a:gd name="connsiteX141" fmla="*/ 111404 w 667510"/>
                <a:gd name="connsiteY141" fmla="*/ 155653 h 566931"/>
                <a:gd name="connsiteX142" fmla="*/ 122522 w 667510"/>
                <a:gd name="connsiteY142" fmla="*/ 166771 h 566931"/>
                <a:gd name="connsiteX143" fmla="*/ 111404 w 667510"/>
                <a:gd name="connsiteY143" fmla="*/ 177888 h 566931"/>
                <a:gd name="connsiteX144" fmla="*/ 78049 w 667510"/>
                <a:gd name="connsiteY144" fmla="*/ 211243 h 566931"/>
                <a:gd name="connsiteX145" fmla="*/ 66932 w 667510"/>
                <a:gd name="connsiteY145" fmla="*/ 222361 h 566931"/>
                <a:gd name="connsiteX146" fmla="*/ 55814 w 667510"/>
                <a:gd name="connsiteY146" fmla="*/ 211243 h 566931"/>
                <a:gd name="connsiteX147" fmla="*/ 22459 w 667510"/>
                <a:gd name="connsiteY147" fmla="*/ 177888 h 566931"/>
                <a:gd name="connsiteX148" fmla="*/ 11342 w 667510"/>
                <a:gd name="connsiteY148" fmla="*/ 166771 h 566931"/>
                <a:gd name="connsiteX149" fmla="*/ 22459 w 667510"/>
                <a:gd name="connsiteY149" fmla="*/ 155653 h 566931"/>
                <a:gd name="connsiteX150" fmla="*/ 55814 w 667510"/>
                <a:gd name="connsiteY150" fmla="*/ 122298 h 566931"/>
                <a:gd name="connsiteX151" fmla="*/ 66932 w 667510"/>
                <a:gd name="connsiteY151" fmla="*/ 111181 h 566931"/>
                <a:gd name="connsiteX152" fmla="*/ 252854 w 667510"/>
                <a:gd name="connsiteY152" fmla="*/ 54629 h 566931"/>
                <a:gd name="connsiteX153" fmla="*/ 244734 w 667510"/>
                <a:gd name="connsiteY153" fmla="*/ 55144 h 566931"/>
                <a:gd name="connsiteX154" fmla="*/ 230759 w 667510"/>
                <a:gd name="connsiteY154" fmla="*/ 72878 h 566931"/>
                <a:gd name="connsiteX155" fmla="*/ 232170 w 667510"/>
                <a:gd name="connsiteY155" fmla="*/ 106254 h 566931"/>
                <a:gd name="connsiteX156" fmla="*/ 232081 w 667510"/>
                <a:gd name="connsiteY156" fmla="*/ 175453 h 566931"/>
                <a:gd name="connsiteX157" fmla="*/ 234605 w 667510"/>
                <a:gd name="connsiteY157" fmla="*/ 200680 h 566931"/>
                <a:gd name="connsiteX158" fmla="*/ 258320 w 667510"/>
                <a:gd name="connsiteY158" fmla="*/ 212911 h 566931"/>
                <a:gd name="connsiteX159" fmla="*/ 258787 w 667510"/>
                <a:gd name="connsiteY159" fmla="*/ 212911 h 566931"/>
                <a:gd name="connsiteX160" fmla="*/ 258909 w 667510"/>
                <a:gd name="connsiteY160" fmla="*/ 212911 h 566931"/>
                <a:gd name="connsiteX161" fmla="*/ 300136 w 667510"/>
                <a:gd name="connsiteY161" fmla="*/ 212911 h 566931"/>
                <a:gd name="connsiteX162" fmla="*/ 376317 w 667510"/>
                <a:gd name="connsiteY162" fmla="*/ 217358 h 566931"/>
                <a:gd name="connsiteX163" fmla="*/ 300169 w 667510"/>
                <a:gd name="connsiteY163" fmla="*/ 166770 h 566931"/>
                <a:gd name="connsiteX164" fmla="*/ 293177 w 667510"/>
                <a:gd name="connsiteY164" fmla="*/ 158099 h 566931"/>
                <a:gd name="connsiteX165" fmla="*/ 297191 w 667510"/>
                <a:gd name="connsiteY165" fmla="*/ 147709 h 566931"/>
                <a:gd name="connsiteX166" fmla="*/ 308196 w 667510"/>
                <a:gd name="connsiteY166" fmla="*/ 145991 h 566931"/>
                <a:gd name="connsiteX167" fmla="*/ 381254 w 667510"/>
                <a:gd name="connsiteY167" fmla="*/ 190698 h 566931"/>
                <a:gd name="connsiteX168" fmla="*/ 320537 w 667510"/>
                <a:gd name="connsiteY168" fmla="*/ 100851 h 566931"/>
                <a:gd name="connsiteX169" fmla="*/ 252854 w 667510"/>
                <a:gd name="connsiteY169" fmla="*/ 54629 h 566931"/>
                <a:gd name="connsiteX170" fmla="*/ 397221 w 667510"/>
                <a:gd name="connsiteY170" fmla="*/ 47730 h 566931"/>
                <a:gd name="connsiteX171" fmla="*/ 400478 w 667510"/>
                <a:gd name="connsiteY171" fmla="*/ 50987 h 566931"/>
                <a:gd name="connsiteX172" fmla="*/ 403735 w 667510"/>
                <a:gd name="connsiteY172" fmla="*/ 47730 h 566931"/>
                <a:gd name="connsiteX173" fmla="*/ 419321 w 667510"/>
                <a:gd name="connsiteY173" fmla="*/ 47866 h 566931"/>
                <a:gd name="connsiteX174" fmla="*/ 419456 w 667510"/>
                <a:gd name="connsiteY174" fmla="*/ 63451 h 566931"/>
                <a:gd name="connsiteX175" fmla="*/ 416199 w 667510"/>
                <a:gd name="connsiteY175" fmla="*/ 66708 h 566931"/>
                <a:gd name="connsiteX176" fmla="*/ 419456 w 667510"/>
                <a:gd name="connsiteY176" fmla="*/ 69966 h 566931"/>
                <a:gd name="connsiteX177" fmla="*/ 419321 w 667510"/>
                <a:gd name="connsiteY177" fmla="*/ 85551 h 566931"/>
                <a:gd name="connsiteX178" fmla="*/ 403735 w 667510"/>
                <a:gd name="connsiteY178" fmla="*/ 85687 h 566931"/>
                <a:gd name="connsiteX179" fmla="*/ 400478 w 667510"/>
                <a:gd name="connsiteY179" fmla="*/ 82429 h 566931"/>
                <a:gd name="connsiteX180" fmla="*/ 397221 w 667510"/>
                <a:gd name="connsiteY180" fmla="*/ 85687 h 566931"/>
                <a:gd name="connsiteX181" fmla="*/ 381500 w 667510"/>
                <a:gd name="connsiteY181" fmla="*/ 85687 h 566931"/>
                <a:gd name="connsiteX182" fmla="*/ 381500 w 667510"/>
                <a:gd name="connsiteY182" fmla="*/ 69966 h 566931"/>
                <a:gd name="connsiteX183" fmla="*/ 384757 w 667510"/>
                <a:gd name="connsiteY183" fmla="*/ 66708 h 566931"/>
                <a:gd name="connsiteX184" fmla="*/ 381500 w 667510"/>
                <a:gd name="connsiteY184" fmla="*/ 63451 h 566931"/>
                <a:gd name="connsiteX185" fmla="*/ 381635 w 667510"/>
                <a:gd name="connsiteY185" fmla="*/ 47866 h 566931"/>
                <a:gd name="connsiteX186" fmla="*/ 397221 w 667510"/>
                <a:gd name="connsiteY186" fmla="*/ 47730 h 566931"/>
                <a:gd name="connsiteX187" fmla="*/ 511661 w 667510"/>
                <a:gd name="connsiteY187" fmla="*/ 44472 h 566931"/>
                <a:gd name="connsiteX188" fmla="*/ 500543 w 667510"/>
                <a:gd name="connsiteY188" fmla="*/ 55590 h 566931"/>
                <a:gd name="connsiteX189" fmla="*/ 511661 w 667510"/>
                <a:gd name="connsiteY189" fmla="*/ 66707 h 566931"/>
                <a:gd name="connsiteX190" fmla="*/ 522779 w 667510"/>
                <a:gd name="connsiteY190" fmla="*/ 55590 h 566931"/>
                <a:gd name="connsiteX191" fmla="*/ 511661 w 667510"/>
                <a:gd name="connsiteY191" fmla="*/ 44472 h 566931"/>
                <a:gd name="connsiteX192" fmla="*/ 255063 w 667510"/>
                <a:gd name="connsiteY192" fmla="*/ 32360 h 566931"/>
                <a:gd name="connsiteX193" fmla="*/ 336916 w 667510"/>
                <a:gd name="connsiteY193" fmla="*/ 85761 h 566931"/>
                <a:gd name="connsiteX194" fmla="*/ 406261 w 667510"/>
                <a:gd name="connsiteY194" fmla="*/ 192773 h 566931"/>
                <a:gd name="connsiteX195" fmla="*/ 409819 w 667510"/>
                <a:gd name="connsiteY195" fmla="*/ 191984 h 566931"/>
                <a:gd name="connsiteX196" fmla="*/ 403214 w 667510"/>
                <a:gd name="connsiteY196" fmla="*/ 126508 h 566931"/>
                <a:gd name="connsiteX197" fmla="*/ 404782 w 667510"/>
                <a:gd name="connsiteY197" fmla="*/ 115500 h 566931"/>
                <a:gd name="connsiteX198" fmla="*/ 415099 w 667510"/>
                <a:gd name="connsiteY198" fmla="*/ 111353 h 566931"/>
                <a:gd name="connsiteX199" fmla="*/ 423850 w 667510"/>
                <a:gd name="connsiteY199" fmla="*/ 118215 h 566931"/>
                <a:gd name="connsiteX200" fmla="*/ 431288 w 667510"/>
                <a:gd name="connsiteY200" fmla="*/ 146100 h 566931"/>
                <a:gd name="connsiteX201" fmla="*/ 449278 w 667510"/>
                <a:gd name="connsiteY201" fmla="*/ 123519 h 566931"/>
                <a:gd name="connsiteX202" fmla="*/ 464674 w 667510"/>
                <a:gd name="connsiteY202" fmla="*/ 123973 h 566931"/>
                <a:gd name="connsiteX203" fmla="*/ 464843 w 667510"/>
                <a:gd name="connsiteY203" fmla="*/ 139375 h 566931"/>
                <a:gd name="connsiteX204" fmla="*/ 432600 w 667510"/>
                <a:gd name="connsiteY204" fmla="*/ 196744 h 566931"/>
                <a:gd name="connsiteX205" fmla="*/ 435536 w 667510"/>
                <a:gd name="connsiteY205" fmla="*/ 198890 h 566931"/>
                <a:gd name="connsiteX206" fmla="*/ 541903 w 667510"/>
                <a:gd name="connsiteY206" fmla="*/ 128568 h 566931"/>
                <a:gd name="connsiteX207" fmla="*/ 652628 w 667510"/>
                <a:gd name="connsiteY207" fmla="*/ 120074 h 566931"/>
                <a:gd name="connsiteX208" fmla="*/ 652628 w 667510"/>
                <a:gd name="connsiteY208" fmla="*/ 120075 h 566931"/>
                <a:gd name="connsiteX209" fmla="*/ 666013 w 667510"/>
                <a:gd name="connsiteY209" fmla="*/ 163708 h 566931"/>
                <a:gd name="connsiteX210" fmla="*/ 648046 w 667510"/>
                <a:gd name="connsiteY210" fmla="*/ 201577 h 566931"/>
                <a:gd name="connsiteX211" fmla="*/ 623797 w 667510"/>
                <a:gd name="connsiteY211" fmla="*/ 257112 h 566931"/>
                <a:gd name="connsiteX212" fmla="*/ 601506 w 667510"/>
                <a:gd name="connsiteY212" fmla="*/ 293469 h 566931"/>
                <a:gd name="connsiteX213" fmla="*/ 583717 w 667510"/>
                <a:gd name="connsiteY213" fmla="*/ 299772 h 566931"/>
                <a:gd name="connsiteX214" fmla="*/ 561703 w 667510"/>
                <a:gd name="connsiteY214" fmla="*/ 385538 h 566931"/>
                <a:gd name="connsiteX215" fmla="*/ 545960 w 667510"/>
                <a:gd name="connsiteY215" fmla="*/ 408386 h 566931"/>
                <a:gd name="connsiteX216" fmla="*/ 493893 w 667510"/>
                <a:gd name="connsiteY216" fmla="*/ 442987 h 566931"/>
                <a:gd name="connsiteX217" fmla="*/ 460906 w 667510"/>
                <a:gd name="connsiteY217" fmla="*/ 438906 h 566931"/>
                <a:gd name="connsiteX218" fmla="*/ 405704 w 667510"/>
                <a:gd name="connsiteY218" fmla="*/ 279492 h 566931"/>
                <a:gd name="connsiteX219" fmla="*/ 403381 w 667510"/>
                <a:gd name="connsiteY219" fmla="*/ 279247 h 566931"/>
                <a:gd name="connsiteX220" fmla="*/ 401102 w 667510"/>
                <a:gd name="connsiteY220" fmla="*/ 278536 h 566931"/>
                <a:gd name="connsiteX221" fmla="*/ 319182 w 667510"/>
                <a:gd name="connsiteY221" fmla="*/ 398779 h 566931"/>
                <a:gd name="connsiteX222" fmla="*/ 330189 w 667510"/>
                <a:gd name="connsiteY222" fmla="*/ 461487 h 566931"/>
                <a:gd name="connsiteX223" fmla="*/ 327710 w 667510"/>
                <a:gd name="connsiteY223" fmla="*/ 481232 h 566931"/>
                <a:gd name="connsiteX224" fmla="*/ 281813 w 667510"/>
                <a:gd name="connsiteY224" fmla="*/ 531264 h 566931"/>
                <a:gd name="connsiteX225" fmla="*/ 271807 w 667510"/>
                <a:gd name="connsiteY225" fmla="*/ 532576 h 566931"/>
                <a:gd name="connsiteX226" fmla="*/ 203297 w 667510"/>
                <a:gd name="connsiteY226" fmla="*/ 477119 h 566931"/>
                <a:gd name="connsiteX227" fmla="*/ 161437 w 667510"/>
                <a:gd name="connsiteY227" fmla="*/ 562907 h 566931"/>
                <a:gd name="connsiteX228" fmla="*/ 135443 w 667510"/>
                <a:gd name="connsiteY228" fmla="*/ 566931 h 566931"/>
                <a:gd name="connsiteX229" fmla="*/ 96952 w 667510"/>
                <a:gd name="connsiteY229" fmla="*/ 541927 h 566931"/>
                <a:gd name="connsiteX230" fmla="*/ 85067 w 667510"/>
                <a:gd name="connsiteY230" fmla="*/ 525951 h 566931"/>
                <a:gd name="connsiteX231" fmla="*/ 64254 w 667510"/>
                <a:gd name="connsiteY231" fmla="*/ 464423 h 566931"/>
                <a:gd name="connsiteX232" fmla="*/ 54581 w 667510"/>
                <a:gd name="connsiteY232" fmla="*/ 460966 h 566931"/>
                <a:gd name="connsiteX233" fmla="*/ 35402 w 667510"/>
                <a:gd name="connsiteY233" fmla="*/ 433026 h 566931"/>
                <a:gd name="connsiteX234" fmla="*/ 16390 w 667510"/>
                <a:gd name="connsiteY234" fmla="*/ 394111 h 566931"/>
                <a:gd name="connsiteX235" fmla="*/ 1726 w 667510"/>
                <a:gd name="connsiteY235" fmla="*/ 366115 h 566931"/>
                <a:gd name="connsiteX236" fmla="*/ 10887 w 667510"/>
                <a:gd name="connsiteY236" fmla="*/ 330359 h 566931"/>
                <a:gd name="connsiteX237" fmla="*/ 91950 w 667510"/>
                <a:gd name="connsiteY237" fmla="*/ 333206 h 566931"/>
                <a:gd name="connsiteX238" fmla="*/ 163417 w 667510"/>
                <a:gd name="connsiteY238" fmla="*/ 368896 h 566931"/>
                <a:gd name="connsiteX239" fmla="*/ 162939 w 667510"/>
                <a:gd name="connsiteY239" fmla="*/ 367095 h 566931"/>
                <a:gd name="connsiteX240" fmla="*/ 170873 w 667510"/>
                <a:gd name="connsiteY240" fmla="*/ 353515 h 566931"/>
                <a:gd name="connsiteX241" fmla="*/ 184453 w 667510"/>
                <a:gd name="connsiteY241" fmla="*/ 361448 h 566931"/>
                <a:gd name="connsiteX242" fmla="*/ 184919 w 667510"/>
                <a:gd name="connsiteY242" fmla="*/ 363249 h 566931"/>
                <a:gd name="connsiteX243" fmla="*/ 216206 w 667510"/>
                <a:gd name="connsiteY243" fmla="*/ 314774 h 566931"/>
                <a:gd name="connsiteX244" fmla="*/ 215828 w 667510"/>
                <a:gd name="connsiteY244" fmla="*/ 313207 h 566931"/>
                <a:gd name="connsiteX245" fmla="*/ 230093 w 667510"/>
                <a:gd name="connsiteY245" fmla="*/ 225862 h 566931"/>
                <a:gd name="connsiteX246" fmla="*/ 216217 w 667510"/>
                <a:gd name="connsiteY246" fmla="*/ 213054 h 566931"/>
                <a:gd name="connsiteX247" fmla="*/ 210335 w 667510"/>
                <a:gd name="connsiteY247" fmla="*/ 170805 h 566931"/>
                <a:gd name="connsiteX248" fmla="*/ 210335 w 667510"/>
                <a:gd name="connsiteY248" fmla="*/ 110200 h 566931"/>
                <a:gd name="connsiteX249" fmla="*/ 209013 w 667510"/>
                <a:gd name="connsiteY249" fmla="*/ 68306 h 566931"/>
                <a:gd name="connsiteX250" fmla="*/ 238831 w 667510"/>
                <a:gd name="connsiteY250" fmla="*/ 33684 h 566931"/>
                <a:gd name="connsiteX251" fmla="*/ 255063 w 667510"/>
                <a:gd name="connsiteY251" fmla="*/ 32360 h 566931"/>
                <a:gd name="connsiteX252" fmla="*/ 511660 w 667510"/>
                <a:gd name="connsiteY252" fmla="*/ 0 h 566931"/>
                <a:gd name="connsiteX253" fmla="*/ 522777 w 667510"/>
                <a:gd name="connsiteY253" fmla="*/ 11117 h 566931"/>
                <a:gd name="connsiteX254" fmla="*/ 556132 w 667510"/>
                <a:gd name="connsiteY254" fmla="*/ 44472 h 566931"/>
                <a:gd name="connsiteX255" fmla="*/ 567250 w 667510"/>
                <a:gd name="connsiteY255" fmla="*/ 55590 h 566931"/>
                <a:gd name="connsiteX256" fmla="*/ 556132 w 667510"/>
                <a:gd name="connsiteY256" fmla="*/ 66707 h 566931"/>
                <a:gd name="connsiteX257" fmla="*/ 522777 w 667510"/>
                <a:gd name="connsiteY257" fmla="*/ 100062 h 566931"/>
                <a:gd name="connsiteX258" fmla="*/ 511660 w 667510"/>
                <a:gd name="connsiteY258" fmla="*/ 111180 h 566931"/>
                <a:gd name="connsiteX259" fmla="*/ 500542 w 667510"/>
                <a:gd name="connsiteY259" fmla="*/ 100062 h 566931"/>
                <a:gd name="connsiteX260" fmla="*/ 467187 w 667510"/>
                <a:gd name="connsiteY260" fmla="*/ 66707 h 566931"/>
                <a:gd name="connsiteX261" fmla="*/ 456070 w 667510"/>
                <a:gd name="connsiteY261" fmla="*/ 55590 h 566931"/>
                <a:gd name="connsiteX262" fmla="*/ 467187 w 667510"/>
                <a:gd name="connsiteY262" fmla="*/ 44472 h 566931"/>
                <a:gd name="connsiteX263" fmla="*/ 500542 w 667510"/>
                <a:gd name="connsiteY263" fmla="*/ 11117 h 566931"/>
                <a:gd name="connsiteX264" fmla="*/ 511660 w 667510"/>
                <a:gd name="connsiteY264" fmla="*/ 0 h 56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</a:cxnLst>
              <a:rect l="l" t="t" r="r" b="b"/>
              <a:pathLst>
                <a:path w="667510" h="566931">
                  <a:moveTo>
                    <a:pt x="177301" y="421722"/>
                  </a:moveTo>
                  <a:cubicBezTo>
                    <a:pt x="157022" y="428322"/>
                    <a:pt x="137435" y="436886"/>
                    <a:pt x="118820" y="447295"/>
                  </a:cubicBezTo>
                  <a:cubicBezTo>
                    <a:pt x="110261" y="453311"/>
                    <a:pt x="100945" y="458171"/>
                    <a:pt x="91114" y="461749"/>
                  </a:cubicBezTo>
                  <a:cubicBezTo>
                    <a:pt x="79707" y="475725"/>
                    <a:pt x="82586" y="488699"/>
                    <a:pt x="102076" y="511648"/>
                  </a:cubicBezTo>
                  <a:cubicBezTo>
                    <a:pt x="106815" y="517333"/>
                    <a:pt x="111244" y="523271"/>
                    <a:pt x="115340" y="529436"/>
                  </a:cubicBezTo>
                  <a:cubicBezTo>
                    <a:pt x="126214" y="545336"/>
                    <a:pt x="128483" y="548671"/>
                    <a:pt x="155878" y="541456"/>
                  </a:cubicBezTo>
                  <a:cubicBezTo>
                    <a:pt x="183106" y="534240"/>
                    <a:pt x="183974" y="458981"/>
                    <a:pt x="179737" y="431018"/>
                  </a:cubicBezTo>
                  <a:close/>
                  <a:moveTo>
                    <a:pt x="293532" y="408547"/>
                  </a:moveTo>
                  <a:cubicBezTo>
                    <a:pt x="283198" y="410267"/>
                    <a:pt x="272681" y="410615"/>
                    <a:pt x="262256" y="409582"/>
                  </a:cubicBezTo>
                  <a:cubicBezTo>
                    <a:pt x="240945" y="409677"/>
                    <a:pt x="219693" y="411855"/>
                    <a:pt x="198805" y="416086"/>
                  </a:cubicBezTo>
                  <a:lnTo>
                    <a:pt x="201250" y="425392"/>
                  </a:lnTo>
                  <a:cubicBezTo>
                    <a:pt x="211313" y="451887"/>
                    <a:pt x="248903" y="517006"/>
                    <a:pt x="276310" y="509813"/>
                  </a:cubicBezTo>
                  <a:cubicBezTo>
                    <a:pt x="303716" y="502620"/>
                    <a:pt x="304060" y="498617"/>
                    <a:pt x="305706" y="479427"/>
                  </a:cubicBezTo>
                  <a:cubicBezTo>
                    <a:pt x="306239" y="472036"/>
                    <a:pt x="307170" y="464680"/>
                    <a:pt x="308497" y="457390"/>
                  </a:cubicBezTo>
                  <a:lnTo>
                    <a:pt x="308453" y="457346"/>
                  </a:lnTo>
                  <a:cubicBezTo>
                    <a:pt x="314145" y="427771"/>
                    <a:pt x="310275" y="415063"/>
                    <a:pt x="293532" y="408547"/>
                  </a:cubicBezTo>
                  <a:close/>
                  <a:moveTo>
                    <a:pt x="40248" y="343172"/>
                  </a:moveTo>
                  <a:cubicBezTo>
                    <a:pt x="35044" y="342745"/>
                    <a:pt x="29855" y="344144"/>
                    <a:pt x="25572" y="347130"/>
                  </a:cubicBezTo>
                  <a:cubicBezTo>
                    <a:pt x="22444" y="350831"/>
                    <a:pt x="21555" y="355932"/>
                    <a:pt x="23249" y="360472"/>
                  </a:cubicBezTo>
                  <a:cubicBezTo>
                    <a:pt x="25508" y="368004"/>
                    <a:pt x="29293" y="374991"/>
                    <a:pt x="34367" y="380997"/>
                  </a:cubicBezTo>
                  <a:cubicBezTo>
                    <a:pt x="45069" y="394697"/>
                    <a:pt x="52757" y="410504"/>
                    <a:pt x="56925" y="427383"/>
                  </a:cubicBezTo>
                  <a:cubicBezTo>
                    <a:pt x="57802" y="433065"/>
                    <a:pt x="60887" y="438171"/>
                    <a:pt x="65506" y="441593"/>
                  </a:cubicBezTo>
                  <a:cubicBezTo>
                    <a:pt x="70537" y="443675"/>
                    <a:pt x="76188" y="443675"/>
                    <a:pt x="81217" y="441593"/>
                  </a:cubicBezTo>
                  <a:cubicBezTo>
                    <a:pt x="90208" y="438642"/>
                    <a:pt x="98693" y="434330"/>
                    <a:pt x="106377" y="428807"/>
                  </a:cubicBezTo>
                  <a:cubicBezTo>
                    <a:pt x="120018" y="420624"/>
                    <a:pt x="134411" y="413769"/>
                    <a:pt x="149360" y="408337"/>
                  </a:cubicBezTo>
                  <a:cubicBezTo>
                    <a:pt x="131101" y="404102"/>
                    <a:pt x="112317" y="402581"/>
                    <a:pt x="93614" y="403823"/>
                  </a:cubicBezTo>
                  <a:cubicBezTo>
                    <a:pt x="87496" y="404362"/>
                    <a:pt x="82098" y="399840"/>
                    <a:pt x="81557" y="393721"/>
                  </a:cubicBezTo>
                  <a:cubicBezTo>
                    <a:pt x="81017" y="387603"/>
                    <a:pt x="85540" y="382205"/>
                    <a:pt x="91658" y="381664"/>
                  </a:cubicBezTo>
                  <a:cubicBezTo>
                    <a:pt x="110308" y="380323"/>
                    <a:pt x="129053" y="381517"/>
                    <a:pt x="147383" y="385211"/>
                  </a:cubicBezTo>
                  <a:cubicBezTo>
                    <a:pt x="126886" y="373211"/>
                    <a:pt x="105542" y="362721"/>
                    <a:pt x="83520" y="353823"/>
                  </a:cubicBezTo>
                  <a:cubicBezTo>
                    <a:pt x="69875" y="347640"/>
                    <a:pt x="55204" y="344029"/>
                    <a:pt x="40248" y="343172"/>
                  </a:cubicBezTo>
                  <a:close/>
                  <a:moveTo>
                    <a:pt x="292011" y="276274"/>
                  </a:moveTo>
                  <a:cubicBezTo>
                    <a:pt x="283205" y="276274"/>
                    <a:pt x="267462" y="285247"/>
                    <a:pt x="247049" y="310896"/>
                  </a:cubicBezTo>
                  <a:cubicBezTo>
                    <a:pt x="232248" y="329445"/>
                    <a:pt x="218811" y="349042"/>
                    <a:pt x="206845" y="369534"/>
                  </a:cubicBezTo>
                  <a:cubicBezTo>
                    <a:pt x="220989" y="357328"/>
                    <a:pt x="236719" y="347093"/>
                    <a:pt x="253608" y="339103"/>
                  </a:cubicBezTo>
                  <a:cubicBezTo>
                    <a:pt x="257232" y="337451"/>
                    <a:pt x="261463" y="337858"/>
                    <a:pt x="264706" y="340170"/>
                  </a:cubicBezTo>
                  <a:cubicBezTo>
                    <a:pt x="267949" y="342483"/>
                    <a:pt x="269713" y="346351"/>
                    <a:pt x="269331" y="350316"/>
                  </a:cubicBezTo>
                  <a:cubicBezTo>
                    <a:pt x="268950" y="354282"/>
                    <a:pt x="266482" y="357743"/>
                    <a:pt x="262857" y="359395"/>
                  </a:cubicBezTo>
                  <a:cubicBezTo>
                    <a:pt x="245934" y="367491"/>
                    <a:pt x="230305" y="378052"/>
                    <a:pt x="216483" y="390736"/>
                  </a:cubicBezTo>
                  <a:cubicBezTo>
                    <a:pt x="232174" y="388124"/>
                    <a:pt x="248077" y="387007"/>
                    <a:pt x="263979" y="387401"/>
                  </a:cubicBezTo>
                  <a:cubicBezTo>
                    <a:pt x="273353" y="388434"/>
                    <a:pt x="282832" y="388029"/>
                    <a:pt x="292085" y="386200"/>
                  </a:cubicBezTo>
                  <a:cubicBezTo>
                    <a:pt x="297537" y="385544"/>
                    <a:pt x="302502" y="382743"/>
                    <a:pt x="305883" y="378417"/>
                  </a:cubicBezTo>
                  <a:cubicBezTo>
                    <a:pt x="308219" y="373170"/>
                    <a:pt x="308390" y="367213"/>
                    <a:pt x="306361" y="361840"/>
                  </a:cubicBezTo>
                  <a:lnTo>
                    <a:pt x="306361" y="361839"/>
                  </a:lnTo>
                  <a:lnTo>
                    <a:pt x="306376" y="361839"/>
                  </a:lnTo>
                  <a:cubicBezTo>
                    <a:pt x="301718" y="345093"/>
                    <a:pt x="300649" y="327550"/>
                    <a:pt x="303241" y="310362"/>
                  </a:cubicBezTo>
                  <a:cubicBezTo>
                    <a:pt x="304720" y="302635"/>
                    <a:pt x="304583" y="294686"/>
                    <a:pt x="302841" y="287014"/>
                  </a:cubicBezTo>
                  <a:cubicBezTo>
                    <a:pt x="301929" y="283568"/>
                    <a:pt x="299616" y="277597"/>
                    <a:pt x="294235" y="276485"/>
                  </a:cubicBezTo>
                  <a:cubicBezTo>
                    <a:pt x="293503" y="276341"/>
                    <a:pt x="292758" y="276269"/>
                    <a:pt x="292011" y="276274"/>
                  </a:cubicBezTo>
                  <a:close/>
                  <a:moveTo>
                    <a:pt x="133643" y="255718"/>
                  </a:moveTo>
                  <a:cubicBezTo>
                    <a:pt x="130475" y="259925"/>
                    <a:pt x="126732" y="263667"/>
                    <a:pt x="122525" y="266836"/>
                  </a:cubicBezTo>
                  <a:cubicBezTo>
                    <a:pt x="126732" y="270003"/>
                    <a:pt x="130474" y="273746"/>
                    <a:pt x="133643" y="277954"/>
                  </a:cubicBezTo>
                  <a:cubicBezTo>
                    <a:pt x="136811" y="273746"/>
                    <a:pt x="140553" y="270003"/>
                    <a:pt x="144760" y="266836"/>
                  </a:cubicBezTo>
                  <a:cubicBezTo>
                    <a:pt x="140553" y="263668"/>
                    <a:pt x="136811" y="259925"/>
                    <a:pt x="133643" y="255718"/>
                  </a:cubicBezTo>
                  <a:close/>
                  <a:moveTo>
                    <a:pt x="442874" y="253772"/>
                  </a:moveTo>
                  <a:cubicBezTo>
                    <a:pt x="441052" y="262341"/>
                    <a:pt x="435907" y="269838"/>
                    <a:pt x="428565" y="274618"/>
                  </a:cubicBezTo>
                  <a:cubicBezTo>
                    <a:pt x="423139" y="337091"/>
                    <a:pt x="429610" y="409726"/>
                    <a:pt x="465599" y="417231"/>
                  </a:cubicBezTo>
                  <a:cubicBezTo>
                    <a:pt x="508603" y="426216"/>
                    <a:pt x="512951" y="419355"/>
                    <a:pt x="527293" y="396618"/>
                  </a:cubicBezTo>
                  <a:cubicBezTo>
                    <a:pt x="532531" y="388039"/>
                    <a:pt x="538247" y="379762"/>
                    <a:pt x="544415" y="371824"/>
                  </a:cubicBezTo>
                  <a:lnTo>
                    <a:pt x="544372" y="371780"/>
                  </a:lnTo>
                  <a:cubicBezTo>
                    <a:pt x="568499" y="341383"/>
                    <a:pt x="577260" y="320203"/>
                    <a:pt x="554579" y="297132"/>
                  </a:cubicBezTo>
                  <a:cubicBezTo>
                    <a:pt x="540144" y="292958"/>
                    <a:pt x="526334" y="286867"/>
                    <a:pt x="513519" y="279021"/>
                  </a:cubicBezTo>
                  <a:cubicBezTo>
                    <a:pt x="491100" y="267728"/>
                    <a:pt x="467371" y="259248"/>
                    <a:pt x="442874" y="253772"/>
                  </a:cubicBezTo>
                  <a:close/>
                  <a:moveTo>
                    <a:pt x="302737" y="234981"/>
                  </a:moveTo>
                  <a:cubicBezTo>
                    <a:pt x="287831" y="237047"/>
                    <a:pt x="272715" y="237096"/>
                    <a:pt x="257797" y="235126"/>
                  </a:cubicBezTo>
                  <a:cubicBezTo>
                    <a:pt x="232270" y="245555"/>
                    <a:pt x="228155" y="263744"/>
                    <a:pt x="233715" y="292073"/>
                  </a:cubicBezTo>
                  <a:cubicBezTo>
                    <a:pt x="263635" y="256450"/>
                    <a:pt x="285515" y="251947"/>
                    <a:pt x="298790" y="254738"/>
                  </a:cubicBezTo>
                  <a:cubicBezTo>
                    <a:pt x="311798" y="257867"/>
                    <a:pt x="321789" y="268292"/>
                    <a:pt x="324362" y="281422"/>
                  </a:cubicBezTo>
                  <a:cubicBezTo>
                    <a:pt x="326825" y="291772"/>
                    <a:pt x="327162" y="302515"/>
                    <a:pt x="325351" y="312998"/>
                  </a:cubicBezTo>
                  <a:cubicBezTo>
                    <a:pt x="323083" y="327428"/>
                    <a:pt x="323964" y="342178"/>
                    <a:pt x="327931" y="356236"/>
                  </a:cubicBezTo>
                  <a:lnTo>
                    <a:pt x="329472" y="364530"/>
                  </a:lnTo>
                  <a:lnTo>
                    <a:pt x="329442" y="364574"/>
                  </a:lnTo>
                  <a:lnTo>
                    <a:pt x="329488" y="364619"/>
                  </a:lnTo>
                  <a:lnTo>
                    <a:pt x="329472" y="364530"/>
                  </a:lnTo>
                  <a:lnTo>
                    <a:pt x="359124" y="320627"/>
                  </a:lnTo>
                  <a:cubicBezTo>
                    <a:pt x="368098" y="303166"/>
                    <a:pt x="376000" y="283745"/>
                    <a:pt x="382376" y="264922"/>
                  </a:cubicBezTo>
                  <a:cubicBezTo>
                    <a:pt x="377562" y="257605"/>
                    <a:pt x="375846" y="248676"/>
                    <a:pt x="377606" y="240095"/>
                  </a:cubicBezTo>
                  <a:cubicBezTo>
                    <a:pt x="352954" y="235333"/>
                    <a:pt x="327809" y="233615"/>
                    <a:pt x="302737" y="234981"/>
                  </a:cubicBezTo>
                  <a:close/>
                  <a:moveTo>
                    <a:pt x="414710" y="213723"/>
                  </a:moveTo>
                  <a:cubicBezTo>
                    <a:pt x="409438" y="213738"/>
                    <a:pt x="404902" y="217453"/>
                    <a:pt x="403848" y="222618"/>
                  </a:cubicBezTo>
                  <a:lnTo>
                    <a:pt x="401624" y="233492"/>
                  </a:lnTo>
                  <a:lnTo>
                    <a:pt x="399399" y="244376"/>
                  </a:lnTo>
                  <a:cubicBezTo>
                    <a:pt x="398796" y="247262"/>
                    <a:pt x="399364" y="250269"/>
                    <a:pt x="400979" y="252737"/>
                  </a:cubicBezTo>
                  <a:lnTo>
                    <a:pt x="400878" y="252703"/>
                  </a:lnTo>
                  <a:cubicBezTo>
                    <a:pt x="403341" y="256469"/>
                    <a:pt x="407828" y="258380"/>
                    <a:pt x="412249" y="257545"/>
                  </a:cubicBezTo>
                  <a:cubicBezTo>
                    <a:pt x="416670" y="256710"/>
                    <a:pt x="420151" y="253293"/>
                    <a:pt x="421069" y="248890"/>
                  </a:cubicBezTo>
                  <a:lnTo>
                    <a:pt x="425617" y="227120"/>
                  </a:lnTo>
                  <a:cubicBezTo>
                    <a:pt x="426870" y="221113"/>
                    <a:pt x="423017" y="215225"/>
                    <a:pt x="417011" y="213968"/>
                  </a:cubicBezTo>
                  <a:cubicBezTo>
                    <a:pt x="416255" y="213805"/>
                    <a:pt x="415484" y="213723"/>
                    <a:pt x="414710" y="213723"/>
                  </a:cubicBezTo>
                  <a:close/>
                  <a:moveTo>
                    <a:pt x="133643" y="211245"/>
                  </a:moveTo>
                  <a:cubicBezTo>
                    <a:pt x="139783" y="211245"/>
                    <a:pt x="144760" y="216222"/>
                    <a:pt x="144760" y="222362"/>
                  </a:cubicBezTo>
                  <a:cubicBezTo>
                    <a:pt x="144760" y="240783"/>
                    <a:pt x="159694" y="255717"/>
                    <a:pt x="178115" y="255717"/>
                  </a:cubicBezTo>
                  <a:cubicBezTo>
                    <a:pt x="184254" y="255717"/>
                    <a:pt x="189233" y="260694"/>
                    <a:pt x="189233" y="266835"/>
                  </a:cubicBezTo>
                  <a:cubicBezTo>
                    <a:pt x="189233" y="272974"/>
                    <a:pt x="184256" y="277952"/>
                    <a:pt x="178115" y="277952"/>
                  </a:cubicBezTo>
                  <a:cubicBezTo>
                    <a:pt x="159694" y="277952"/>
                    <a:pt x="144760" y="292886"/>
                    <a:pt x="144760" y="311307"/>
                  </a:cubicBezTo>
                  <a:cubicBezTo>
                    <a:pt x="144760" y="317446"/>
                    <a:pt x="139783" y="322425"/>
                    <a:pt x="133643" y="322425"/>
                  </a:cubicBezTo>
                  <a:cubicBezTo>
                    <a:pt x="127503" y="322425"/>
                    <a:pt x="122525" y="317447"/>
                    <a:pt x="122525" y="311307"/>
                  </a:cubicBezTo>
                  <a:cubicBezTo>
                    <a:pt x="122525" y="292886"/>
                    <a:pt x="107591" y="277952"/>
                    <a:pt x="89170" y="277952"/>
                  </a:cubicBezTo>
                  <a:cubicBezTo>
                    <a:pt x="83030" y="277952"/>
                    <a:pt x="78053" y="272975"/>
                    <a:pt x="78053" y="266835"/>
                  </a:cubicBezTo>
                  <a:cubicBezTo>
                    <a:pt x="78053" y="260695"/>
                    <a:pt x="83030" y="255717"/>
                    <a:pt x="89170" y="255717"/>
                  </a:cubicBezTo>
                  <a:cubicBezTo>
                    <a:pt x="107591" y="255717"/>
                    <a:pt x="122525" y="240783"/>
                    <a:pt x="122525" y="222362"/>
                  </a:cubicBezTo>
                  <a:cubicBezTo>
                    <a:pt x="122525" y="216222"/>
                    <a:pt x="127502" y="211245"/>
                    <a:pt x="133643" y="211245"/>
                  </a:cubicBezTo>
                  <a:close/>
                  <a:moveTo>
                    <a:pt x="66932" y="155654"/>
                  </a:moveTo>
                  <a:cubicBezTo>
                    <a:pt x="63764" y="159861"/>
                    <a:pt x="60021" y="163603"/>
                    <a:pt x="55814" y="166772"/>
                  </a:cubicBezTo>
                  <a:cubicBezTo>
                    <a:pt x="60021" y="169939"/>
                    <a:pt x="63763" y="173682"/>
                    <a:pt x="66932" y="177890"/>
                  </a:cubicBezTo>
                  <a:cubicBezTo>
                    <a:pt x="70100" y="173682"/>
                    <a:pt x="73842" y="169939"/>
                    <a:pt x="78049" y="166772"/>
                  </a:cubicBezTo>
                  <a:cubicBezTo>
                    <a:pt x="73842" y="163604"/>
                    <a:pt x="70100" y="159861"/>
                    <a:pt x="66932" y="155654"/>
                  </a:cubicBezTo>
                  <a:close/>
                  <a:moveTo>
                    <a:pt x="163739" y="136676"/>
                  </a:moveTo>
                  <a:lnTo>
                    <a:pt x="166996" y="139933"/>
                  </a:lnTo>
                  <a:lnTo>
                    <a:pt x="170253" y="136676"/>
                  </a:lnTo>
                  <a:cubicBezTo>
                    <a:pt x="174615" y="132463"/>
                    <a:pt x="181550" y="132522"/>
                    <a:pt x="185839" y="136812"/>
                  </a:cubicBezTo>
                  <a:cubicBezTo>
                    <a:pt x="190128" y="141100"/>
                    <a:pt x="190188" y="148035"/>
                    <a:pt x="185974" y="152397"/>
                  </a:cubicBezTo>
                  <a:lnTo>
                    <a:pt x="182717" y="155654"/>
                  </a:lnTo>
                  <a:lnTo>
                    <a:pt x="185974" y="158912"/>
                  </a:lnTo>
                  <a:cubicBezTo>
                    <a:pt x="190188" y="163274"/>
                    <a:pt x="190128" y="170208"/>
                    <a:pt x="185839" y="174497"/>
                  </a:cubicBezTo>
                  <a:cubicBezTo>
                    <a:pt x="181551" y="178786"/>
                    <a:pt x="174615" y="178846"/>
                    <a:pt x="170253" y="174633"/>
                  </a:cubicBezTo>
                  <a:lnTo>
                    <a:pt x="166996" y="171375"/>
                  </a:lnTo>
                  <a:lnTo>
                    <a:pt x="163739" y="174633"/>
                  </a:lnTo>
                  <a:cubicBezTo>
                    <a:pt x="159397" y="178973"/>
                    <a:pt x="152359" y="178973"/>
                    <a:pt x="148018" y="174633"/>
                  </a:cubicBezTo>
                  <a:cubicBezTo>
                    <a:pt x="143677" y="170290"/>
                    <a:pt x="143677" y="163253"/>
                    <a:pt x="148018" y="158912"/>
                  </a:cubicBezTo>
                  <a:lnTo>
                    <a:pt x="151275" y="155654"/>
                  </a:lnTo>
                  <a:lnTo>
                    <a:pt x="148018" y="152397"/>
                  </a:lnTo>
                  <a:cubicBezTo>
                    <a:pt x="143804" y="148035"/>
                    <a:pt x="143864" y="141101"/>
                    <a:pt x="148153" y="136812"/>
                  </a:cubicBezTo>
                  <a:cubicBezTo>
                    <a:pt x="152441" y="132522"/>
                    <a:pt x="159377" y="132463"/>
                    <a:pt x="163739" y="136676"/>
                  </a:cubicBezTo>
                  <a:close/>
                  <a:moveTo>
                    <a:pt x="615865" y="131530"/>
                  </a:moveTo>
                  <a:cubicBezTo>
                    <a:pt x="602230" y="131560"/>
                    <a:pt x="581556" y="135479"/>
                    <a:pt x="550864" y="148982"/>
                  </a:cubicBezTo>
                  <a:cubicBezTo>
                    <a:pt x="517376" y="163232"/>
                    <a:pt x="486433" y="182841"/>
                    <a:pt x="459250" y="207041"/>
                  </a:cubicBezTo>
                  <a:cubicBezTo>
                    <a:pt x="486566" y="197828"/>
                    <a:pt x="515366" y="193817"/>
                    <a:pt x="544160" y="195212"/>
                  </a:cubicBezTo>
                  <a:cubicBezTo>
                    <a:pt x="550299" y="195464"/>
                    <a:pt x="555073" y="200645"/>
                    <a:pt x="554821" y="206786"/>
                  </a:cubicBezTo>
                  <a:cubicBezTo>
                    <a:pt x="554570" y="212925"/>
                    <a:pt x="549388" y="217699"/>
                    <a:pt x="543247" y="217448"/>
                  </a:cubicBezTo>
                  <a:cubicBezTo>
                    <a:pt x="512405" y="215745"/>
                    <a:pt x="481586" y="221186"/>
                    <a:pt x="453190" y="233347"/>
                  </a:cubicBezTo>
                  <a:cubicBezTo>
                    <a:pt x="478042" y="239170"/>
                    <a:pt x="502079" y="248039"/>
                    <a:pt x="524758" y="259753"/>
                  </a:cubicBezTo>
                  <a:cubicBezTo>
                    <a:pt x="536633" y="267141"/>
                    <a:pt x="549530" y="272738"/>
                    <a:pt x="563037" y="276364"/>
                  </a:cubicBezTo>
                  <a:cubicBezTo>
                    <a:pt x="571794" y="279401"/>
                    <a:pt x="581403" y="278808"/>
                    <a:pt x="589721" y="274718"/>
                  </a:cubicBezTo>
                  <a:cubicBezTo>
                    <a:pt x="596662" y="269324"/>
                    <a:pt x="601131" y="261360"/>
                    <a:pt x="602118" y="252626"/>
                  </a:cubicBezTo>
                  <a:cubicBezTo>
                    <a:pt x="606551" y="229696"/>
                    <a:pt x="615980" y="208025"/>
                    <a:pt x="629736" y="189152"/>
                  </a:cubicBezTo>
                  <a:cubicBezTo>
                    <a:pt x="636677" y="180324"/>
                    <a:pt x="641653" y="170117"/>
                    <a:pt x="644334" y="159211"/>
                  </a:cubicBezTo>
                  <a:cubicBezTo>
                    <a:pt x="646630" y="151449"/>
                    <a:pt x="644433" y="143053"/>
                    <a:pt x="638631" y="137408"/>
                  </a:cubicBezTo>
                  <a:cubicBezTo>
                    <a:pt x="636096" y="135357"/>
                    <a:pt x="629500" y="131499"/>
                    <a:pt x="615865" y="131530"/>
                  </a:cubicBezTo>
                  <a:close/>
                  <a:moveTo>
                    <a:pt x="66932" y="111181"/>
                  </a:moveTo>
                  <a:cubicBezTo>
                    <a:pt x="73071" y="111181"/>
                    <a:pt x="78049" y="116158"/>
                    <a:pt x="78049" y="122298"/>
                  </a:cubicBezTo>
                  <a:cubicBezTo>
                    <a:pt x="78049" y="140719"/>
                    <a:pt x="92983" y="155653"/>
                    <a:pt x="111404" y="155653"/>
                  </a:cubicBezTo>
                  <a:cubicBezTo>
                    <a:pt x="117544" y="155653"/>
                    <a:pt x="122523" y="160631"/>
                    <a:pt x="122522" y="166771"/>
                  </a:cubicBezTo>
                  <a:cubicBezTo>
                    <a:pt x="122522" y="172910"/>
                    <a:pt x="117544" y="177888"/>
                    <a:pt x="111404" y="177888"/>
                  </a:cubicBezTo>
                  <a:cubicBezTo>
                    <a:pt x="92983" y="177888"/>
                    <a:pt x="78049" y="192821"/>
                    <a:pt x="78049" y="211243"/>
                  </a:cubicBezTo>
                  <a:cubicBezTo>
                    <a:pt x="78049" y="217382"/>
                    <a:pt x="73071" y="222361"/>
                    <a:pt x="66932" y="222361"/>
                  </a:cubicBezTo>
                  <a:cubicBezTo>
                    <a:pt x="60792" y="222361"/>
                    <a:pt x="55814" y="217383"/>
                    <a:pt x="55814" y="211243"/>
                  </a:cubicBezTo>
                  <a:cubicBezTo>
                    <a:pt x="55814" y="192822"/>
                    <a:pt x="40880" y="177888"/>
                    <a:pt x="22459" y="177888"/>
                  </a:cubicBezTo>
                  <a:cubicBezTo>
                    <a:pt x="16320" y="177888"/>
                    <a:pt x="11342" y="172911"/>
                    <a:pt x="11342" y="166771"/>
                  </a:cubicBezTo>
                  <a:cubicBezTo>
                    <a:pt x="11342" y="160631"/>
                    <a:pt x="16319" y="155653"/>
                    <a:pt x="22459" y="155653"/>
                  </a:cubicBezTo>
                  <a:cubicBezTo>
                    <a:pt x="40880" y="155653"/>
                    <a:pt x="55814" y="140719"/>
                    <a:pt x="55814" y="122298"/>
                  </a:cubicBezTo>
                  <a:cubicBezTo>
                    <a:pt x="55814" y="116159"/>
                    <a:pt x="60792" y="111181"/>
                    <a:pt x="66932" y="111181"/>
                  </a:cubicBezTo>
                  <a:close/>
                  <a:moveTo>
                    <a:pt x="252854" y="54629"/>
                  </a:moveTo>
                  <a:cubicBezTo>
                    <a:pt x="249001" y="54274"/>
                    <a:pt x="246313" y="54713"/>
                    <a:pt x="244734" y="55144"/>
                  </a:cubicBezTo>
                  <a:cubicBezTo>
                    <a:pt x="237140" y="57997"/>
                    <a:pt x="231758" y="64828"/>
                    <a:pt x="230759" y="72878"/>
                  </a:cubicBezTo>
                  <a:cubicBezTo>
                    <a:pt x="228847" y="83977"/>
                    <a:pt x="229328" y="95357"/>
                    <a:pt x="232170" y="106254"/>
                  </a:cubicBezTo>
                  <a:cubicBezTo>
                    <a:pt x="237224" y="129046"/>
                    <a:pt x="237194" y="152673"/>
                    <a:pt x="232081" y="175453"/>
                  </a:cubicBezTo>
                  <a:cubicBezTo>
                    <a:pt x="229497" y="183860"/>
                    <a:pt x="230408" y="192953"/>
                    <a:pt x="234605" y="200680"/>
                  </a:cubicBezTo>
                  <a:cubicBezTo>
                    <a:pt x="240558" y="207764"/>
                    <a:pt x="249098" y="212170"/>
                    <a:pt x="258320" y="212911"/>
                  </a:cubicBezTo>
                  <a:lnTo>
                    <a:pt x="258787" y="212911"/>
                  </a:lnTo>
                  <a:lnTo>
                    <a:pt x="258909" y="212911"/>
                  </a:lnTo>
                  <a:cubicBezTo>
                    <a:pt x="272579" y="214899"/>
                    <a:pt x="286466" y="214899"/>
                    <a:pt x="300136" y="212911"/>
                  </a:cubicBezTo>
                  <a:cubicBezTo>
                    <a:pt x="325616" y="211268"/>
                    <a:pt x="351201" y="212761"/>
                    <a:pt x="376317" y="217358"/>
                  </a:cubicBezTo>
                  <a:cubicBezTo>
                    <a:pt x="355162" y="194864"/>
                    <a:pt x="329104" y="177552"/>
                    <a:pt x="300169" y="166770"/>
                  </a:cubicBezTo>
                  <a:cubicBezTo>
                    <a:pt x="296457" y="165335"/>
                    <a:pt x="293791" y="162031"/>
                    <a:pt x="293177" y="158099"/>
                  </a:cubicBezTo>
                  <a:cubicBezTo>
                    <a:pt x="292563" y="154168"/>
                    <a:pt x="294093" y="150207"/>
                    <a:pt x="297191" y="147709"/>
                  </a:cubicBezTo>
                  <a:cubicBezTo>
                    <a:pt x="300288" y="145212"/>
                    <a:pt x="304484" y="144556"/>
                    <a:pt x="308196" y="145991"/>
                  </a:cubicBezTo>
                  <a:cubicBezTo>
                    <a:pt x="335132" y="156191"/>
                    <a:pt x="359914" y="171356"/>
                    <a:pt x="381254" y="190698"/>
                  </a:cubicBezTo>
                  <a:cubicBezTo>
                    <a:pt x="366026" y="157652"/>
                    <a:pt x="345519" y="127306"/>
                    <a:pt x="320537" y="100851"/>
                  </a:cubicBezTo>
                  <a:cubicBezTo>
                    <a:pt x="286465" y="63894"/>
                    <a:pt x="264414" y="55692"/>
                    <a:pt x="252854" y="54629"/>
                  </a:cubicBezTo>
                  <a:close/>
                  <a:moveTo>
                    <a:pt x="397221" y="47730"/>
                  </a:moveTo>
                  <a:lnTo>
                    <a:pt x="400478" y="50987"/>
                  </a:lnTo>
                  <a:lnTo>
                    <a:pt x="403735" y="47730"/>
                  </a:lnTo>
                  <a:cubicBezTo>
                    <a:pt x="408097" y="43517"/>
                    <a:pt x="415032" y="43576"/>
                    <a:pt x="419321" y="47866"/>
                  </a:cubicBezTo>
                  <a:cubicBezTo>
                    <a:pt x="423610" y="52153"/>
                    <a:pt x="423670" y="59089"/>
                    <a:pt x="419456" y="63451"/>
                  </a:cubicBezTo>
                  <a:lnTo>
                    <a:pt x="416199" y="66708"/>
                  </a:lnTo>
                  <a:lnTo>
                    <a:pt x="419456" y="69966"/>
                  </a:lnTo>
                  <a:cubicBezTo>
                    <a:pt x="423670" y="74328"/>
                    <a:pt x="423610" y="81262"/>
                    <a:pt x="419321" y="85551"/>
                  </a:cubicBezTo>
                  <a:cubicBezTo>
                    <a:pt x="415033" y="89840"/>
                    <a:pt x="408097" y="89900"/>
                    <a:pt x="403735" y="85687"/>
                  </a:cubicBezTo>
                  <a:lnTo>
                    <a:pt x="400478" y="82429"/>
                  </a:lnTo>
                  <a:lnTo>
                    <a:pt x="397221" y="85687"/>
                  </a:lnTo>
                  <a:cubicBezTo>
                    <a:pt x="392879" y="90027"/>
                    <a:pt x="385841" y="90027"/>
                    <a:pt x="381500" y="85687"/>
                  </a:cubicBezTo>
                  <a:cubicBezTo>
                    <a:pt x="377159" y="81345"/>
                    <a:pt x="377159" y="74307"/>
                    <a:pt x="381500" y="69966"/>
                  </a:cubicBezTo>
                  <a:lnTo>
                    <a:pt x="384757" y="66708"/>
                  </a:lnTo>
                  <a:lnTo>
                    <a:pt x="381500" y="63451"/>
                  </a:lnTo>
                  <a:cubicBezTo>
                    <a:pt x="377286" y="59089"/>
                    <a:pt x="377346" y="52155"/>
                    <a:pt x="381635" y="47866"/>
                  </a:cubicBezTo>
                  <a:cubicBezTo>
                    <a:pt x="385923" y="43576"/>
                    <a:pt x="392859" y="43517"/>
                    <a:pt x="397221" y="47730"/>
                  </a:cubicBezTo>
                  <a:close/>
                  <a:moveTo>
                    <a:pt x="511661" y="44472"/>
                  </a:moveTo>
                  <a:cubicBezTo>
                    <a:pt x="508492" y="48679"/>
                    <a:pt x="504749" y="52421"/>
                    <a:pt x="500543" y="55590"/>
                  </a:cubicBezTo>
                  <a:cubicBezTo>
                    <a:pt x="504750" y="58757"/>
                    <a:pt x="508492" y="62500"/>
                    <a:pt x="511661" y="66707"/>
                  </a:cubicBezTo>
                  <a:cubicBezTo>
                    <a:pt x="514828" y="62500"/>
                    <a:pt x="518571" y="58758"/>
                    <a:pt x="522779" y="55590"/>
                  </a:cubicBezTo>
                  <a:cubicBezTo>
                    <a:pt x="518571" y="52422"/>
                    <a:pt x="514830" y="48679"/>
                    <a:pt x="511661" y="44472"/>
                  </a:cubicBezTo>
                  <a:close/>
                  <a:moveTo>
                    <a:pt x="255063" y="32360"/>
                  </a:moveTo>
                  <a:cubicBezTo>
                    <a:pt x="273933" y="34072"/>
                    <a:pt x="300843" y="46636"/>
                    <a:pt x="336916" y="85761"/>
                  </a:cubicBezTo>
                  <a:cubicBezTo>
                    <a:pt x="366450" y="116835"/>
                    <a:pt x="389964" y="153120"/>
                    <a:pt x="406261" y="192773"/>
                  </a:cubicBezTo>
                  <a:cubicBezTo>
                    <a:pt x="407431" y="192443"/>
                    <a:pt x="408619" y="192179"/>
                    <a:pt x="409819" y="191984"/>
                  </a:cubicBezTo>
                  <a:cubicBezTo>
                    <a:pt x="412815" y="169943"/>
                    <a:pt x="410552" y="147506"/>
                    <a:pt x="403214" y="126508"/>
                  </a:cubicBezTo>
                  <a:cubicBezTo>
                    <a:pt x="401733" y="122822"/>
                    <a:pt x="402330" y="118626"/>
                    <a:pt x="404782" y="115500"/>
                  </a:cubicBezTo>
                  <a:cubicBezTo>
                    <a:pt x="407234" y="112374"/>
                    <a:pt x="411166" y="110793"/>
                    <a:pt x="415099" y="111353"/>
                  </a:cubicBezTo>
                  <a:cubicBezTo>
                    <a:pt x="419033" y="111913"/>
                    <a:pt x="422368" y="114529"/>
                    <a:pt x="423850" y="118215"/>
                  </a:cubicBezTo>
                  <a:cubicBezTo>
                    <a:pt x="427383" y="127197"/>
                    <a:pt x="429878" y="136552"/>
                    <a:pt x="431288" y="146100"/>
                  </a:cubicBezTo>
                  <a:cubicBezTo>
                    <a:pt x="436409" y="137915"/>
                    <a:pt x="442444" y="130340"/>
                    <a:pt x="449278" y="123519"/>
                  </a:cubicBezTo>
                  <a:cubicBezTo>
                    <a:pt x="453701" y="119516"/>
                    <a:pt x="460494" y="119716"/>
                    <a:pt x="464674" y="123973"/>
                  </a:cubicBezTo>
                  <a:cubicBezTo>
                    <a:pt x="468854" y="128229"/>
                    <a:pt x="468928" y="135027"/>
                    <a:pt x="464843" y="139375"/>
                  </a:cubicBezTo>
                  <a:cubicBezTo>
                    <a:pt x="449722" y="155688"/>
                    <a:pt x="438673" y="175347"/>
                    <a:pt x="432600" y="196744"/>
                  </a:cubicBezTo>
                  <a:cubicBezTo>
                    <a:pt x="433618" y="197405"/>
                    <a:pt x="434598" y="198122"/>
                    <a:pt x="435536" y="198890"/>
                  </a:cubicBezTo>
                  <a:cubicBezTo>
                    <a:pt x="466337" y="169073"/>
                    <a:pt x="502402" y="145229"/>
                    <a:pt x="541903" y="128568"/>
                  </a:cubicBezTo>
                  <a:cubicBezTo>
                    <a:pt x="606832" y="99984"/>
                    <a:pt x="637952" y="108167"/>
                    <a:pt x="652628" y="120074"/>
                  </a:cubicBezTo>
                  <a:lnTo>
                    <a:pt x="652628" y="120075"/>
                  </a:lnTo>
                  <a:cubicBezTo>
                    <a:pt x="665127" y="130826"/>
                    <a:pt x="670336" y="147803"/>
                    <a:pt x="666013" y="163708"/>
                  </a:cubicBezTo>
                  <a:cubicBezTo>
                    <a:pt x="662795" y="177469"/>
                    <a:pt x="656669" y="190381"/>
                    <a:pt x="648046" y="201577"/>
                  </a:cubicBezTo>
                  <a:cubicBezTo>
                    <a:pt x="635896" y="218033"/>
                    <a:pt x="627607" y="237015"/>
                    <a:pt x="623797" y="257112"/>
                  </a:cubicBezTo>
                  <a:cubicBezTo>
                    <a:pt x="621722" y="271795"/>
                    <a:pt x="613650" y="284959"/>
                    <a:pt x="601506" y="293469"/>
                  </a:cubicBezTo>
                  <a:cubicBezTo>
                    <a:pt x="596099" y="296824"/>
                    <a:pt x="590031" y="298974"/>
                    <a:pt x="583717" y="299772"/>
                  </a:cubicBezTo>
                  <a:cubicBezTo>
                    <a:pt x="601596" y="335017"/>
                    <a:pt x="575501" y="368149"/>
                    <a:pt x="561703" y="385538"/>
                  </a:cubicBezTo>
                  <a:cubicBezTo>
                    <a:pt x="556032" y="392852"/>
                    <a:pt x="550776" y="400481"/>
                    <a:pt x="545960" y="408386"/>
                  </a:cubicBezTo>
                  <a:cubicBezTo>
                    <a:pt x="532496" y="429723"/>
                    <a:pt x="522433" y="442987"/>
                    <a:pt x="493893" y="442987"/>
                  </a:cubicBezTo>
                  <a:cubicBezTo>
                    <a:pt x="482788" y="442742"/>
                    <a:pt x="471736" y="441375"/>
                    <a:pt x="460906" y="438906"/>
                  </a:cubicBezTo>
                  <a:cubicBezTo>
                    <a:pt x="403058" y="426832"/>
                    <a:pt x="401846" y="331837"/>
                    <a:pt x="405704" y="279492"/>
                  </a:cubicBezTo>
                  <a:cubicBezTo>
                    <a:pt x="404926" y="279380"/>
                    <a:pt x="404171" y="279414"/>
                    <a:pt x="403381" y="279247"/>
                  </a:cubicBezTo>
                  <a:cubicBezTo>
                    <a:pt x="402592" y="279081"/>
                    <a:pt x="401870" y="278759"/>
                    <a:pt x="401102" y="278536"/>
                  </a:cubicBezTo>
                  <a:cubicBezTo>
                    <a:pt x="387604" y="316582"/>
                    <a:pt x="359441" y="380990"/>
                    <a:pt x="319182" y="398779"/>
                  </a:cubicBezTo>
                  <a:cubicBezTo>
                    <a:pt x="338528" y="417713"/>
                    <a:pt x="332946" y="447166"/>
                    <a:pt x="330189" y="461487"/>
                  </a:cubicBezTo>
                  <a:cubicBezTo>
                    <a:pt x="329014" y="468020"/>
                    <a:pt x="328186" y="474611"/>
                    <a:pt x="327710" y="481232"/>
                  </a:cubicBezTo>
                  <a:cubicBezTo>
                    <a:pt x="325652" y="505336"/>
                    <a:pt x="322327" y="520625"/>
                    <a:pt x="281813" y="531264"/>
                  </a:cubicBezTo>
                  <a:cubicBezTo>
                    <a:pt x="278548" y="532128"/>
                    <a:pt x="275185" y="532568"/>
                    <a:pt x="271807" y="532576"/>
                  </a:cubicBezTo>
                  <a:cubicBezTo>
                    <a:pt x="244335" y="532576"/>
                    <a:pt x="219974" y="503803"/>
                    <a:pt x="203297" y="477119"/>
                  </a:cubicBezTo>
                  <a:cubicBezTo>
                    <a:pt x="201685" y="512341"/>
                    <a:pt x="192979" y="554624"/>
                    <a:pt x="161437" y="562907"/>
                  </a:cubicBezTo>
                  <a:cubicBezTo>
                    <a:pt x="152977" y="565342"/>
                    <a:pt x="144243" y="566694"/>
                    <a:pt x="135443" y="566931"/>
                  </a:cubicBezTo>
                  <a:cubicBezTo>
                    <a:pt x="115363" y="566931"/>
                    <a:pt x="107037" y="556692"/>
                    <a:pt x="96952" y="541927"/>
                  </a:cubicBezTo>
                  <a:cubicBezTo>
                    <a:pt x="93283" y="536391"/>
                    <a:pt x="89314" y="531057"/>
                    <a:pt x="85067" y="525951"/>
                  </a:cubicBezTo>
                  <a:cubicBezTo>
                    <a:pt x="75462" y="514622"/>
                    <a:pt x="55471" y="491041"/>
                    <a:pt x="64254" y="464423"/>
                  </a:cubicBezTo>
                  <a:cubicBezTo>
                    <a:pt x="60873" y="463768"/>
                    <a:pt x="57612" y="462602"/>
                    <a:pt x="54581" y="460966"/>
                  </a:cubicBezTo>
                  <a:cubicBezTo>
                    <a:pt x="44589" y="454717"/>
                    <a:pt x="37642" y="444597"/>
                    <a:pt x="35402" y="433026"/>
                  </a:cubicBezTo>
                  <a:cubicBezTo>
                    <a:pt x="31951" y="418832"/>
                    <a:pt x="25464" y="405557"/>
                    <a:pt x="16390" y="394111"/>
                  </a:cubicBezTo>
                  <a:cubicBezTo>
                    <a:pt x="9657" y="385869"/>
                    <a:pt x="4668" y="376344"/>
                    <a:pt x="1726" y="366115"/>
                  </a:cubicBezTo>
                  <a:cubicBezTo>
                    <a:pt x="-2461" y="353430"/>
                    <a:pt x="1116" y="339468"/>
                    <a:pt x="10887" y="330359"/>
                  </a:cubicBezTo>
                  <a:cubicBezTo>
                    <a:pt x="21538" y="320976"/>
                    <a:pt x="44241" y="313883"/>
                    <a:pt x="91950" y="333206"/>
                  </a:cubicBezTo>
                  <a:cubicBezTo>
                    <a:pt x="116682" y="343185"/>
                    <a:pt x="140581" y="355120"/>
                    <a:pt x="163417" y="368896"/>
                  </a:cubicBezTo>
                  <a:lnTo>
                    <a:pt x="162939" y="367095"/>
                  </a:lnTo>
                  <a:cubicBezTo>
                    <a:pt x="161380" y="361155"/>
                    <a:pt x="164931" y="355074"/>
                    <a:pt x="170873" y="353515"/>
                  </a:cubicBezTo>
                  <a:cubicBezTo>
                    <a:pt x="176813" y="351955"/>
                    <a:pt x="182893" y="355507"/>
                    <a:pt x="184453" y="361448"/>
                  </a:cubicBezTo>
                  <a:lnTo>
                    <a:pt x="184919" y="363249"/>
                  </a:lnTo>
                  <a:cubicBezTo>
                    <a:pt x="194364" y="346476"/>
                    <a:pt x="204812" y="330289"/>
                    <a:pt x="216206" y="314774"/>
                  </a:cubicBezTo>
                  <a:cubicBezTo>
                    <a:pt x="216073" y="314241"/>
                    <a:pt x="215961" y="313741"/>
                    <a:pt x="215828" y="313207"/>
                  </a:cubicBezTo>
                  <a:cubicBezTo>
                    <a:pt x="210180" y="291860"/>
                    <a:pt x="199529" y="251033"/>
                    <a:pt x="230093" y="225862"/>
                  </a:cubicBezTo>
                  <a:cubicBezTo>
                    <a:pt x="224604" y="222636"/>
                    <a:pt x="219871" y="218267"/>
                    <a:pt x="216217" y="213054"/>
                  </a:cubicBezTo>
                  <a:cubicBezTo>
                    <a:pt x="208488" y="200394"/>
                    <a:pt x="206358" y="185094"/>
                    <a:pt x="210335" y="170805"/>
                  </a:cubicBezTo>
                  <a:cubicBezTo>
                    <a:pt x="214884" y="150860"/>
                    <a:pt x="214884" y="130146"/>
                    <a:pt x="210335" y="110200"/>
                  </a:cubicBezTo>
                  <a:cubicBezTo>
                    <a:pt x="206909" y="96489"/>
                    <a:pt x="206458" y="82204"/>
                    <a:pt x="209013" y="68306"/>
                  </a:cubicBezTo>
                  <a:cubicBezTo>
                    <a:pt x="211445" y="51982"/>
                    <a:pt x="223048" y="38511"/>
                    <a:pt x="238831" y="33684"/>
                  </a:cubicBezTo>
                  <a:cubicBezTo>
                    <a:pt x="243376" y="32424"/>
                    <a:pt x="248773" y="31789"/>
                    <a:pt x="255063" y="32360"/>
                  </a:cubicBezTo>
                  <a:close/>
                  <a:moveTo>
                    <a:pt x="511660" y="0"/>
                  </a:moveTo>
                  <a:cubicBezTo>
                    <a:pt x="517800" y="0"/>
                    <a:pt x="522777" y="4977"/>
                    <a:pt x="522777" y="11117"/>
                  </a:cubicBezTo>
                  <a:cubicBezTo>
                    <a:pt x="522777" y="29538"/>
                    <a:pt x="537711" y="44472"/>
                    <a:pt x="556132" y="44472"/>
                  </a:cubicBezTo>
                  <a:cubicBezTo>
                    <a:pt x="562273" y="44472"/>
                    <a:pt x="567250" y="49449"/>
                    <a:pt x="567250" y="55590"/>
                  </a:cubicBezTo>
                  <a:cubicBezTo>
                    <a:pt x="567250" y="61729"/>
                    <a:pt x="562273" y="66707"/>
                    <a:pt x="556132" y="66707"/>
                  </a:cubicBezTo>
                  <a:cubicBezTo>
                    <a:pt x="537711" y="66707"/>
                    <a:pt x="522777" y="81641"/>
                    <a:pt x="522777" y="100062"/>
                  </a:cubicBezTo>
                  <a:cubicBezTo>
                    <a:pt x="522777" y="106202"/>
                    <a:pt x="517799" y="111180"/>
                    <a:pt x="511660" y="111180"/>
                  </a:cubicBezTo>
                  <a:cubicBezTo>
                    <a:pt x="505520" y="111180"/>
                    <a:pt x="500542" y="106202"/>
                    <a:pt x="500542" y="100062"/>
                  </a:cubicBezTo>
                  <a:cubicBezTo>
                    <a:pt x="500542" y="81641"/>
                    <a:pt x="485608" y="66707"/>
                    <a:pt x="467187" y="66707"/>
                  </a:cubicBezTo>
                  <a:cubicBezTo>
                    <a:pt x="461047" y="66707"/>
                    <a:pt x="456070" y="61730"/>
                    <a:pt x="456070" y="55590"/>
                  </a:cubicBezTo>
                  <a:cubicBezTo>
                    <a:pt x="456070" y="49450"/>
                    <a:pt x="461047" y="44472"/>
                    <a:pt x="467187" y="44472"/>
                  </a:cubicBezTo>
                  <a:cubicBezTo>
                    <a:pt x="485608" y="44472"/>
                    <a:pt x="500542" y="29538"/>
                    <a:pt x="500542" y="11117"/>
                  </a:cubicBezTo>
                  <a:cubicBezTo>
                    <a:pt x="500542" y="4978"/>
                    <a:pt x="505519" y="0"/>
                    <a:pt x="511660" y="0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B4FC2FB-5D5E-F93F-1C58-3742F09907A8}"/>
                </a:ext>
              </a:extLst>
            </p:cNvPr>
            <p:cNvSpPr/>
            <p:nvPr/>
          </p:nvSpPr>
          <p:spPr>
            <a:xfrm>
              <a:off x="10387182" y="4356180"/>
              <a:ext cx="667514" cy="306860"/>
            </a:xfrm>
            <a:custGeom>
              <a:avLst/>
              <a:gdLst>
                <a:gd name="connsiteX0" fmla="*/ 472179 w 667514"/>
                <a:gd name="connsiteY0" fmla="*/ 168719 h 306860"/>
                <a:gd name="connsiteX1" fmla="*/ 487607 w 667514"/>
                <a:gd name="connsiteY1" fmla="*/ 171800 h 306860"/>
                <a:gd name="connsiteX2" fmla="*/ 509855 w 667514"/>
                <a:gd name="connsiteY2" fmla="*/ 205169 h 306860"/>
                <a:gd name="connsiteX3" fmla="*/ 506773 w 667514"/>
                <a:gd name="connsiteY3" fmla="*/ 220597 h 306860"/>
                <a:gd name="connsiteX4" fmla="*/ 491345 w 667514"/>
                <a:gd name="connsiteY4" fmla="*/ 217516 h 306860"/>
                <a:gd name="connsiteX5" fmla="*/ 469098 w 667514"/>
                <a:gd name="connsiteY5" fmla="*/ 184147 h 306860"/>
                <a:gd name="connsiteX6" fmla="*/ 472179 w 667514"/>
                <a:gd name="connsiteY6" fmla="*/ 168719 h 306860"/>
                <a:gd name="connsiteX7" fmla="*/ 195331 w 667514"/>
                <a:gd name="connsiteY7" fmla="*/ 168719 h 306860"/>
                <a:gd name="connsiteX8" fmla="*/ 198413 w 667514"/>
                <a:gd name="connsiteY8" fmla="*/ 184147 h 306860"/>
                <a:gd name="connsiteX9" fmla="*/ 176167 w 667514"/>
                <a:gd name="connsiteY9" fmla="*/ 217516 h 306860"/>
                <a:gd name="connsiteX10" fmla="*/ 160739 w 667514"/>
                <a:gd name="connsiteY10" fmla="*/ 220597 h 306860"/>
                <a:gd name="connsiteX11" fmla="*/ 157657 w 667514"/>
                <a:gd name="connsiteY11" fmla="*/ 205169 h 306860"/>
                <a:gd name="connsiteX12" fmla="*/ 179904 w 667514"/>
                <a:gd name="connsiteY12" fmla="*/ 171800 h 306860"/>
                <a:gd name="connsiteX13" fmla="*/ 195331 w 667514"/>
                <a:gd name="connsiteY13" fmla="*/ 168719 h 306860"/>
                <a:gd name="connsiteX14" fmla="*/ 134876 w 667514"/>
                <a:gd name="connsiteY14" fmla="*/ 166931 h 306860"/>
                <a:gd name="connsiteX15" fmla="*/ 143775 w 667514"/>
                <a:gd name="connsiteY15" fmla="*/ 173605 h 306860"/>
                <a:gd name="connsiteX16" fmla="*/ 142444 w 667514"/>
                <a:gd name="connsiteY16" fmla="*/ 184648 h 306860"/>
                <a:gd name="connsiteX17" fmla="*/ 109075 w 667514"/>
                <a:gd name="connsiteY17" fmla="*/ 229140 h 306860"/>
                <a:gd name="connsiteX18" fmla="*/ 93503 w 667514"/>
                <a:gd name="connsiteY18" fmla="*/ 231365 h 306860"/>
                <a:gd name="connsiteX19" fmla="*/ 91278 w 667514"/>
                <a:gd name="connsiteY19" fmla="*/ 215792 h 306860"/>
                <a:gd name="connsiteX20" fmla="*/ 124646 w 667514"/>
                <a:gd name="connsiteY20" fmla="*/ 171300 h 306860"/>
                <a:gd name="connsiteX21" fmla="*/ 134876 w 667514"/>
                <a:gd name="connsiteY21" fmla="*/ 166931 h 306860"/>
                <a:gd name="connsiteX22" fmla="*/ 532638 w 667514"/>
                <a:gd name="connsiteY22" fmla="*/ 166930 h 306860"/>
                <a:gd name="connsiteX23" fmla="*/ 542866 w 667514"/>
                <a:gd name="connsiteY23" fmla="*/ 171299 h 306860"/>
                <a:gd name="connsiteX24" fmla="*/ 576236 w 667514"/>
                <a:gd name="connsiteY24" fmla="*/ 215791 h 306860"/>
                <a:gd name="connsiteX25" fmla="*/ 577567 w 667514"/>
                <a:gd name="connsiteY25" fmla="*/ 226835 h 306860"/>
                <a:gd name="connsiteX26" fmla="*/ 568668 w 667514"/>
                <a:gd name="connsiteY26" fmla="*/ 233508 h 306860"/>
                <a:gd name="connsiteX27" fmla="*/ 558440 w 667514"/>
                <a:gd name="connsiteY27" fmla="*/ 229139 h 306860"/>
                <a:gd name="connsiteX28" fmla="*/ 525070 w 667514"/>
                <a:gd name="connsiteY28" fmla="*/ 184647 h 306860"/>
                <a:gd name="connsiteX29" fmla="*/ 523739 w 667514"/>
                <a:gd name="connsiteY29" fmla="*/ 173604 h 306860"/>
                <a:gd name="connsiteX30" fmla="*/ 532638 w 667514"/>
                <a:gd name="connsiteY30" fmla="*/ 166930 h 306860"/>
                <a:gd name="connsiteX31" fmla="*/ 410898 w 667514"/>
                <a:gd name="connsiteY31" fmla="*/ 155749 h 306860"/>
                <a:gd name="connsiteX32" fmla="*/ 420871 w 667514"/>
                <a:gd name="connsiteY32" fmla="*/ 160678 h 306860"/>
                <a:gd name="connsiteX33" fmla="*/ 443117 w 667514"/>
                <a:gd name="connsiteY33" fmla="*/ 194046 h 306860"/>
                <a:gd name="connsiteX34" fmla="*/ 443837 w 667514"/>
                <a:gd name="connsiteY34" fmla="*/ 205148 h 306860"/>
                <a:gd name="connsiteX35" fmla="*/ 434582 w 667514"/>
                <a:gd name="connsiteY35" fmla="*/ 211321 h 306860"/>
                <a:gd name="connsiteX36" fmla="*/ 424609 w 667514"/>
                <a:gd name="connsiteY36" fmla="*/ 206393 h 306860"/>
                <a:gd name="connsiteX37" fmla="*/ 402363 w 667514"/>
                <a:gd name="connsiteY37" fmla="*/ 173024 h 306860"/>
                <a:gd name="connsiteX38" fmla="*/ 401643 w 667514"/>
                <a:gd name="connsiteY38" fmla="*/ 161922 h 306860"/>
                <a:gd name="connsiteX39" fmla="*/ 410898 w 667514"/>
                <a:gd name="connsiteY39" fmla="*/ 155749 h 306860"/>
                <a:gd name="connsiteX40" fmla="*/ 256617 w 667514"/>
                <a:gd name="connsiteY40" fmla="*/ 155749 h 306860"/>
                <a:gd name="connsiteX41" fmla="*/ 265871 w 667514"/>
                <a:gd name="connsiteY41" fmla="*/ 161922 h 306860"/>
                <a:gd name="connsiteX42" fmla="*/ 265152 w 667514"/>
                <a:gd name="connsiteY42" fmla="*/ 173024 h 306860"/>
                <a:gd name="connsiteX43" fmla="*/ 242906 w 667514"/>
                <a:gd name="connsiteY43" fmla="*/ 206394 h 306860"/>
                <a:gd name="connsiteX44" fmla="*/ 227478 w 667514"/>
                <a:gd name="connsiteY44" fmla="*/ 209475 h 306860"/>
                <a:gd name="connsiteX45" fmla="*/ 224396 w 667514"/>
                <a:gd name="connsiteY45" fmla="*/ 194046 h 306860"/>
                <a:gd name="connsiteX46" fmla="*/ 246643 w 667514"/>
                <a:gd name="connsiteY46" fmla="*/ 160678 h 306860"/>
                <a:gd name="connsiteX47" fmla="*/ 256617 w 667514"/>
                <a:gd name="connsiteY47" fmla="*/ 155749 h 306860"/>
                <a:gd name="connsiteX48" fmla="*/ 269620 w 667514"/>
                <a:gd name="connsiteY48" fmla="*/ 22988 h 306860"/>
                <a:gd name="connsiteX49" fmla="*/ 224106 w 667514"/>
                <a:gd name="connsiteY49" fmla="*/ 24413 h 306860"/>
                <a:gd name="connsiteX50" fmla="*/ 121598 w 667514"/>
                <a:gd name="connsiteY50" fmla="*/ 114263 h 306860"/>
                <a:gd name="connsiteX51" fmla="*/ 97950 w 667514"/>
                <a:gd name="connsiteY51" fmla="*/ 151280 h 306860"/>
                <a:gd name="connsiteX52" fmla="*/ 88740 w 667514"/>
                <a:gd name="connsiteY52" fmla="*/ 163516 h 306860"/>
                <a:gd name="connsiteX53" fmla="*/ 22314 w 667514"/>
                <a:gd name="connsiteY53" fmla="*/ 278081 h 306860"/>
                <a:gd name="connsiteX54" fmla="*/ 24829 w 667514"/>
                <a:gd name="connsiteY54" fmla="*/ 283665 h 306860"/>
                <a:gd name="connsiteX55" fmla="*/ 70065 w 667514"/>
                <a:gd name="connsiteY55" fmla="*/ 270217 h 306860"/>
                <a:gd name="connsiteX56" fmla="*/ 85793 w 667514"/>
                <a:gd name="connsiteY56" fmla="*/ 270217 h 306860"/>
                <a:gd name="connsiteX57" fmla="*/ 108639 w 667514"/>
                <a:gd name="connsiteY57" fmla="*/ 278893 h 306860"/>
                <a:gd name="connsiteX58" fmla="*/ 135768 w 667514"/>
                <a:gd name="connsiteY58" fmla="*/ 260285 h 306860"/>
                <a:gd name="connsiteX59" fmla="*/ 150840 w 667514"/>
                <a:gd name="connsiteY59" fmla="*/ 257704 h 306860"/>
                <a:gd name="connsiteX60" fmla="*/ 202505 w 667514"/>
                <a:gd name="connsiteY60" fmla="*/ 238039 h 306860"/>
                <a:gd name="connsiteX61" fmla="*/ 216375 w 667514"/>
                <a:gd name="connsiteY61" fmla="*/ 234702 h 306860"/>
                <a:gd name="connsiteX62" fmla="*/ 250924 w 667514"/>
                <a:gd name="connsiteY62" fmla="*/ 234702 h 306860"/>
                <a:gd name="connsiteX63" fmla="*/ 275839 w 667514"/>
                <a:gd name="connsiteY63" fmla="*/ 214548 h 306860"/>
                <a:gd name="connsiteX64" fmla="*/ 306538 w 667514"/>
                <a:gd name="connsiteY64" fmla="*/ 190211 h 306860"/>
                <a:gd name="connsiteX65" fmla="*/ 322634 w 667514"/>
                <a:gd name="connsiteY65" fmla="*/ 166742 h 306860"/>
                <a:gd name="connsiteX66" fmla="*/ 333756 w 667514"/>
                <a:gd name="connsiteY66" fmla="*/ 155619 h 306860"/>
                <a:gd name="connsiteX67" fmla="*/ 344879 w 667514"/>
                <a:gd name="connsiteY67" fmla="*/ 166742 h 306860"/>
                <a:gd name="connsiteX68" fmla="*/ 360974 w 667514"/>
                <a:gd name="connsiteY68" fmla="*/ 190211 h 306860"/>
                <a:gd name="connsiteX69" fmla="*/ 391673 w 667514"/>
                <a:gd name="connsiteY69" fmla="*/ 214548 h 306860"/>
                <a:gd name="connsiteX70" fmla="*/ 416589 w 667514"/>
                <a:gd name="connsiteY70" fmla="*/ 234702 h 306860"/>
                <a:gd name="connsiteX71" fmla="*/ 451137 w 667514"/>
                <a:gd name="connsiteY71" fmla="*/ 234702 h 306860"/>
                <a:gd name="connsiteX72" fmla="*/ 465007 w 667514"/>
                <a:gd name="connsiteY72" fmla="*/ 238039 h 306860"/>
                <a:gd name="connsiteX73" fmla="*/ 516795 w 667514"/>
                <a:gd name="connsiteY73" fmla="*/ 257626 h 306860"/>
                <a:gd name="connsiteX74" fmla="*/ 531744 w 667514"/>
                <a:gd name="connsiteY74" fmla="*/ 260284 h 306860"/>
                <a:gd name="connsiteX75" fmla="*/ 558896 w 667514"/>
                <a:gd name="connsiteY75" fmla="*/ 278859 h 306860"/>
                <a:gd name="connsiteX76" fmla="*/ 581797 w 667514"/>
                <a:gd name="connsiteY76" fmla="*/ 270127 h 306860"/>
                <a:gd name="connsiteX77" fmla="*/ 589583 w 667514"/>
                <a:gd name="connsiteY77" fmla="*/ 266957 h 306860"/>
                <a:gd name="connsiteX78" fmla="*/ 597447 w 667514"/>
                <a:gd name="connsiteY78" fmla="*/ 270194 h 306860"/>
                <a:gd name="connsiteX79" fmla="*/ 642684 w 667514"/>
                <a:gd name="connsiteY79" fmla="*/ 283642 h 306860"/>
                <a:gd name="connsiteX80" fmla="*/ 645198 w 667514"/>
                <a:gd name="connsiteY80" fmla="*/ 278081 h 306860"/>
                <a:gd name="connsiteX81" fmla="*/ 578760 w 667514"/>
                <a:gd name="connsiteY81" fmla="*/ 163516 h 306860"/>
                <a:gd name="connsiteX82" fmla="*/ 569562 w 667514"/>
                <a:gd name="connsiteY82" fmla="*/ 151280 h 306860"/>
                <a:gd name="connsiteX83" fmla="*/ 545914 w 667514"/>
                <a:gd name="connsiteY83" fmla="*/ 114263 h 306860"/>
                <a:gd name="connsiteX84" fmla="*/ 443406 w 667514"/>
                <a:gd name="connsiteY84" fmla="*/ 24413 h 306860"/>
                <a:gd name="connsiteX85" fmla="*/ 341553 w 667514"/>
                <a:gd name="connsiteY85" fmla="*/ 43577 h 306860"/>
                <a:gd name="connsiteX86" fmla="*/ 325892 w 667514"/>
                <a:gd name="connsiteY86" fmla="*/ 43511 h 306860"/>
                <a:gd name="connsiteX87" fmla="*/ 269620 w 667514"/>
                <a:gd name="connsiteY87" fmla="*/ 22988 h 306860"/>
                <a:gd name="connsiteX88" fmla="*/ 262645 w 667514"/>
                <a:gd name="connsiteY88" fmla="*/ 223 h 306860"/>
                <a:gd name="connsiteX89" fmla="*/ 333800 w 667514"/>
                <a:gd name="connsiteY89" fmla="*/ 21541 h 306860"/>
                <a:gd name="connsiteX90" fmla="*/ 446609 w 667514"/>
                <a:gd name="connsiteY90" fmla="*/ 2388 h 306860"/>
                <a:gd name="connsiteX91" fmla="*/ 565112 w 667514"/>
                <a:gd name="connsiteY91" fmla="*/ 102950 h 306860"/>
                <a:gd name="connsiteX92" fmla="*/ 587358 w 667514"/>
                <a:gd name="connsiteY92" fmla="*/ 137931 h 306860"/>
                <a:gd name="connsiteX93" fmla="*/ 596514 w 667514"/>
                <a:gd name="connsiteY93" fmla="*/ 150087 h 306860"/>
                <a:gd name="connsiteX94" fmla="*/ 667444 w 667514"/>
                <a:gd name="connsiteY94" fmla="*/ 278079 h 306860"/>
                <a:gd name="connsiteX95" fmla="*/ 651127 w 667514"/>
                <a:gd name="connsiteY95" fmla="*/ 304273 h 306860"/>
                <a:gd name="connsiteX96" fmla="*/ 636668 w 667514"/>
                <a:gd name="connsiteY96" fmla="*/ 306854 h 306860"/>
                <a:gd name="connsiteX97" fmla="*/ 589729 w 667514"/>
                <a:gd name="connsiteY97" fmla="*/ 292049 h 306860"/>
                <a:gd name="connsiteX98" fmla="*/ 557472 w 667514"/>
                <a:gd name="connsiteY98" fmla="*/ 301147 h 306860"/>
                <a:gd name="connsiteX99" fmla="*/ 519799 w 667514"/>
                <a:gd name="connsiteY99" fmla="*/ 280804 h 306860"/>
                <a:gd name="connsiteX100" fmla="*/ 452461 w 667514"/>
                <a:gd name="connsiteY100" fmla="*/ 257946 h 306860"/>
                <a:gd name="connsiteX101" fmla="*/ 406646 w 667514"/>
                <a:gd name="connsiteY101" fmla="*/ 254720 h 306860"/>
                <a:gd name="connsiteX102" fmla="*/ 375947 w 667514"/>
                <a:gd name="connsiteY102" fmla="*/ 230383 h 306860"/>
                <a:gd name="connsiteX103" fmla="*/ 351031 w 667514"/>
                <a:gd name="connsiteY103" fmla="*/ 210229 h 306860"/>
                <a:gd name="connsiteX104" fmla="*/ 333757 w 667514"/>
                <a:gd name="connsiteY104" fmla="*/ 196459 h 306860"/>
                <a:gd name="connsiteX105" fmla="*/ 316462 w 667514"/>
                <a:gd name="connsiteY105" fmla="*/ 210163 h 306860"/>
                <a:gd name="connsiteX106" fmla="*/ 291546 w 667514"/>
                <a:gd name="connsiteY106" fmla="*/ 230317 h 306860"/>
                <a:gd name="connsiteX107" fmla="*/ 260847 w 667514"/>
                <a:gd name="connsiteY107" fmla="*/ 254654 h 306860"/>
                <a:gd name="connsiteX108" fmla="*/ 215031 w 667514"/>
                <a:gd name="connsiteY108" fmla="*/ 257880 h 306860"/>
                <a:gd name="connsiteX109" fmla="*/ 147693 w 667514"/>
                <a:gd name="connsiteY109" fmla="*/ 280737 h 306860"/>
                <a:gd name="connsiteX110" fmla="*/ 110020 w 667514"/>
                <a:gd name="connsiteY110" fmla="*/ 301081 h 306860"/>
                <a:gd name="connsiteX111" fmla="*/ 77763 w 667514"/>
                <a:gd name="connsiteY111" fmla="*/ 291983 h 306860"/>
                <a:gd name="connsiteX112" fmla="*/ 16309 w 667514"/>
                <a:gd name="connsiteY112" fmla="*/ 304218 h 306860"/>
                <a:gd name="connsiteX113" fmla="*/ 69 w 667514"/>
                <a:gd name="connsiteY113" fmla="*/ 278080 h 306860"/>
                <a:gd name="connsiteX114" fmla="*/ 71088 w 667514"/>
                <a:gd name="connsiteY114" fmla="*/ 150089 h 306860"/>
                <a:gd name="connsiteX115" fmla="*/ 80253 w 667514"/>
                <a:gd name="connsiteY115" fmla="*/ 137931 h 306860"/>
                <a:gd name="connsiteX116" fmla="*/ 102499 w 667514"/>
                <a:gd name="connsiteY116" fmla="*/ 102950 h 306860"/>
                <a:gd name="connsiteX117" fmla="*/ 220992 w 667514"/>
                <a:gd name="connsiteY117" fmla="*/ 2388 h 306860"/>
                <a:gd name="connsiteX118" fmla="*/ 262645 w 667514"/>
                <a:gd name="connsiteY118" fmla="*/ 223 h 30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667514" h="306860">
                  <a:moveTo>
                    <a:pt x="472179" y="168719"/>
                  </a:moveTo>
                  <a:cubicBezTo>
                    <a:pt x="477290" y="165311"/>
                    <a:pt x="484197" y="166690"/>
                    <a:pt x="487607" y="171800"/>
                  </a:cubicBezTo>
                  <a:lnTo>
                    <a:pt x="509855" y="205169"/>
                  </a:lnTo>
                  <a:cubicBezTo>
                    <a:pt x="513263" y="210280"/>
                    <a:pt x="511884" y="217187"/>
                    <a:pt x="506773" y="220597"/>
                  </a:cubicBezTo>
                  <a:cubicBezTo>
                    <a:pt x="501662" y="224006"/>
                    <a:pt x="494755" y="222626"/>
                    <a:pt x="491345" y="217516"/>
                  </a:cubicBezTo>
                  <a:lnTo>
                    <a:pt x="469098" y="184147"/>
                  </a:lnTo>
                  <a:cubicBezTo>
                    <a:pt x="465690" y="179036"/>
                    <a:pt x="467069" y="172129"/>
                    <a:pt x="472179" y="168719"/>
                  </a:cubicBezTo>
                  <a:close/>
                  <a:moveTo>
                    <a:pt x="195331" y="168719"/>
                  </a:moveTo>
                  <a:cubicBezTo>
                    <a:pt x="200442" y="172129"/>
                    <a:pt x="201823" y="179036"/>
                    <a:pt x="198413" y="184147"/>
                  </a:cubicBezTo>
                  <a:lnTo>
                    <a:pt x="176167" y="217516"/>
                  </a:lnTo>
                  <a:cubicBezTo>
                    <a:pt x="172757" y="222626"/>
                    <a:pt x="165850" y="224007"/>
                    <a:pt x="160739" y="220597"/>
                  </a:cubicBezTo>
                  <a:cubicBezTo>
                    <a:pt x="155628" y="217187"/>
                    <a:pt x="154248" y="210280"/>
                    <a:pt x="157657" y="205169"/>
                  </a:cubicBezTo>
                  <a:lnTo>
                    <a:pt x="179904" y="171800"/>
                  </a:lnTo>
                  <a:cubicBezTo>
                    <a:pt x="183313" y="166690"/>
                    <a:pt x="190220" y="165311"/>
                    <a:pt x="195331" y="168719"/>
                  </a:cubicBezTo>
                  <a:close/>
                  <a:moveTo>
                    <a:pt x="134876" y="166931"/>
                  </a:moveTo>
                  <a:cubicBezTo>
                    <a:pt x="138822" y="167407"/>
                    <a:pt x="142213" y="169950"/>
                    <a:pt x="143775" y="173605"/>
                  </a:cubicBezTo>
                  <a:cubicBezTo>
                    <a:pt x="145335" y="177260"/>
                    <a:pt x="144828" y="181469"/>
                    <a:pt x="142444" y="184648"/>
                  </a:cubicBezTo>
                  <a:lnTo>
                    <a:pt x="109075" y="229140"/>
                  </a:lnTo>
                  <a:cubicBezTo>
                    <a:pt x="105389" y="234055"/>
                    <a:pt x="98418" y="235051"/>
                    <a:pt x="93503" y="231365"/>
                  </a:cubicBezTo>
                  <a:cubicBezTo>
                    <a:pt x="88587" y="227679"/>
                    <a:pt x="87592" y="220707"/>
                    <a:pt x="91278" y="215792"/>
                  </a:cubicBezTo>
                  <a:lnTo>
                    <a:pt x="124646" y="171300"/>
                  </a:lnTo>
                  <a:cubicBezTo>
                    <a:pt x="127030" y="168121"/>
                    <a:pt x="130930" y="166456"/>
                    <a:pt x="134876" y="166931"/>
                  </a:cubicBezTo>
                  <a:close/>
                  <a:moveTo>
                    <a:pt x="532638" y="166930"/>
                  </a:moveTo>
                  <a:cubicBezTo>
                    <a:pt x="536582" y="166455"/>
                    <a:pt x="540482" y="168120"/>
                    <a:pt x="542866" y="171299"/>
                  </a:cubicBezTo>
                  <a:lnTo>
                    <a:pt x="576236" y="215791"/>
                  </a:lnTo>
                  <a:cubicBezTo>
                    <a:pt x="578620" y="218971"/>
                    <a:pt x="579128" y="223180"/>
                    <a:pt x="577567" y="226835"/>
                  </a:cubicBezTo>
                  <a:cubicBezTo>
                    <a:pt x="576005" y="230489"/>
                    <a:pt x="572613" y="233033"/>
                    <a:pt x="568668" y="233508"/>
                  </a:cubicBezTo>
                  <a:cubicBezTo>
                    <a:pt x="564724" y="233984"/>
                    <a:pt x="560824" y="232318"/>
                    <a:pt x="558440" y="229139"/>
                  </a:cubicBezTo>
                  <a:lnTo>
                    <a:pt x="525070" y="184647"/>
                  </a:lnTo>
                  <a:cubicBezTo>
                    <a:pt x="522686" y="181468"/>
                    <a:pt x="522178" y="177259"/>
                    <a:pt x="523739" y="173604"/>
                  </a:cubicBezTo>
                  <a:cubicBezTo>
                    <a:pt x="525301" y="169949"/>
                    <a:pt x="528692" y="167406"/>
                    <a:pt x="532638" y="166930"/>
                  </a:cubicBezTo>
                  <a:close/>
                  <a:moveTo>
                    <a:pt x="410898" y="155749"/>
                  </a:moveTo>
                  <a:cubicBezTo>
                    <a:pt x="414863" y="155493"/>
                    <a:pt x="418665" y="157372"/>
                    <a:pt x="420871" y="160678"/>
                  </a:cubicBezTo>
                  <a:lnTo>
                    <a:pt x="443117" y="194046"/>
                  </a:lnTo>
                  <a:cubicBezTo>
                    <a:pt x="445323" y="197353"/>
                    <a:pt x="445598" y="201584"/>
                    <a:pt x="443837" y="205148"/>
                  </a:cubicBezTo>
                  <a:cubicBezTo>
                    <a:pt x="442076" y="208712"/>
                    <a:pt x="438548" y="211064"/>
                    <a:pt x="434582" y="211321"/>
                  </a:cubicBezTo>
                  <a:cubicBezTo>
                    <a:pt x="430617" y="211578"/>
                    <a:pt x="426815" y="209698"/>
                    <a:pt x="424609" y="206393"/>
                  </a:cubicBezTo>
                  <a:lnTo>
                    <a:pt x="402363" y="173024"/>
                  </a:lnTo>
                  <a:cubicBezTo>
                    <a:pt x="400158" y="169717"/>
                    <a:pt x="399883" y="165486"/>
                    <a:pt x="401643" y="161922"/>
                  </a:cubicBezTo>
                  <a:cubicBezTo>
                    <a:pt x="403404" y="158359"/>
                    <a:pt x="406932" y="156006"/>
                    <a:pt x="410898" y="155749"/>
                  </a:cubicBezTo>
                  <a:close/>
                  <a:moveTo>
                    <a:pt x="256617" y="155749"/>
                  </a:moveTo>
                  <a:cubicBezTo>
                    <a:pt x="260583" y="156006"/>
                    <a:pt x="264110" y="158359"/>
                    <a:pt x="265871" y="161922"/>
                  </a:cubicBezTo>
                  <a:cubicBezTo>
                    <a:pt x="267631" y="165486"/>
                    <a:pt x="267357" y="169719"/>
                    <a:pt x="265152" y="173024"/>
                  </a:cubicBezTo>
                  <a:lnTo>
                    <a:pt x="242906" y="206394"/>
                  </a:lnTo>
                  <a:cubicBezTo>
                    <a:pt x="239496" y="211505"/>
                    <a:pt x="232589" y="212885"/>
                    <a:pt x="227478" y="209475"/>
                  </a:cubicBezTo>
                  <a:cubicBezTo>
                    <a:pt x="222367" y="206065"/>
                    <a:pt x="220987" y="199158"/>
                    <a:pt x="224396" y="194046"/>
                  </a:cubicBezTo>
                  <a:lnTo>
                    <a:pt x="246643" y="160678"/>
                  </a:lnTo>
                  <a:cubicBezTo>
                    <a:pt x="248848" y="157371"/>
                    <a:pt x="252650" y="155493"/>
                    <a:pt x="256617" y="155749"/>
                  </a:cubicBezTo>
                  <a:close/>
                  <a:moveTo>
                    <a:pt x="269620" y="22988"/>
                  </a:moveTo>
                  <a:cubicBezTo>
                    <a:pt x="256860" y="21757"/>
                    <a:pt x="241750" y="21893"/>
                    <a:pt x="224106" y="24413"/>
                  </a:cubicBezTo>
                  <a:cubicBezTo>
                    <a:pt x="170161" y="32120"/>
                    <a:pt x="145479" y="73887"/>
                    <a:pt x="121598" y="114263"/>
                  </a:cubicBezTo>
                  <a:cubicBezTo>
                    <a:pt x="114387" y="127019"/>
                    <a:pt x="106493" y="139376"/>
                    <a:pt x="97950" y="151280"/>
                  </a:cubicBezTo>
                  <a:lnTo>
                    <a:pt x="88740" y="163516"/>
                  </a:lnTo>
                  <a:cubicBezTo>
                    <a:pt x="59153" y="202668"/>
                    <a:pt x="22314" y="251386"/>
                    <a:pt x="22314" y="278081"/>
                  </a:cubicBezTo>
                  <a:cubicBezTo>
                    <a:pt x="22314" y="282630"/>
                    <a:pt x="23705" y="283209"/>
                    <a:pt x="24829" y="283665"/>
                  </a:cubicBezTo>
                  <a:cubicBezTo>
                    <a:pt x="35295" y="288013"/>
                    <a:pt x="63470" y="276825"/>
                    <a:pt x="70065" y="270217"/>
                  </a:cubicBezTo>
                  <a:cubicBezTo>
                    <a:pt x="74408" y="265875"/>
                    <a:pt x="81450" y="265875"/>
                    <a:pt x="85793" y="270217"/>
                  </a:cubicBezTo>
                  <a:cubicBezTo>
                    <a:pt x="92037" y="275894"/>
                    <a:pt x="100200" y="278995"/>
                    <a:pt x="108639" y="278893"/>
                  </a:cubicBezTo>
                  <a:cubicBezTo>
                    <a:pt x="119938" y="276883"/>
                    <a:pt x="129824" y="270103"/>
                    <a:pt x="135768" y="260285"/>
                  </a:cubicBezTo>
                  <a:cubicBezTo>
                    <a:pt x="139311" y="255560"/>
                    <a:pt x="145927" y="254427"/>
                    <a:pt x="150840" y="257704"/>
                  </a:cubicBezTo>
                  <a:cubicBezTo>
                    <a:pt x="153308" y="259262"/>
                    <a:pt x="176644" y="272519"/>
                    <a:pt x="202505" y="238039"/>
                  </a:cubicBezTo>
                  <a:cubicBezTo>
                    <a:pt x="205713" y="233718"/>
                    <a:pt x="211554" y="232313"/>
                    <a:pt x="216375" y="234702"/>
                  </a:cubicBezTo>
                  <a:cubicBezTo>
                    <a:pt x="227382" y="239552"/>
                    <a:pt x="239918" y="239552"/>
                    <a:pt x="250924" y="234702"/>
                  </a:cubicBezTo>
                  <a:cubicBezTo>
                    <a:pt x="260264" y="229376"/>
                    <a:pt x="268679" y="222569"/>
                    <a:pt x="275839" y="214548"/>
                  </a:cubicBezTo>
                  <a:cubicBezTo>
                    <a:pt x="284648" y="204785"/>
                    <a:pt x="295024" y="196560"/>
                    <a:pt x="306538" y="190211"/>
                  </a:cubicBezTo>
                  <a:cubicBezTo>
                    <a:pt x="315715" y="185830"/>
                    <a:pt x="321852" y="176880"/>
                    <a:pt x="322634" y="166742"/>
                  </a:cubicBezTo>
                  <a:cubicBezTo>
                    <a:pt x="322634" y="160600"/>
                    <a:pt x="327613" y="155619"/>
                    <a:pt x="333756" y="155619"/>
                  </a:cubicBezTo>
                  <a:cubicBezTo>
                    <a:pt x="339898" y="155619"/>
                    <a:pt x="344879" y="160599"/>
                    <a:pt x="344879" y="166742"/>
                  </a:cubicBezTo>
                  <a:cubicBezTo>
                    <a:pt x="345661" y="176880"/>
                    <a:pt x="351797" y="185828"/>
                    <a:pt x="360974" y="190211"/>
                  </a:cubicBezTo>
                  <a:cubicBezTo>
                    <a:pt x="372489" y="196560"/>
                    <a:pt x="382864" y="204785"/>
                    <a:pt x="391673" y="214548"/>
                  </a:cubicBezTo>
                  <a:cubicBezTo>
                    <a:pt x="398834" y="222569"/>
                    <a:pt x="407248" y="229375"/>
                    <a:pt x="416589" y="234702"/>
                  </a:cubicBezTo>
                  <a:cubicBezTo>
                    <a:pt x="427594" y="239555"/>
                    <a:pt x="440132" y="239555"/>
                    <a:pt x="451137" y="234702"/>
                  </a:cubicBezTo>
                  <a:cubicBezTo>
                    <a:pt x="455958" y="232313"/>
                    <a:pt x="461799" y="233718"/>
                    <a:pt x="465007" y="238039"/>
                  </a:cubicBezTo>
                  <a:cubicBezTo>
                    <a:pt x="490856" y="272519"/>
                    <a:pt x="514214" y="259260"/>
                    <a:pt x="516795" y="257626"/>
                  </a:cubicBezTo>
                  <a:cubicBezTo>
                    <a:pt x="521717" y="254517"/>
                    <a:pt x="528196" y="255669"/>
                    <a:pt x="531744" y="260284"/>
                  </a:cubicBezTo>
                  <a:cubicBezTo>
                    <a:pt x="537703" y="270092"/>
                    <a:pt x="547595" y="276861"/>
                    <a:pt x="558896" y="278859"/>
                  </a:cubicBezTo>
                  <a:cubicBezTo>
                    <a:pt x="567351" y="278904"/>
                    <a:pt x="575517" y="275790"/>
                    <a:pt x="581797" y="270127"/>
                  </a:cubicBezTo>
                  <a:cubicBezTo>
                    <a:pt x="583882" y="268100"/>
                    <a:pt x="586675" y="266962"/>
                    <a:pt x="589583" y="266957"/>
                  </a:cubicBezTo>
                  <a:cubicBezTo>
                    <a:pt x="592532" y="266939"/>
                    <a:pt x="595365" y="268106"/>
                    <a:pt x="597447" y="270194"/>
                  </a:cubicBezTo>
                  <a:cubicBezTo>
                    <a:pt x="604054" y="276801"/>
                    <a:pt x="632195" y="287980"/>
                    <a:pt x="642684" y="283642"/>
                  </a:cubicBezTo>
                  <a:cubicBezTo>
                    <a:pt x="643807" y="283208"/>
                    <a:pt x="645198" y="282629"/>
                    <a:pt x="645198" y="278081"/>
                  </a:cubicBezTo>
                  <a:cubicBezTo>
                    <a:pt x="645198" y="251386"/>
                    <a:pt x="608358" y="202668"/>
                    <a:pt x="578760" y="163516"/>
                  </a:cubicBezTo>
                  <a:lnTo>
                    <a:pt x="569562" y="151280"/>
                  </a:lnTo>
                  <a:cubicBezTo>
                    <a:pt x="561019" y="139376"/>
                    <a:pt x="553125" y="127019"/>
                    <a:pt x="545914" y="114263"/>
                  </a:cubicBezTo>
                  <a:cubicBezTo>
                    <a:pt x="522034" y="73887"/>
                    <a:pt x="497353" y="32121"/>
                    <a:pt x="443406" y="24413"/>
                  </a:cubicBezTo>
                  <a:cubicBezTo>
                    <a:pt x="372853" y="14368"/>
                    <a:pt x="342788" y="42387"/>
                    <a:pt x="341553" y="43577"/>
                  </a:cubicBezTo>
                  <a:cubicBezTo>
                    <a:pt x="337180" y="47810"/>
                    <a:pt x="330229" y="47780"/>
                    <a:pt x="325892" y="43511"/>
                  </a:cubicBezTo>
                  <a:cubicBezTo>
                    <a:pt x="325016" y="42668"/>
                    <a:pt x="307898" y="26678"/>
                    <a:pt x="269620" y="22988"/>
                  </a:cubicBezTo>
                  <a:close/>
                  <a:moveTo>
                    <a:pt x="262645" y="223"/>
                  </a:moveTo>
                  <a:cubicBezTo>
                    <a:pt x="299605" y="1995"/>
                    <a:pt x="322697" y="13957"/>
                    <a:pt x="333800" y="21541"/>
                  </a:cubicBezTo>
                  <a:cubicBezTo>
                    <a:pt x="348616" y="11431"/>
                    <a:pt x="384721" y="-6443"/>
                    <a:pt x="446609" y="2388"/>
                  </a:cubicBezTo>
                  <a:cubicBezTo>
                    <a:pt x="511099" y="11598"/>
                    <a:pt x="539796" y="60127"/>
                    <a:pt x="565112" y="102950"/>
                  </a:cubicBezTo>
                  <a:cubicBezTo>
                    <a:pt x="571903" y="114995"/>
                    <a:pt x="579329" y="126673"/>
                    <a:pt x="587358" y="137931"/>
                  </a:cubicBezTo>
                  <a:lnTo>
                    <a:pt x="596514" y="150087"/>
                  </a:lnTo>
                  <a:cubicBezTo>
                    <a:pt x="629760" y="194090"/>
                    <a:pt x="667444" y="243964"/>
                    <a:pt x="667444" y="278079"/>
                  </a:cubicBezTo>
                  <a:cubicBezTo>
                    <a:pt x="668276" y="289428"/>
                    <a:pt x="661682" y="300016"/>
                    <a:pt x="651127" y="304273"/>
                  </a:cubicBezTo>
                  <a:cubicBezTo>
                    <a:pt x="646522" y="306069"/>
                    <a:pt x="641611" y="306945"/>
                    <a:pt x="636668" y="306854"/>
                  </a:cubicBezTo>
                  <a:cubicBezTo>
                    <a:pt x="620023" y="305956"/>
                    <a:pt x="603877" y="300863"/>
                    <a:pt x="589729" y="292049"/>
                  </a:cubicBezTo>
                  <a:cubicBezTo>
                    <a:pt x="580254" y="298513"/>
                    <a:pt x="568928" y="301708"/>
                    <a:pt x="557472" y="301147"/>
                  </a:cubicBezTo>
                  <a:cubicBezTo>
                    <a:pt x="542720" y="299614"/>
                    <a:pt x="529174" y="292299"/>
                    <a:pt x="519799" y="280804"/>
                  </a:cubicBezTo>
                  <a:cubicBezTo>
                    <a:pt x="503504" y="286632"/>
                    <a:pt x="477076" y="286232"/>
                    <a:pt x="452461" y="257946"/>
                  </a:cubicBezTo>
                  <a:cubicBezTo>
                    <a:pt x="437331" y="262696"/>
                    <a:pt x="420962" y="261544"/>
                    <a:pt x="406646" y="254720"/>
                  </a:cubicBezTo>
                  <a:cubicBezTo>
                    <a:pt x="395131" y="248371"/>
                    <a:pt x="384755" y="240146"/>
                    <a:pt x="375947" y="230383"/>
                  </a:cubicBezTo>
                  <a:cubicBezTo>
                    <a:pt x="368785" y="222362"/>
                    <a:pt x="360371" y="215556"/>
                    <a:pt x="351031" y="210229"/>
                  </a:cubicBezTo>
                  <a:cubicBezTo>
                    <a:pt x="344347" y="206941"/>
                    <a:pt x="338454" y="202243"/>
                    <a:pt x="333757" y="196459"/>
                  </a:cubicBezTo>
                  <a:cubicBezTo>
                    <a:pt x="329048" y="202222"/>
                    <a:pt x="323148" y="206896"/>
                    <a:pt x="316462" y="210163"/>
                  </a:cubicBezTo>
                  <a:cubicBezTo>
                    <a:pt x="307121" y="215489"/>
                    <a:pt x="298706" y="222295"/>
                    <a:pt x="291546" y="230317"/>
                  </a:cubicBezTo>
                  <a:cubicBezTo>
                    <a:pt x="282737" y="240080"/>
                    <a:pt x="272362" y="248305"/>
                    <a:pt x="260847" y="254654"/>
                  </a:cubicBezTo>
                  <a:cubicBezTo>
                    <a:pt x="246531" y="261477"/>
                    <a:pt x="230162" y="262630"/>
                    <a:pt x="215031" y="257880"/>
                  </a:cubicBezTo>
                  <a:cubicBezTo>
                    <a:pt x="190427" y="286165"/>
                    <a:pt x="164010" y="286555"/>
                    <a:pt x="147693" y="280737"/>
                  </a:cubicBezTo>
                  <a:cubicBezTo>
                    <a:pt x="138320" y="292233"/>
                    <a:pt x="124774" y="299548"/>
                    <a:pt x="110020" y="301081"/>
                  </a:cubicBezTo>
                  <a:cubicBezTo>
                    <a:pt x="98563" y="301653"/>
                    <a:pt x="87233" y="298457"/>
                    <a:pt x="77763" y="291983"/>
                  </a:cubicBezTo>
                  <a:cubicBezTo>
                    <a:pt x="62591" y="301416"/>
                    <a:pt x="34362" y="311704"/>
                    <a:pt x="16309" y="304218"/>
                  </a:cubicBezTo>
                  <a:cubicBezTo>
                    <a:pt x="5808" y="299939"/>
                    <a:pt x="-745" y="289389"/>
                    <a:pt x="69" y="278080"/>
                  </a:cubicBezTo>
                  <a:cubicBezTo>
                    <a:pt x="69" y="243965"/>
                    <a:pt x="37754" y="194091"/>
                    <a:pt x="71088" y="150089"/>
                  </a:cubicBezTo>
                  <a:lnTo>
                    <a:pt x="80253" y="137931"/>
                  </a:lnTo>
                  <a:cubicBezTo>
                    <a:pt x="88276" y="126668"/>
                    <a:pt x="95700" y="114992"/>
                    <a:pt x="102499" y="102950"/>
                  </a:cubicBezTo>
                  <a:cubicBezTo>
                    <a:pt x="127805" y="60127"/>
                    <a:pt x="156480" y="11598"/>
                    <a:pt x="220992" y="2388"/>
                  </a:cubicBezTo>
                  <a:cubicBezTo>
                    <a:pt x="236464" y="174"/>
                    <a:pt x="250325" y="-367"/>
                    <a:pt x="262645" y="223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7815B7D-E0E7-4447-0045-BAA176EFE385}"/>
                </a:ext>
              </a:extLst>
            </p:cNvPr>
            <p:cNvSpPr/>
            <p:nvPr/>
          </p:nvSpPr>
          <p:spPr>
            <a:xfrm>
              <a:off x="848283" y="2861356"/>
              <a:ext cx="667510" cy="511957"/>
            </a:xfrm>
            <a:custGeom>
              <a:avLst/>
              <a:gdLst>
                <a:gd name="connsiteX0" fmla="*/ 556295 w 667510"/>
                <a:gd name="connsiteY0" fmla="*/ 445036 h 511957"/>
                <a:gd name="connsiteX1" fmla="*/ 534042 w 667510"/>
                <a:gd name="connsiteY1" fmla="*/ 467288 h 511957"/>
                <a:gd name="connsiteX2" fmla="*/ 556295 w 667510"/>
                <a:gd name="connsiteY2" fmla="*/ 489540 h 511957"/>
                <a:gd name="connsiteX3" fmla="*/ 578547 w 667510"/>
                <a:gd name="connsiteY3" fmla="*/ 467288 h 511957"/>
                <a:gd name="connsiteX4" fmla="*/ 556295 w 667510"/>
                <a:gd name="connsiteY4" fmla="*/ 445036 h 511957"/>
                <a:gd name="connsiteX5" fmla="*/ 445036 w 667510"/>
                <a:gd name="connsiteY5" fmla="*/ 445036 h 511957"/>
                <a:gd name="connsiteX6" fmla="*/ 422784 w 667510"/>
                <a:gd name="connsiteY6" fmla="*/ 467288 h 511957"/>
                <a:gd name="connsiteX7" fmla="*/ 445036 w 667510"/>
                <a:gd name="connsiteY7" fmla="*/ 489540 h 511957"/>
                <a:gd name="connsiteX8" fmla="*/ 467288 w 667510"/>
                <a:gd name="connsiteY8" fmla="*/ 467288 h 511957"/>
                <a:gd name="connsiteX9" fmla="*/ 445036 w 667510"/>
                <a:gd name="connsiteY9" fmla="*/ 445036 h 511957"/>
                <a:gd name="connsiteX10" fmla="*/ 333777 w 667510"/>
                <a:gd name="connsiteY10" fmla="*/ 445036 h 511957"/>
                <a:gd name="connsiteX11" fmla="*/ 311524 w 667510"/>
                <a:gd name="connsiteY11" fmla="*/ 467288 h 511957"/>
                <a:gd name="connsiteX12" fmla="*/ 333777 w 667510"/>
                <a:gd name="connsiteY12" fmla="*/ 489540 h 511957"/>
                <a:gd name="connsiteX13" fmla="*/ 356029 w 667510"/>
                <a:gd name="connsiteY13" fmla="*/ 467288 h 511957"/>
                <a:gd name="connsiteX14" fmla="*/ 333777 w 667510"/>
                <a:gd name="connsiteY14" fmla="*/ 445036 h 511957"/>
                <a:gd name="connsiteX15" fmla="*/ 222517 w 667510"/>
                <a:gd name="connsiteY15" fmla="*/ 445036 h 511957"/>
                <a:gd name="connsiteX16" fmla="*/ 200264 w 667510"/>
                <a:gd name="connsiteY16" fmla="*/ 467288 h 511957"/>
                <a:gd name="connsiteX17" fmla="*/ 222517 w 667510"/>
                <a:gd name="connsiteY17" fmla="*/ 489540 h 511957"/>
                <a:gd name="connsiteX18" fmla="*/ 244769 w 667510"/>
                <a:gd name="connsiteY18" fmla="*/ 467288 h 511957"/>
                <a:gd name="connsiteX19" fmla="*/ 222517 w 667510"/>
                <a:gd name="connsiteY19" fmla="*/ 445036 h 511957"/>
                <a:gd name="connsiteX20" fmla="*/ 111258 w 667510"/>
                <a:gd name="connsiteY20" fmla="*/ 445036 h 511957"/>
                <a:gd name="connsiteX21" fmla="*/ 89006 w 667510"/>
                <a:gd name="connsiteY21" fmla="*/ 467288 h 511957"/>
                <a:gd name="connsiteX22" fmla="*/ 111258 w 667510"/>
                <a:gd name="connsiteY22" fmla="*/ 489540 h 511957"/>
                <a:gd name="connsiteX23" fmla="*/ 133511 w 667510"/>
                <a:gd name="connsiteY23" fmla="*/ 467288 h 511957"/>
                <a:gd name="connsiteX24" fmla="*/ 111258 w 667510"/>
                <a:gd name="connsiteY24" fmla="*/ 445036 h 511957"/>
                <a:gd name="connsiteX25" fmla="*/ 600799 w 667510"/>
                <a:gd name="connsiteY25" fmla="*/ 310903 h 511957"/>
                <a:gd name="connsiteX26" fmla="*/ 553692 w 667510"/>
                <a:gd name="connsiteY26" fmla="*/ 389407 h 511957"/>
                <a:gd name="connsiteX27" fmla="*/ 589674 w 667510"/>
                <a:gd name="connsiteY27" fmla="*/ 389407 h 511957"/>
                <a:gd name="connsiteX28" fmla="*/ 622350 w 667510"/>
                <a:gd name="connsiteY28" fmla="*/ 363016 h 511957"/>
                <a:gd name="connsiteX29" fmla="*/ 624898 w 667510"/>
                <a:gd name="connsiteY29" fmla="*/ 351101 h 511957"/>
                <a:gd name="connsiteX30" fmla="*/ 467288 w 667510"/>
                <a:gd name="connsiteY30" fmla="*/ 310903 h 511957"/>
                <a:gd name="connsiteX31" fmla="*/ 420181 w 667510"/>
                <a:gd name="connsiteY31" fmla="*/ 389407 h 511957"/>
                <a:gd name="connsiteX32" fmla="*/ 514395 w 667510"/>
                <a:gd name="connsiteY32" fmla="*/ 389407 h 511957"/>
                <a:gd name="connsiteX33" fmla="*/ 333777 w 667510"/>
                <a:gd name="connsiteY33" fmla="*/ 310903 h 511957"/>
                <a:gd name="connsiteX34" fmla="*/ 286670 w 667510"/>
                <a:gd name="connsiteY34" fmla="*/ 389407 h 511957"/>
                <a:gd name="connsiteX35" fmla="*/ 380884 w 667510"/>
                <a:gd name="connsiteY35" fmla="*/ 389407 h 511957"/>
                <a:gd name="connsiteX36" fmla="*/ 200266 w 667510"/>
                <a:gd name="connsiteY36" fmla="*/ 310903 h 511957"/>
                <a:gd name="connsiteX37" fmla="*/ 153159 w 667510"/>
                <a:gd name="connsiteY37" fmla="*/ 389407 h 511957"/>
                <a:gd name="connsiteX38" fmla="*/ 247373 w 667510"/>
                <a:gd name="connsiteY38" fmla="*/ 389407 h 511957"/>
                <a:gd name="connsiteX39" fmla="*/ 66755 w 667510"/>
                <a:gd name="connsiteY39" fmla="*/ 310903 h 511957"/>
                <a:gd name="connsiteX40" fmla="*/ 42657 w 667510"/>
                <a:gd name="connsiteY40" fmla="*/ 351101 h 511957"/>
                <a:gd name="connsiteX41" fmla="*/ 45204 w 667510"/>
                <a:gd name="connsiteY41" fmla="*/ 363016 h 511957"/>
                <a:gd name="connsiteX42" fmla="*/ 77881 w 667510"/>
                <a:gd name="connsiteY42" fmla="*/ 389407 h 511957"/>
                <a:gd name="connsiteX43" fmla="*/ 113862 w 667510"/>
                <a:gd name="connsiteY43" fmla="*/ 389407 h 511957"/>
                <a:gd name="connsiteX44" fmla="*/ 620435 w 667510"/>
                <a:gd name="connsiteY44" fmla="*/ 300399 h 511957"/>
                <a:gd name="connsiteX45" fmla="*/ 631728 w 667510"/>
                <a:gd name="connsiteY45" fmla="*/ 319235 h 511957"/>
                <a:gd name="connsiteX46" fmla="*/ 635767 w 667510"/>
                <a:gd name="connsiteY46" fmla="*/ 300399 h 511957"/>
                <a:gd name="connsiteX47" fmla="*/ 486937 w 667510"/>
                <a:gd name="connsiteY47" fmla="*/ 300399 h 511957"/>
                <a:gd name="connsiteX48" fmla="*/ 534044 w 667510"/>
                <a:gd name="connsiteY48" fmla="*/ 378903 h 511957"/>
                <a:gd name="connsiteX49" fmla="*/ 581151 w 667510"/>
                <a:gd name="connsiteY49" fmla="*/ 300399 h 511957"/>
                <a:gd name="connsiteX50" fmla="*/ 353425 w 667510"/>
                <a:gd name="connsiteY50" fmla="*/ 300399 h 511957"/>
                <a:gd name="connsiteX51" fmla="*/ 400533 w 667510"/>
                <a:gd name="connsiteY51" fmla="*/ 378903 h 511957"/>
                <a:gd name="connsiteX52" fmla="*/ 447640 w 667510"/>
                <a:gd name="connsiteY52" fmla="*/ 300399 h 511957"/>
                <a:gd name="connsiteX53" fmla="*/ 219915 w 667510"/>
                <a:gd name="connsiteY53" fmla="*/ 300399 h 511957"/>
                <a:gd name="connsiteX54" fmla="*/ 267022 w 667510"/>
                <a:gd name="connsiteY54" fmla="*/ 378903 h 511957"/>
                <a:gd name="connsiteX55" fmla="*/ 314129 w 667510"/>
                <a:gd name="connsiteY55" fmla="*/ 300399 h 511957"/>
                <a:gd name="connsiteX56" fmla="*/ 86404 w 667510"/>
                <a:gd name="connsiteY56" fmla="*/ 300399 h 511957"/>
                <a:gd name="connsiteX57" fmla="*/ 133511 w 667510"/>
                <a:gd name="connsiteY57" fmla="*/ 378903 h 511957"/>
                <a:gd name="connsiteX58" fmla="*/ 180618 w 667510"/>
                <a:gd name="connsiteY58" fmla="*/ 300399 h 511957"/>
                <a:gd name="connsiteX59" fmla="*/ 31785 w 667510"/>
                <a:gd name="connsiteY59" fmla="*/ 300399 h 511957"/>
                <a:gd name="connsiteX60" fmla="*/ 35825 w 667510"/>
                <a:gd name="connsiteY60" fmla="*/ 319235 h 511957"/>
                <a:gd name="connsiteX61" fmla="*/ 47118 w 667510"/>
                <a:gd name="connsiteY61" fmla="*/ 300399 h 511957"/>
                <a:gd name="connsiteX62" fmla="*/ 22251 w 667510"/>
                <a:gd name="connsiteY62" fmla="*/ 255896 h 511957"/>
                <a:gd name="connsiteX63" fmla="*/ 27024 w 667510"/>
                <a:gd name="connsiteY63" fmla="*/ 278148 h 511957"/>
                <a:gd name="connsiteX64" fmla="*/ 640529 w 667510"/>
                <a:gd name="connsiteY64" fmla="*/ 278148 h 511957"/>
                <a:gd name="connsiteX65" fmla="*/ 645301 w 667510"/>
                <a:gd name="connsiteY65" fmla="*/ 255896 h 511957"/>
                <a:gd name="connsiteX66" fmla="*/ 178014 w 667510"/>
                <a:gd name="connsiteY66" fmla="*/ 255896 h 511957"/>
                <a:gd name="connsiteX67" fmla="*/ 216955 w 667510"/>
                <a:gd name="connsiteY67" fmla="*/ 183778 h 511957"/>
                <a:gd name="connsiteX68" fmla="*/ 189141 w 667510"/>
                <a:gd name="connsiteY68" fmla="*/ 215575 h 511957"/>
                <a:gd name="connsiteX69" fmla="*/ 189141 w 667510"/>
                <a:gd name="connsiteY69" fmla="*/ 233644 h 511957"/>
                <a:gd name="connsiteX70" fmla="*/ 478416 w 667510"/>
                <a:gd name="connsiteY70" fmla="*/ 233644 h 511957"/>
                <a:gd name="connsiteX71" fmla="*/ 478416 w 667510"/>
                <a:gd name="connsiteY71" fmla="*/ 215575 h 511957"/>
                <a:gd name="connsiteX72" fmla="*/ 450602 w 667510"/>
                <a:gd name="connsiteY72" fmla="*/ 183778 h 511957"/>
                <a:gd name="connsiteX73" fmla="*/ 420039 w 667510"/>
                <a:gd name="connsiteY73" fmla="*/ 218724 h 511957"/>
                <a:gd name="connsiteX74" fmla="*/ 411660 w 667510"/>
                <a:gd name="connsiteY74" fmla="*/ 222340 h 511957"/>
                <a:gd name="connsiteX75" fmla="*/ 403282 w 667510"/>
                <a:gd name="connsiteY75" fmla="*/ 218724 h 511957"/>
                <a:gd name="connsiteX76" fmla="*/ 372720 w 667510"/>
                <a:gd name="connsiteY76" fmla="*/ 183778 h 511957"/>
                <a:gd name="connsiteX77" fmla="*/ 342156 w 667510"/>
                <a:gd name="connsiteY77" fmla="*/ 218724 h 511957"/>
                <a:gd name="connsiteX78" fmla="*/ 333778 w 667510"/>
                <a:gd name="connsiteY78" fmla="*/ 222340 h 511957"/>
                <a:gd name="connsiteX79" fmla="*/ 325400 w 667510"/>
                <a:gd name="connsiteY79" fmla="*/ 218724 h 511957"/>
                <a:gd name="connsiteX80" fmla="*/ 294836 w 667510"/>
                <a:gd name="connsiteY80" fmla="*/ 183778 h 511957"/>
                <a:gd name="connsiteX81" fmla="*/ 264275 w 667510"/>
                <a:gd name="connsiteY81" fmla="*/ 218724 h 511957"/>
                <a:gd name="connsiteX82" fmla="*/ 255896 w 667510"/>
                <a:gd name="connsiteY82" fmla="*/ 222340 h 511957"/>
                <a:gd name="connsiteX83" fmla="*/ 247517 w 667510"/>
                <a:gd name="connsiteY83" fmla="*/ 218724 h 511957"/>
                <a:gd name="connsiteX84" fmla="*/ 55630 w 667510"/>
                <a:gd name="connsiteY84" fmla="*/ 144637 h 511957"/>
                <a:gd name="connsiteX85" fmla="*/ 44504 w 667510"/>
                <a:gd name="connsiteY85" fmla="*/ 155762 h 511957"/>
                <a:gd name="connsiteX86" fmla="*/ 55630 w 667510"/>
                <a:gd name="connsiteY86" fmla="*/ 166888 h 511957"/>
                <a:gd name="connsiteX87" fmla="*/ 66755 w 667510"/>
                <a:gd name="connsiteY87" fmla="*/ 155762 h 511957"/>
                <a:gd name="connsiteX88" fmla="*/ 55630 w 667510"/>
                <a:gd name="connsiteY88" fmla="*/ 144637 h 511957"/>
                <a:gd name="connsiteX89" fmla="*/ 600800 w 667510"/>
                <a:gd name="connsiteY89" fmla="*/ 144636 h 511957"/>
                <a:gd name="connsiteX90" fmla="*/ 589675 w 667510"/>
                <a:gd name="connsiteY90" fmla="*/ 155762 h 511957"/>
                <a:gd name="connsiteX91" fmla="*/ 600800 w 667510"/>
                <a:gd name="connsiteY91" fmla="*/ 166887 h 511957"/>
                <a:gd name="connsiteX92" fmla="*/ 611926 w 667510"/>
                <a:gd name="connsiteY92" fmla="*/ 155762 h 511957"/>
                <a:gd name="connsiteX93" fmla="*/ 600800 w 667510"/>
                <a:gd name="connsiteY93" fmla="*/ 144636 h 511957"/>
                <a:gd name="connsiteX94" fmla="*/ 600800 w 667510"/>
                <a:gd name="connsiteY94" fmla="*/ 100135 h 511957"/>
                <a:gd name="connsiteX95" fmla="*/ 611926 w 667510"/>
                <a:gd name="connsiteY95" fmla="*/ 111260 h 511957"/>
                <a:gd name="connsiteX96" fmla="*/ 645304 w 667510"/>
                <a:gd name="connsiteY96" fmla="*/ 144638 h 511957"/>
                <a:gd name="connsiteX97" fmla="*/ 656430 w 667510"/>
                <a:gd name="connsiteY97" fmla="*/ 155763 h 511957"/>
                <a:gd name="connsiteX98" fmla="*/ 645304 w 667510"/>
                <a:gd name="connsiteY98" fmla="*/ 166889 h 511957"/>
                <a:gd name="connsiteX99" fmla="*/ 611926 w 667510"/>
                <a:gd name="connsiteY99" fmla="*/ 200266 h 511957"/>
                <a:gd name="connsiteX100" fmla="*/ 600800 w 667510"/>
                <a:gd name="connsiteY100" fmla="*/ 211392 h 511957"/>
                <a:gd name="connsiteX101" fmla="*/ 589675 w 667510"/>
                <a:gd name="connsiteY101" fmla="*/ 200266 h 511957"/>
                <a:gd name="connsiteX102" fmla="*/ 556296 w 667510"/>
                <a:gd name="connsiteY102" fmla="*/ 166889 h 511957"/>
                <a:gd name="connsiteX103" fmla="*/ 545171 w 667510"/>
                <a:gd name="connsiteY103" fmla="*/ 155763 h 511957"/>
                <a:gd name="connsiteX104" fmla="*/ 556296 w 667510"/>
                <a:gd name="connsiteY104" fmla="*/ 144638 h 511957"/>
                <a:gd name="connsiteX105" fmla="*/ 589675 w 667510"/>
                <a:gd name="connsiteY105" fmla="*/ 111260 h 511957"/>
                <a:gd name="connsiteX106" fmla="*/ 600800 w 667510"/>
                <a:gd name="connsiteY106" fmla="*/ 100135 h 511957"/>
                <a:gd name="connsiteX107" fmla="*/ 55628 w 667510"/>
                <a:gd name="connsiteY107" fmla="*/ 100134 h 511957"/>
                <a:gd name="connsiteX108" fmla="*/ 66754 w 667510"/>
                <a:gd name="connsiteY108" fmla="*/ 111259 h 511957"/>
                <a:gd name="connsiteX109" fmla="*/ 100131 w 667510"/>
                <a:gd name="connsiteY109" fmla="*/ 144637 h 511957"/>
                <a:gd name="connsiteX110" fmla="*/ 111257 w 667510"/>
                <a:gd name="connsiteY110" fmla="*/ 155762 h 511957"/>
                <a:gd name="connsiteX111" fmla="*/ 100131 w 667510"/>
                <a:gd name="connsiteY111" fmla="*/ 166888 h 511957"/>
                <a:gd name="connsiteX112" fmla="*/ 66754 w 667510"/>
                <a:gd name="connsiteY112" fmla="*/ 200265 h 511957"/>
                <a:gd name="connsiteX113" fmla="*/ 55628 w 667510"/>
                <a:gd name="connsiteY113" fmla="*/ 211391 h 511957"/>
                <a:gd name="connsiteX114" fmla="*/ 44503 w 667510"/>
                <a:gd name="connsiteY114" fmla="*/ 200265 h 511957"/>
                <a:gd name="connsiteX115" fmla="*/ 11125 w 667510"/>
                <a:gd name="connsiteY115" fmla="*/ 166888 h 511957"/>
                <a:gd name="connsiteX116" fmla="*/ 0 w 667510"/>
                <a:gd name="connsiteY116" fmla="*/ 155762 h 511957"/>
                <a:gd name="connsiteX117" fmla="*/ 11125 w 667510"/>
                <a:gd name="connsiteY117" fmla="*/ 144637 h 511957"/>
                <a:gd name="connsiteX118" fmla="*/ 34727 w 667510"/>
                <a:gd name="connsiteY118" fmla="*/ 134861 h 511957"/>
                <a:gd name="connsiteX119" fmla="*/ 44503 w 667510"/>
                <a:gd name="connsiteY119" fmla="*/ 111259 h 511957"/>
                <a:gd name="connsiteX120" fmla="*/ 55628 w 667510"/>
                <a:gd name="connsiteY120" fmla="*/ 100134 h 511957"/>
                <a:gd name="connsiteX121" fmla="*/ 541909 w 667510"/>
                <a:gd name="connsiteY121" fmla="*/ 70016 h 511957"/>
                <a:gd name="connsiteX122" fmla="*/ 545169 w 667510"/>
                <a:gd name="connsiteY122" fmla="*/ 73276 h 511957"/>
                <a:gd name="connsiteX123" fmla="*/ 548429 w 667510"/>
                <a:gd name="connsiteY123" fmla="*/ 70016 h 511957"/>
                <a:gd name="connsiteX124" fmla="*/ 564025 w 667510"/>
                <a:gd name="connsiteY124" fmla="*/ 70152 h 511957"/>
                <a:gd name="connsiteX125" fmla="*/ 564160 w 667510"/>
                <a:gd name="connsiteY125" fmla="*/ 85748 h 511957"/>
                <a:gd name="connsiteX126" fmla="*/ 560901 w 667510"/>
                <a:gd name="connsiteY126" fmla="*/ 89007 h 511957"/>
                <a:gd name="connsiteX127" fmla="*/ 564160 w 667510"/>
                <a:gd name="connsiteY127" fmla="*/ 92267 h 511957"/>
                <a:gd name="connsiteX128" fmla="*/ 564025 w 667510"/>
                <a:gd name="connsiteY128" fmla="*/ 107863 h 511957"/>
                <a:gd name="connsiteX129" fmla="*/ 548429 w 667510"/>
                <a:gd name="connsiteY129" fmla="*/ 107999 h 511957"/>
                <a:gd name="connsiteX130" fmla="*/ 545169 w 667510"/>
                <a:gd name="connsiteY130" fmla="*/ 104739 h 511957"/>
                <a:gd name="connsiteX131" fmla="*/ 541909 w 667510"/>
                <a:gd name="connsiteY131" fmla="*/ 107999 h 511957"/>
                <a:gd name="connsiteX132" fmla="*/ 526178 w 667510"/>
                <a:gd name="connsiteY132" fmla="*/ 107999 h 511957"/>
                <a:gd name="connsiteX133" fmla="*/ 526178 w 667510"/>
                <a:gd name="connsiteY133" fmla="*/ 92267 h 511957"/>
                <a:gd name="connsiteX134" fmla="*/ 529437 w 667510"/>
                <a:gd name="connsiteY134" fmla="*/ 89007 h 511957"/>
                <a:gd name="connsiteX135" fmla="*/ 526178 w 667510"/>
                <a:gd name="connsiteY135" fmla="*/ 85748 h 511957"/>
                <a:gd name="connsiteX136" fmla="*/ 526313 w 667510"/>
                <a:gd name="connsiteY136" fmla="*/ 70152 h 511957"/>
                <a:gd name="connsiteX137" fmla="*/ 541909 w 667510"/>
                <a:gd name="connsiteY137" fmla="*/ 70016 h 511957"/>
                <a:gd name="connsiteX138" fmla="*/ 108000 w 667510"/>
                <a:gd name="connsiteY138" fmla="*/ 70015 h 511957"/>
                <a:gd name="connsiteX139" fmla="*/ 111259 w 667510"/>
                <a:gd name="connsiteY139" fmla="*/ 73274 h 511957"/>
                <a:gd name="connsiteX140" fmla="*/ 114519 w 667510"/>
                <a:gd name="connsiteY140" fmla="*/ 70015 h 511957"/>
                <a:gd name="connsiteX141" fmla="*/ 130251 w 667510"/>
                <a:gd name="connsiteY141" fmla="*/ 70015 h 511957"/>
                <a:gd name="connsiteX142" fmla="*/ 130251 w 667510"/>
                <a:gd name="connsiteY142" fmla="*/ 85746 h 511957"/>
                <a:gd name="connsiteX143" fmla="*/ 126991 w 667510"/>
                <a:gd name="connsiteY143" fmla="*/ 89006 h 511957"/>
                <a:gd name="connsiteX144" fmla="*/ 130251 w 667510"/>
                <a:gd name="connsiteY144" fmla="*/ 92266 h 511957"/>
                <a:gd name="connsiteX145" fmla="*/ 130115 w 667510"/>
                <a:gd name="connsiteY145" fmla="*/ 107862 h 511957"/>
                <a:gd name="connsiteX146" fmla="*/ 114519 w 667510"/>
                <a:gd name="connsiteY146" fmla="*/ 107997 h 511957"/>
                <a:gd name="connsiteX147" fmla="*/ 111259 w 667510"/>
                <a:gd name="connsiteY147" fmla="*/ 104738 h 511957"/>
                <a:gd name="connsiteX148" fmla="*/ 108000 w 667510"/>
                <a:gd name="connsiteY148" fmla="*/ 107997 h 511957"/>
                <a:gd name="connsiteX149" fmla="*/ 97180 w 667510"/>
                <a:gd name="connsiteY149" fmla="*/ 111031 h 511957"/>
                <a:gd name="connsiteX150" fmla="*/ 89234 w 667510"/>
                <a:gd name="connsiteY150" fmla="*/ 103086 h 511957"/>
                <a:gd name="connsiteX151" fmla="*/ 92268 w 667510"/>
                <a:gd name="connsiteY151" fmla="*/ 92266 h 511957"/>
                <a:gd name="connsiteX152" fmla="*/ 95528 w 667510"/>
                <a:gd name="connsiteY152" fmla="*/ 89006 h 511957"/>
                <a:gd name="connsiteX153" fmla="*/ 92268 w 667510"/>
                <a:gd name="connsiteY153" fmla="*/ 85746 h 511957"/>
                <a:gd name="connsiteX154" fmla="*/ 92404 w 667510"/>
                <a:gd name="connsiteY154" fmla="*/ 70150 h 511957"/>
                <a:gd name="connsiteX155" fmla="*/ 108000 w 667510"/>
                <a:gd name="connsiteY155" fmla="*/ 70015 h 511957"/>
                <a:gd name="connsiteX156" fmla="*/ 333777 w 667510"/>
                <a:gd name="connsiteY156" fmla="*/ 22252 h 511957"/>
                <a:gd name="connsiteX157" fmla="*/ 189138 w 667510"/>
                <a:gd name="connsiteY157" fmla="*/ 166888 h 511957"/>
                <a:gd name="connsiteX158" fmla="*/ 189138 w 667510"/>
                <a:gd name="connsiteY158" fmla="*/ 181808 h 511957"/>
                <a:gd name="connsiteX159" fmla="*/ 208575 w 667510"/>
                <a:gd name="connsiteY159" fmla="*/ 159556 h 511957"/>
                <a:gd name="connsiteX160" fmla="*/ 216954 w 667510"/>
                <a:gd name="connsiteY160" fmla="*/ 155935 h 511957"/>
                <a:gd name="connsiteX161" fmla="*/ 225332 w 667510"/>
                <a:gd name="connsiteY161" fmla="*/ 159556 h 511957"/>
                <a:gd name="connsiteX162" fmla="*/ 255895 w 667510"/>
                <a:gd name="connsiteY162" fmla="*/ 194491 h 511957"/>
                <a:gd name="connsiteX163" fmla="*/ 286457 w 667510"/>
                <a:gd name="connsiteY163" fmla="*/ 159556 h 511957"/>
                <a:gd name="connsiteX164" fmla="*/ 294835 w 667510"/>
                <a:gd name="connsiteY164" fmla="*/ 155935 h 511957"/>
                <a:gd name="connsiteX165" fmla="*/ 303214 w 667510"/>
                <a:gd name="connsiteY165" fmla="*/ 159556 h 511957"/>
                <a:gd name="connsiteX166" fmla="*/ 333777 w 667510"/>
                <a:gd name="connsiteY166" fmla="*/ 194491 h 511957"/>
                <a:gd name="connsiteX167" fmla="*/ 364336 w 667510"/>
                <a:gd name="connsiteY167" fmla="*/ 159556 h 511957"/>
                <a:gd name="connsiteX168" fmla="*/ 372715 w 667510"/>
                <a:gd name="connsiteY168" fmla="*/ 155935 h 511957"/>
                <a:gd name="connsiteX169" fmla="*/ 381093 w 667510"/>
                <a:gd name="connsiteY169" fmla="*/ 159556 h 511957"/>
                <a:gd name="connsiteX170" fmla="*/ 411657 w 667510"/>
                <a:gd name="connsiteY170" fmla="*/ 194491 h 511957"/>
                <a:gd name="connsiteX171" fmla="*/ 442219 w 667510"/>
                <a:gd name="connsiteY171" fmla="*/ 159523 h 511957"/>
                <a:gd name="connsiteX172" fmla="*/ 450598 w 667510"/>
                <a:gd name="connsiteY172" fmla="*/ 155902 h 511957"/>
                <a:gd name="connsiteX173" fmla="*/ 458976 w 667510"/>
                <a:gd name="connsiteY173" fmla="*/ 159523 h 511957"/>
                <a:gd name="connsiteX174" fmla="*/ 478414 w 667510"/>
                <a:gd name="connsiteY174" fmla="*/ 181775 h 511957"/>
                <a:gd name="connsiteX175" fmla="*/ 478414 w 667510"/>
                <a:gd name="connsiteY175" fmla="*/ 166888 h 511957"/>
                <a:gd name="connsiteX176" fmla="*/ 333777 w 667510"/>
                <a:gd name="connsiteY176" fmla="*/ 22252 h 511957"/>
                <a:gd name="connsiteX177" fmla="*/ 333777 w 667510"/>
                <a:gd name="connsiteY177" fmla="*/ 0 h 511957"/>
                <a:gd name="connsiteX178" fmla="*/ 500666 w 667510"/>
                <a:gd name="connsiteY178" fmla="*/ 166888 h 511957"/>
                <a:gd name="connsiteX179" fmla="*/ 500666 w 667510"/>
                <a:gd name="connsiteY179" fmla="*/ 233644 h 511957"/>
                <a:gd name="connsiteX180" fmla="*/ 645301 w 667510"/>
                <a:gd name="connsiteY180" fmla="*/ 233644 h 511957"/>
                <a:gd name="connsiteX181" fmla="*/ 662573 w 667510"/>
                <a:gd name="connsiteY181" fmla="*/ 241918 h 511957"/>
                <a:gd name="connsiteX182" fmla="*/ 667019 w 667510"/>
                <a:gd name="connsiteY182" fmla="*/ 260545 h 511957"/>
                <a:gd name="connsiteX183" fmla="*/ 644065 w 667510"/>
                <a:gd name="connsiteY183" fmla="*/ 367678 h 511957"/>
                <a:gd name="connsiteX184" fmla="*/ 589672 w 667510"/>
                <a:gd name="connsiteY184" fmla="*/ 411658 h 511957"/>
                <a:gd name="connsiteX185" fmla="*/ 567420 w 667510"/>
                <a:gd name="connsiteY185" fmla="*/ 411658 h 511957"/>
                <a:gd name="connsiteX186" fmla="*/ 567420 w 667510"/>
                <a:gd name="connsiteY186" fmla="*/ 424364 h 511957"/>
                <a:gd name="connsiteX187" fmla="*/ 600443 w 667510"/>
                <a:gd name="connsiteY187" fmla="*/ 473061 h 511957"/>
                <a:gd name="connsiteX188" fmla="*/ 556295 w 667510"/>
                <a:gd name="connsiteY188" fmla="*/ 511957 h 511957"/>
                <a:gd name="connsiteX189" fmla="*/ 512145 w 667510"/>
                <a:gd name="connsiteY189" fmla="*/ 473061 h 511957"/>
                <a:gd name="connsiteX190" fmla="*/ 545169 w 667510"/>
                <a:gd name="connsiteY190" fmla="*/ 424364 h 511957"/>
                <a:gd name="connsiteX191" fmla="*/ 545169 w 667510"/>
                <a:gd name="connsiteY191" fmla="*/ 411658 h 511957"/>
                <a:gd name="connsiteX192" fmla="*/ 456161 w 667510"/>
                <a:gd name="connsiteY192" fmla="*/ 411658 h 511957"/>
                <a:gd name="connsiteX193" fmla="*/ 456161 w 667510"/>
                <a:gd name="connsiteY193" fmla="*/ 424364 h 511957"/>
                <a:gd name="connsiteX194" fmla="*/ 489185 w 667510"/>
                <a:gd name="connsiteY194" fmla="*/ 473061 h 511957"/>
                <a:gd name="connsiteX195" fmla="*/ 445036 w 667510"/>
                <a:gd name="connsiteY195" fmla="*/ 511957 h 511957"/>
                <a:gd name="connsiteX196" fmla="*/ 400886 w 667510"/>
                <a:gd name="connsiteY196" fmla="*/ 473061 h 511957"/>
                <a:gd name="connsiteX197" fmla="*/ 433910 w 667510"/>
                <a:gd name="connsiteY197" fmla="*/ 424364 h 511957"/>
                <a:gd name="connsiteX198" fmla="*/ 433910 w 667510"/>
                <a:gd name="connsiteY198" fmla="*/ 411658 h 511957"/>
                <a:gd name="connsiteX199" fmla="*/ 344901 w 667510"/>
                <a:gd name="connsiteY199" fmla="*/ 411658 h 511957"/>
                <a:gd name="connsiteX200" fmla="*/ 344901 w 667510"/>
                <a:gd name="connsiteY200" fmla="*/ 424364 h 511957"/>
                <a:gd name="connsiteX201" fmla="*/ 377924 w 667510"/>
                <a:gd name="connsiteY201" fmla="*/ 473061 h 511957"/>
                <a:gd name="connsiteX202" fmla="*/ 333776 w 667510"/>
                <a:gd name="connsiteY202" fmla="*/ 511957 h 511957"/>
                <a:gd name="connsiteX203" fmla="*/ 289626 w 667510"/>
                <a:gd name="connsiteY203" fmla="*/ 473061 h 511957"/>
                <a:gd name="connsiteX204" fmla="*/ 322649 w 667510"/>
                <a:gd name="connsiteY204" fmla="*/ 424364 h 511957"/>
                <a:gd name="connsiteX205" fmla="*/ 322649 w 667510"/>
                <a:gd name="connsiteY205" fmla="*/ 411658 h 511957"/>
                <a:gd name="connsiteX206" fmla="*/ 233643 w 667510"/>
                <a:gd name="connsiteY206" fmla="*/ 411658 h 511957"/>
                <a:gd name="connsiteX207" fmla="*/ 233643 w 667510"/>
                <a:gd name="connsiteY207" fmla="*/ 424364 h 511957"/>
                <a:gd name="connsiteX208" fmla="*/ 266666 w 667510"/>
                <a:gd name="connsiteY208" fmla="*/ 473061 h 511957"/>
                <a:gd name="connsiteX209" fmla="*/ 222517 w 667510"/>
                <a:gd name="connsiteY209" fmla="*/ 511957 h 511957"/>
                <a:gd name="connsiteX210" fmla="*/ 178369 w 667510"/>
                <a:gd name="connsiteY210" fmla="*/ 473061 h 511957"/>
                <a:gd name="connsiteX211" fmla="*/ 211391 w 667510"/>
                <a:gd name="connsiteY211" fmla="*/ 424364 h 511957"/>
                <a:gd name="connsiteX212" fmla="*/ 211391 w 667510"/>
                <a:gd name="connsiteY212" fmla="*/ 411658 h 511957"/>
                <a:gd name="connsiteX213" fmla="*/ 122384 w 667510"/>
                <a:gd name="connsiteY213" fmla="*/ 411658 h 511957"/>
                <a:gd name="connsiteX214" fmla="*/ 122384 w 667510"/>
                <a:gd name="connsiteY214" fmla="*/ 424364 h 511957"/>
                <a:gd name="connsiteX215" fmla="*/ 155406 w 667510"/>
                <a:gd name="connsiteY215" fmla="*/ 473061 h 511957"/>
                <a:gd name="connsiteX216" fmla="*/ 111258 w 667510"/>
                <a:gd name="connsiteY216" fmla="*/ 511957 h 511957"/>
                <a:gd name="connsiteX217" fmla="*/ 67110 w 667510"/>
                <a:gd name="connsiteY217" fmla="*/ 473061 h 511957"/>
                <a:gd name="connsiteX218" fmla="*/ 100133 w 667510"/>
                <a:gd name="connsiteY218" fmla="*/ 424364 h 511957"/>
                <a:gd name="connsiteX219" fmla="*/ 100133 w 667510"/>
                <a:gd name="connsiteY219" fmla="*/ 411658 h 511957"/>
                <a:gd name="connsiteX220" fmla="*/ 77882 w 667510"/>
                <a:gd name="connsiteY220" fmla="*/ 411658 h 511957"/>
                <a:gd name="connsiteX221" fmla="*/ 23454 w 667510"/>
                <a:gd name="connsiteY221" fmla="*/ 367678 h 511957"/>
                <a:gd name="connsiteX222" fmla="*/ 502 w 667510"/>
                <a:gd name="connsiteY222" fmla="*/ 260557 h 511957"/>
                <a:gd name="connsiteX223" fmla="*/ 4953 w 667510"/>
                <a:gd name="connsiteY223" fmla="*/ 241909 h 511957"/>
                <a:gd name="connsiteX224" fmla="*/ 22252 w 667510"/>
                <a:gd name="connsiteY224" fmla="*/ 233644 h 511957"/>
                <a:gd name="connsiteX225" fmla="*/ 166888 w 667510"/>
                <a:gd name="connsiteY225" fmla="*/ 233644 h 511957"/>
                <a:gd name="connsiteX226" fmla="*/ 166888 w 667510"/>
                <a:gd name="connsiteY226" fmla="*/ 166888 h 511957"/>
                <a:gd name="connsiteX227" fmla="*/ 333777 w 667510"/>
                <a:gd name="connsiteY227" fmla="*/ 0 h 5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</a:cxnLst>
              <a:rect l="l" t="t" r="r" b="b"/>
              <a:pathLst>
                <a:path w="667510" h="511957">
                  <a:moveTo>
                    <a:pt x="556295" y="445036"/>
                  </a:moveTo>
                  <a:cubicBezTo>
                    <a:pt x="544005" y="445036"/>
                    <a:pt x="534042" y="454998"/>
                    <a:pt x="534042" y="467288"/>
                  </a:cubicBezTo>
                  <a:cubicBezTo>
                    <a:pt x="534042" y="479578"/>
                    <a:pt x="544005" y="489540"/>
                    <a:pt x="556295" y="489540"/>
                  </a:cubicBezTo>
                  <a:cubicBezTo>
                    <a:pt x="568584" y="489540"/>
                    <a:pt x="578547" y="479578"/>
                    <a:pt x="578547" y="467288"/>
                  </a:cubicBezTo>
                  <a:cubicBezTo>
                    <a:pt x="578547" y="454999"/>
                    <a:pt x="568584" y="445036"/>
                    <a:pt x="556295" y="445036"/>
                  </a:cubicBezTo>
                  <a:close/>
                  <a:moveTo>
                    <a:pt x="445036" y="445036"/>
                  </a:moveTo>
                  <a:cubicBezTo>
                    <a:pt x="432745" y="445036"/>
                    <a:pt x="422784" y="454998"/>
                    <a:pt x="422784" y="467288"/>
                  </a:cubicBezTo>
                  <a:cubicBezTo>
                    <a:pt x="422784" y="479578"/>
                    <a:pt x="432745" y="489540"/>
                    <a:pt x="445036" y="489540"/>
                  </a:cubicBezTo>
                  <a:cubicBezTo>
                    <a:pt x="457326" y="489540"/>
                    <a:pt x="467288" y="479578"/>
                    <a:pt x="467288" y="467288"/>
                  </a:cubicBezTo>
                  <a:cubicBezTo>
                    <a:pt x="467288" y="454999"/>
                    <a:pt x="457326" y="445036"/>
                    <a:pt x="445036" y="445036"/>
                  </a:cubicBezTo>
                  <a:close/>
                  <a:moveTo>
                    <a:pt x="333777" y="445036"/>
                  </a:moveTo>
                  <a:cubicBezTo>
                    <a:pt x="321487" y="445036"/>
                    <a:pt x="311524" y="454998"/>
                    <a:pt x="311524" y="467288"/>
                  </a:cubicBezTo>
                  <a:cubicBezTo>
                    <a:pt x="311524" y="479578"/>
                    <a:pt x="321487" y="489540"/>
                    <a:pt x="333777" y="489540"/>
                  </a:cubicBezTo>
                  <a:cubicBezTo>
                    <a:pt x="346067" y="489540"/>
                    <a:pt x="356029" y="479578"/>
                    <a:pt x="356029" y="467288"/>
                  </a:cubicBezTo>
                  <a:cubicBezTo>
                    <a:pt x="356029" y="454999"/>
                    <a:pt x="346067" y="445036"/>
                    <a:pt x="333777" y="445036"/>
                  </a:cubicBezTo>
                  <a:close/>
                  <a:moveTo>
                    <a:pt x="222517" y="445036"/>
                  </a:moveTo>
                  <a:cubicBezTo>
                    <a:pt x="210227" y="445036"/>
                    <a:pt x="200264" y="454998"/>
                    <a:pt x="200264" y="467288"/>
                  </a:cubicBezTo>
                  <a:cubicBezTo>
                    <a:pt x="200264" y="479578"/>
                    <a:pt x="210227" y="489540"/>
                    <a:pt x="222517" y="489540"/>
                  </a:cubicBezTo>
                  <a:cubicBezTo>
                    <a:pt x="234808" y="489540"/>
                    <a:pt x="244769" y="479578"/>
                    <a:pt x="244769" y="467288"/>
                  </a:cubicBezTo>
                  <a:cubicBezTo>
                    <a:pt x="244769" y="454999"/>
                    <a:pt x="234808" y="445036"/>
                    <a:pt x="222517" y="445036"/>
                  </a:cubicBezTo>
                  <a:close/>
                  <a:moveTo>
                    <a:pt x="111258" y="445036"/>
                  </a:moveTo>
                  <a:cubicBezTo>
                    <a:pt x="98969" y="445036"/>
                    <a:pt x="89006" y="454998"/>
                    <a:pt x="89006" y="467288"/>
                  </a:cubicBezTo>
                  <a:cubicBezTo>
                    <a:pt x="89006" y="479578"/>
                    <a:pt x="98969" y="489540"/>
                    <a:pt x="111258" y="489540"/>
                  </a:cubicBezTo>
                  <a:cubicBezTo>
                    <a:pt x="123548" y="489540"/>
                    <a:pt x="133511" y="479578"/>
                    <a:pt x="133511" y="467288"/>
                  </a:cubicBezTo>
                  <a:cubicBezTo>
                    <a:pt x="133511" y="454999"/>
                    <a:pt x="123548" y="445036"/>
                    <a:pt x="111258" y="445036"/>
                  </a:cubicBezTo>
                  <a:close/>
                  <a:moveTo>
                    <a:pt x="600799" y="310903"/>
                  </a:moveTo>
                  <a:lnTo>
                    <a:pt x="553692" y="389407"/>
                  </a:lnTo>
                  <a:lnTo>
                    <a:pt x="589674" y="389407"/>
                  </a:lnTo>
                  <a:cubicBezTo>
                    <a:pt x="605403" y="389353"/>
                    <a:pt x="618987" y="378383"/>
                    <a:pt x="622350" y="363016"/>
                  </a:cubicBezTo>
                  <a:lnTo>
                    <a:pt x="624898" y="351101"/>
                  </a:lnTo>
                  <a:close/>
                  <a:moveTo>
                    <a:pt x="467288" y="310903"/>
                  </a:moveTo>
                  <a:lnTo>
                    <a:pt x="420181" y="389407"/>
                  </a:lnTo>
                  <a:lnTo>
                    <a:pt x="514395" y="389407"/>
                  </a:lnTo>
                  <a:close/>
                  <a:moveTo>
                    <a:pt x="333777" y="310903"/>
                  </a:moveTo>
                  <a:lnTo>
                    <a:pt x="286670" y="389407"/>
                  </a:lnTo>
                  <a:lnTo>
                    <a:pt x="380884" y="389407"/>
                  </a:lnTo>
                  <a:close/>
                  <a:moveTo>
                    <a:pt x="200266" y="310903"/>
                  </a:moveTo>
                  <a:lnTo>
                    <a:pt x="153159" y="389407"/>
                  </a:lnTo>
                  <a:lnTo>
                    <a:pt x="247373" y="389407"/>
                  </a:lnTo>
                  <a:close/>
                  <a:moveTo>
                    <a:pt x="66755" y="310903"/>
                  </a:moveTo>
                  <a:lnTo>
                    <a:pt x="42657" y="351101"/>
                  </a:lnTo>
                  <a:lnTo>
                    <a:pt x="45204" y="363016"/>
                  </a:lnTo>
                  <a:cubicBezTo>
                    <a:pt x="48567" y="378383"/>
                    <a:pt x="62150" y="389353"/>
                    <a:pt x="77881" y="389407"/>
                  </a:cubicBezTo>
                  <a:lnTo>
                    <a:pt x="113862" y="389407"/>
                  </a:lnTo>
                  <a:close/>
                  <a:moveTo>
                    <a:pt x="620435" y="300399"/>
                  </a:moveTo>
                  <a:lnTo>
                    <a:pt x="631728" y="319235"/>
                  </a:lnTo>
                  <a:lnTo>
                    <a:pt x="635767" y="300399"/>
                  </a:lnTo>
                  <a:close/>
                  <a:moveTo>
                    <a:pt x="486937" y="300399"/>
                  </a:moveTo>
                  <a:lnTo>
                    <a:pt x="534044" y="378903"/>
                  </a:lnTo>
                  <a:lnTo>
                    <a:pt x="581151" y="300399"/>
                  </a:lnTo>
                  <a:close/>
                  <a:moveTo>
                    <a:pt x="353425" y="300399"/>
                  </a:moveTo>
                  <a:lnTo>
                    <a:pt x="400533" y="378903"/>
                  </a:lnTo>
                  <a:lnTo>
                    <a:pt x="447640" y="300399"/>
                  </a:lnTo>
                  <a:close/>
                  <a:moveTo>
                    <a:pt x="219915" y="300399"/>
                  </a:moveTo>
                  <a:lnTo>
                    <a:pt x="267022" y="378903"/>
                  </a:lnTo>
                  <a:lnTo>
                    <a:pt x="314129" y="300399"/>
                  </a:lnTo>
                  <a:close/>
                  <a:moveTo>
                    <a:pt x="86404" y="300399"/>
                  </a:moveTo>
                  <a:lnTo>
                    <a:pt x="133511" y="378903"/>
                  </a:lnTo>
                  <a:lnTo>
                    <a:pt x="180618" y="300399"/>
                  </a:lnTo>
                  <a:close/>
                  <a:moveTo>
                    <a:pt x="31785" y="300399"/>
                  </a:moveTo>
                  <a:lnTo>
                    <a:pt x="35825" y="319235"/>
                  </a:lnTo>
                  <a:lnTo>
                    <a:pt x="47118" y="300399"/>
                  </a:lnTo>
                  <a:close/>
                  <a:moveTo>
                    <a:pt x="22251" y="255896"/>
                  </a:moveTo>
                  <a:lnTo>
                    <a:pt x="27024" y="278148"/>
                  </a:lnTo>
                  <a:lnTo>
                    <a:pt x="640529" y="278148"/>
                  </a:lnTo>
                  <a:lnTo>
                    <a:pt x="645301" y="255896"/>
                  </a:lnTo>
                  <a:lnTo>
                    <a:pt x="178014" y="255896"/>
                  </a:lnTo>
                  <a:close/>
                  <a:moveTo>
                    <a:pt x="216955" y="183778"/>
                  </a:moveTo>
                  <a:lnTo>
                    <a:pt x="189141" y="215575"/>
                  </a:lnTo>
                  <a:lnTo>
                    <a:pt x="189141" y="233644"/>
                  </a:lnTo>
                  <a:lnTo>
                    <a:pt x="478416" y="233644"/>
                  </a:lnTo>
                  <a:lnTo>
                    <a:pt x="478416" y="215575"/>
                  </a:lnTo>
                  <a:lnTo>
                    <a:pt x="450602" y="183778"/>
                  </a:lnTo>
                  <a:lnTo>
                    <a:pt x="420039" y="218724"/>
                  </a:lnTo>
                  <a:cubicBezTo>
                    <a:pt x="417862" y="221032"/>
                    <a:pt x="414831" y="222340"/>
                    <a:pt x="411660" y="222340"/>
                  </a:cubicBezTo>
                  <a:cubicBezTo>
                    <a:pt x="408489" y="222340"/>
                    <a:pt x="405459" y="221032"/>
                    <a:pt x="403282" y="218724"/>
                  </a:cubicBezTo>
                  <a:lnTo>
                    <a:pt x="372720" y="183778"/>
                  </a:lnTo>
                  <a:lnTo>
                    <a:pt x="342156" y="218724"/>
                  </a:lnTo>
                  <a:cubicBezTo>
                    <a:pt x="339981" y="221032"/>
                    <a:pt x="336949" y="222340"/>
                    <a:pt x="333778" y="222340"/>
                  </a:cubicBezTo>
                  <a:cubicBezTo>
                    <a:pt x="330606" y="222340"/>
                    <a:pt x="327576" y="221032"/>
                    <a:pt x="325400" y="218724"/>
                  </a:cubicBezTo>
                  <a:lnTo>
                    <a:pt x="294836" y="183778"/>
                  </a:lnTo>
                  <a:lnTo>
                    <a:pt x="264275" y="218724"/>
                  </a:lnTo>
                  <a:cubicBezTo>
                    <a:pt x="262097" y="221032"/>
                    <a:pt x="259068" y="222340"/>
                    <a:pt x="255896" y="222340"/>
                  </a:cubicBezTo>
                  <a:cubicBezTo>
                    <a:pt x="252724" y="222340"/>
                    <a:pt x="249694" y="221032"/>
                    <a:pt x="247517" y="218724"/>
                  </a:cubicBezTo>
                  <a:close/>
                  <a:moveTo>
                    <a:pt x="55630" y="144637"/>
                  </a:moveTo>
                  <a:cubicBezTo>
                    <a:pt x="52461" y="148851"/>
                    <a:pt x="48715" y="152595"/>
                    <a:pt x="44504" y="155762"/>
                  </a:cubicBezTo>
                  <a:cubicBezTo>
                    <a:pt x="48717" y="158929"/>
                    <a:pt x="52461" y="162675"/>
                    <a:pt x="55630" y="166888"/>
                  </a:cubicBezTo>
                  <a:cubicBezTo>
                    <a:pt x="58796" y="162675"/>
                    <a:pt x="62542" y="158930"/>
                    <a:pt x="66755" y="155762"/>
                  </a:cubicBezTo>
                  <a:cubicBezTo>
                    <a:pt x="62542" y="152595"/>
                    <a:pt x="58798" y="148849"/>
                    <a:pt x="55630" y="144637"/>
                  </a:cubicBezTo>
                  <a:close/>
                  <a:moveTo>
                    <a:pt x="600800" y="144636"/>
                  </a:moveTo>
                  <a:cubicBezTo>
                    <a:pt x="597634" y="148850"/>
                    <a:pt x="593888" y="152595"/>
                    <a:pt x="589675" y="155762"/>
                  </a:cubicBezTo>
                  <a:cubicBezTo>
                    <a:pt x="593888" y="158929"/>
                    <a:pt x="597632" y="162675"/>
                    <a:pt x="600800" y="166887"/>
                  </a:cubicBezTo>
                  <a:cubicBezTo>
                    <a:pt x="603967" y="162675"/>
                    <a:pt x="607713" y="158930"/>
                    <a:pt x="611926" y="155762"/>
                  </a:cubicBezTo>
                  <a:cubicBezTo>
                    <a:pt x="607713" y="152595"/>
                    <a:pt x="603969" y="148849"/>
                    <a:pt x="600800" y="144636"/>
                  </a:cubicBezTo>
                  <a:close/>
                  <a:moveTo>
                    <a:pt x="600800" y="100135"/>
                  </a:moveTo>
                  <a:cubicBezTo>
                    <a:pt x="606945" y="100135"/>
                    <a:pt x="611926" y="105115"/>
                    <a:pt x="611926" y="111260"/>
                  </a:cubicBezTo>
                  <a:cubicBezTo>
                    <a:pt x="611926" y="129693"/>
                    <a:pt x="626870" y="144638"/>
                    <a:pt x="645304" y="144638"/>
                  </a:cubicBezTo>
                  <a:cubicBezTo>
                    <a:pt x="651447" y="144638"/>
                    <a:pt x="656430" y="149618"/>
                    <a:pt x="656430" y="155763"/>
                  </a:cubicBezTo>
                  <a:cubicBezTo>
                    <a:pt x="656430" y="161907"/>
                    <a:pt x="651449" y="166889"/>
                    <a:pt x="645304" y="166889"/>
                  </a:cubicBezTo>
                  <a:cubicBezTo>
                    <a:pt x="626870" y="166889"/>
                    <a:pt x="611926" y="181832"/>
                    <a:pt x="611926" y="200266"/>
                  </a:cubicBezTo>
                  <a:cubicBezTo>
                    <a:pt x="611926" y="206411"/>
                    <a:pt x="606945" y="211392"/>
                    <a:pt x="600800" y="211392"/>
                  </a:cubicBezTo>
                  <a:cubicBezTo>
                    <a:pt x="594656" y="211392"/>
                    <a:pt x="589675" y="206411"/>
                    <a:pt x="589675" y="200266"/>
                  </a:cubicBezTo>
                  <a:cubicBezTo>
                    <a:pt x="589675" y="181833"/>
                    <a:pt x="574731" y="166889"/>
                    <a:pt x="556296" y="166889"/>
                  </a:cubicBezTo>
                  <a:cubicBezTo>
                    <a:pt x="550151" y="166889"/>
                    <a:pt x="545170" y="161908"/>
                    <a:pt x="545171" y="155763"/>
                  </a:cubicBezTo>
                  <a:cubicBezTo>
                    <a:pt x="545171" y="149620"/>
                    <a:pt x="550151" y="144638"/>
                    <a:pt x="556296" y="144638"/>
                  </a:cubicBezTo>
                  <a:cubicBezTo>
                    <a:pt x="574731" y="144638"/>
                    <a:pt x="589675" y="129695"/>
                    <a:pt x="589675" y="111260"/>
                  </a:cubicBezTo>
                  <a:cubicBezTo>
                    <a:pt x="589675" y="105115"/>
                    <a:pt x="594656" y="100135"/>
                    <a:pt x="600800" y="100135"/>
                  </a:cubicBezTo>
                  <a:close/>
                  <a:moveTo>
                    <a:pt x="55628" y="100134"/>
                  </a:moveTo>
                  <a:cubicBezTo>
                    <a:pt x="61772" y="100134"/>
                    <a:pt x="66754" y="105114"/>
                    <a:pt x="66754" y="111259"/>
                  </a:cubicBezTo>
                  <a:cubicBezTo>
                    <a:pt x="66754" y="129692"/>
                    <a:pt x="81698" y="144637"/>
                    <a:pt x="100131" y="144637"/>
                  </a:cubicBezTo>
                  <a:cubicBezTo>
                    <a:pt x="106276" y="144637"/>
                    <a:pt x="111257" y="149617"/>
                    <a:pt x="111257" y="155762"/>
                  </a:cubicBezTo>
                  <a:cubicBezTo>
                    <a:pt x="111257" y="161906"/>
                    <a:pt x="106276" y="166888"/>
                    <a:pt x="100131" y="166888"/>
                  </a:cubicBezTo>
                  <a:cubicBezTo>
                    <a:pt x="81698" y="166888"/>
                    <a:pt x="66754" y="181831"/>
                    <a:pt x="66754" y="200265"/>
                  </a:cubicBezTo>
                  <a:cubicBezTo>
                    <a:pt x="66754" y="206410"/>
                    <a:pt x="61772" y="211391"/>
                    <a:pt x="55628" y="211391"/>
                  </a:cubicBezTo>
                  <a:cubicBezTo>
                    <a:pt x="49485" y="211391"/>
                    <a:pt x="44503" y="206410"/>
                    <a:pt x="44503" y="200265"/>
                  </a:cubicBezTo>
                  <a:cubicBezTo>
                    <a:pt x="44503" y="181832"/>
                    <a:pt x="29558" y="166888"/>
                    <a:pt x="11125" y="166888"/>
                  </a:cubicBezTo>
                  <a:cubicBezTo>
                    <a:pt x="4981" y="166888"/>
                    <a:pt x="0" y="161907"/>
                    <a:pt x="0" y="155762"/>
                  </a:cubicBezTo>
                  <a:cubicBezTo>
                    <a:pt x="0" y="149619"/>
                    <a:pt x="4980" y="144637"/>
                    <a:pt x="11125" y="144637"/>
                  </a:cubicBezTo>
                  <a:cubicBezTo>
                    <a:pt x="19978" y="144637"/>
                    <a:pt x="28467" y="141120"/>
                    <a:pt x="34727" y="134861"/>
                  </a:cubicBezTo>
                  <a:cubicBezTo>
                    <a:pt x="40986" y="128601"/>
                    <a:pt x="44503" y="120112"/>
                    <a:pt x="44503" y="111259"/>
                  </a:cubicBezTo>
                  <a:cubicBezTo>
                    <a:pt x="44503" y="105114"/>
                    <a:pt x="49485" y="100134"/>
                    <a:pt x="55628" y="100134"/>
                  </a:cubicBezTo>
                  <a:close/>
                  <a:moveTo>
                    <a:pt x="541909" y="70016"/>
                  </a:moveTo>
                  <a:lnTo>
                    <a:pt x="545169" y="73276"/>
                  </a:lnTo>
                  <a:lnTo>
                    <a:pt x="548429" y="70016"/>
                  </a:lnTo>
                  <a:cubicBezTo>
                    <a:pt x="552794" y="65800"/>
                    <a:pt x="559733" y="65859"/>
                    <a:pt x="564025" y="70152"/>
                  </a:cubicBezTo>
                  <a:cubicBezTo>
                    <a:pt x="568317" y="74443"/>
                    <a:pt x="568377" y="81383"/>
                    <a:pt x="564160" y="85748"/>
                  </a:cubicBezTo>
                  <a:lnTo>
                    <a:pt x="560901" y="89007"/>
                  </a:lnTo>
                  <a:lnTo>
                    <a:pt x="564160" y="92267"/>
                  </a:lnTo>
                  <a:cubicBezTo>
                    <a:pt x="568377" y="96632"/>
                    <a:pt x="568317" y="103571"/>
                    <a:pt x="564025" y="107863"/>
                  </a:cubicBezTo>
                  <a:cubicBezTo>
                    <a:pt x="559734" y="112155"/>
                    <a:pt x="552794" y="112215"/>
                    <a:pt x="548429" y="107999"/>
                  </a:cubicBezTo>
                  <a:lnTo>
                    <a:pt x="545169" y="104739"/>
                  </a:lnTo>
                  <a:lnTo>
                    <a:pt x="541909" y="107999"/>
                  </a:lnTo>
                  <a:cubicBezTo>
                    <a:pt x="537565" y="112342"/>
                    <a:pt x="530522" y="112342"/>
                    <a:pt x="526178" y="107999"/>
                  </a:cubicBezTo>
                  <a:cubicBezTo>
                    <a:pt x="521835" y="103655"/>
                    <a:pt x="521835" y="96611"/>
                    <a:pt x="526178" y="92267"/>
                  </a:cubicBezTo>
                  <a:lnTo>
                    <a:pt x="529437" y="89007"/>
                  </a:lnTo>
                  <a:lnTo>
                    <a:pt x="526178" y="85748"/>
                  </a:lnTo>
                  <a:cubicBezTo>
                    <a:pt x="521961" y="81383"/>
                    <a:pt x="522022" y="74444"/>
                    <a:pt x="526313" y="70152"/>
                  </a:cubicBezTo>
                  <a:cubicBezTo>
                    <a:pt x="530604" y="65859"/>
                    <a:pt x="537544" y="65800"/>
                    <a:pt x="541909" y="70016"/>
                  </a:cubicBezTo>
                  <a:close/>
                  <a:moveTo>
                    <a:pt x="108000" y="70015"/>
                  </a:moveTo>
                  <a:lnTo>
                    <a:pt x="111259" y="73274"/>
                  </a:lnTo>
                  <a:lnTo>
                    <a:pt x="114519" y="70015"/>
                  </a:lnTo>
                  <a:cubicBezTo>
                    <a:pt x="118863" y="65672"/>
                    <a:pt x="125907" y="65672"/>
                    <a:pt x="130251" y="70015"/>
                  </a:cubicBezTo>
                  <a:cubicBezTo>
                    <a:pt x="134594" y="74360"/>
                    <a:pt x="134594" y="81402"/>
                    <a:pt x="130251" y="85746"/>
                  </a:cubicBezTo>
                  <a:lnTo>
                    <a:pt x="126991" y="89006"/>
                  </a:lnTo>
                  <a:lnTo>
                    <a:pt x="130251" y="92266"/>
                  </a:lnTo>
                  <a:cubicBezTo>
                    <a:pt x="134467" y="96631"/>
                    <a:pt x="134407" y="103570"/>
                    <a:pt x="130115" y="107862"/>
                  </a:cubicBezTo>
                  <a:cubicBezTo>
                    <a:pt x="125824" y="112154"/>
                    <a:pt x="118884" y="112214"/>
                    <a:pt x="114519" y="107997"/>
                  </a:cubicBezTo>
                  <a:lnTo>
                    <a:pt x="111259" y="104738"/>
                  </a:lnTo>
                  <a:lnTo>
                    <a:pt x="108000" y="107997"/>
                  </a:lnTo>
                  <a:cubicBezTo>
                    <a:pt x="105206" y="110889"/>
                    <a:pt x="101069" y="112050"/>
                    <a:pt x="97180" y="111031"/>
                  </a:cubicBezTo>
                  <a:cubicBezTo>
                    <a:pt x="93290" y="110013"/>
                    <a:pt x="90252" y="106976"/>
                    <a:pt x="89234" y="103086"/>
                  </a:cubicBezTo>
                  <a:cubicBezTo>
                    <a:pt x="88216" y="99195"/>
                    <a:pt x="89376" y="95058"/>
                    <a:pt x="92268" y="92266"/>
                  </a:cubicBezTo>
                  <a:lnTo>
                    <a:pt x="95528" y="89006"/>
                  </a:lnTo>
                  <a:lnTo>
                    <a:pt x="92268" y="85746"/>
                  </a:lnTo>
                  <a:cubicBezTo>
                    <a:pt x="88052" y="81381"/>
                    <a:pt x="88111" y="74442"/>
                    <a:pt x="92404" y="70150"/>
                  </a:cubicBezTo>
                  <a:cubicBezTo>
                    <a:pt x="96695" y="65858"/>
                    <a:pt x="103635" y="65798"/>
                    <a:pt x="108000" y="70015"/>
                  </a:cubicBezTo>
                  <a:close/>
                  <a:moveTo>
                    <a:pt x="333777" y="22252"/>
                  </a:moveTo>
                  <a:cubicBezTo>
                    <a:pt x="253933" y="22343"/>
                    <a:pt x="189232" y="87046"/>
                    <a:pt x="189138" y="166888"/>
                  </a:cubicBezTo>
                  <a:lnTo>
                    <a:pt x="189138" y="181808"/>
                  </a:lnTo>
                  <a:lnTo>
                    <a:pt x="208575" y="159556"/>
                  </a:lnTo>
                  <a:cubicBezTo>
                    <a:pt x="210750" y="157245"/>
                    <a:pt x="213782" y="155935"/>
                    <a:pt x="216954" y="155935"/>
                  </a:cubicBezTo>
                  <a:cubicBezTo>
                    <a:pt x="220126" y="155935"/>
                    <a:pt x="223159" y="157245"/>
                    <a:pt x="225332" y="159556"/>
                  </a:cubicBezTo>
                  <a:lnTo>
                    <a:pt x="255895" y="194491"/>
                  </a:lnTo>
                  <a:lnTo>
                    <a:pt x="286457" y="159556"/>
                  </a:lnTo>
                  <a:cubicBezTo>
                    <a:pt x="288632" y="157245"/>
                    <a:pt x="291663" y="155935"/>
                    <a:pt x="294835" y="155935"/>
                  </a:cubicBezTo>
                  <a:cubicBezTo>
                    <a:pt x="298007" y="155935"/>
                    <a:pt x="301041" y="157245"/>
                    <a:pt x="303214" y="159556"/>
                  </a:cubicBezTo>
                  <a:lnTo>
                    <a:pt x="333777" y="194491"/>
                  </a:lnTo>
                  <a:lnTo>
                    <a:pt x="364336" y="159556"/>
                  </a:lnTo>
                  <a:cubicBezTo>
                    <a:pt x="366511" y="157245"/>
                    <a:pt x="369543" y="155935"/>
                    <a:pt x="372715" y="155935"/>
                  </a:cubicBezTo>
                  <a:cubicBezTo>
                    <a:pt x="375887" y="155935"/>
                    <a:pt x="378921" y="157245"/>
                    <a:pt x="381093" y="159556"/>
                  </a:cubicBezTo>
                  <a:lnTo>
                    <a:pt x="411657" y="194491"/>
                  </a:lnTo>
                  <a:lnTo>
                    <a:pt x="442219" y="159523"/>
                  </a:lnTo>
                  <a:cubicBezTo>
                    <a:pt x="444394" y="157213"/>
                    <a:pt x="447426" y="155902"/>
                    <a:pt x="450598" y="155902"/>
                  </a:cubicBezTo>
                  <a:cubicBezTo>
                    <a:pt x="453770" y="155902"/>
                    <a:pt x="456802" y="157213"/>
                    <a:pt x="458976" y="159523"/>
                  </a:cubicBezTo>
                  <a:lnTo>
                    <a:pt x="478414" y="181775"/>
                  </a:lnTo>
                  <a:lnTo>
                    <a:pt x="478414" y="166888"/>
                  </a:lnTo>
                  <a:cubicBezTo>
                    <a:pt x="478322" y="87046"/>
                    <a:pt x="413620" y="22344"/>
                    <a:pt x="333777" y="22252"/>
                  </a:cubicBezTo>
                  <a:close/>
                  <a:moveTo>
                    <a:pt x="333777" y="0"/>
                  </a:moveTo>
                  <a:cubicBezTo>
                    <a:pt x="425947" y="0"/>
                    <a:pt x="500666" y="74719"/>
                    <a:pt x="500666" y="166888"/>
                  </a:cubicBezTo>
                  <a:lnTo>
                    <a:pt x="500666" y="233644"/>
                  </a:lnTo>
                  <a:lnTo>
                    <a:pt x="645301" y="233644"/>
                  </a:lnTo>
                  <a:cubicBezTo>
                    <a:pt x="652013" y="233657"/>
                    <a:pt x="658359" y="236697"/>
                    <a:pt x="662573" y="241918"/>
                  </a:cubicBezTo>
                  <a:cubicBezTo>
                    <a:pt x="666787" y="247138"/>
                    <a:pt x="668422" y="253983"/>
                    <a:pt x="667019" y="260545"/>
                  </a:cubicBezTo>
                  <a:lnTo>
                    <a:pt x="644065" y="367678"/>
                  </a:lnTo>
                  <a:cubicBezTo>
                    <a:pt x="638472" y="393266"/>
                    <a:pt x="615865" y="411543"/>
                    <a:pt x="589672" y="411658"/>
                  </a:cubicBezTo>
                  <a:lnTo>
                    <a:pt x="567420" y="411658"/>
                  </a:lnTo>
                  <a:lnTo>
                    <a:pt x="567420" y="424364"/>
                  </a:lnTo>
                  <a:cubicBezTo>
                    <a:pt x="589120" y="429966"/>
                    <a:pt x="603267" y="450830"/>
                    <a:pt x="600443" y="473061"/>
                  </a:cubicBezTo>
                  <a:cubicBezTo>
                    <a:pt x="597619" y="495293"/>
                    <a:pt x="578705" y="511957"/>
                    <a:pt x="556295" y="511957"/>
                  </a:cubicBezTo>
                  <a:cubicBezTo>
                    <a:pt x="533885" y="511957"/>
                    <a:pt x="514970" y="495293"/>
                    <a:pt x="512145" y="473061"/>
                  </a:cubicBezTo>
                  <a:cubicBezTo>
                    <a:pt x="509322" y="450830"/>
                    <a:pt x="523470" y="429966"/>
                    <a:pt x="545169" y="424364"/>
                  </a:cubicBezTo>
                  <a:lnTo>
                    <a:pt x="545169" y="411658"/>
                  </a:lnTo>
                  <a:lnTo>
                    <a:pt x="456161" y="411658"/>
                  </a:lnTo>
                  <a:lnTo>
                    <a:pt x="456161" y="424364"/>
                  </a:lnTo>
                  <a:cubicBezTo>
                    <a:pt x="477861" y="429966"/>
                    <a:pt x="492008" y="450830"/>
                    <a:pt x="489185" y="473061"/>
                  </a:cubicBezTo>
                  <a:cubicBezTo>
                    <a:pt x="486360" y="495293"/>
                    <a:pt x="467446" y="511957"/>
                    <a:pt x="445036" y="511957"/>
                  </a:cubicBezTo>
                  <a:cubicBezTo>
                    <a:pt x="422626" y="511957"/>
                    <a:pt x="403711" y="495293"/>
                    <a:pt x="400886" y="473061"/>
                  </a:cubicBezTo>
                  <a:cubicBezTo>
                    <a:pt x="398062" y="450830"/>
                    <a:pt x="412210" y="429966"/>
                    <a:pt x="433910" y="424364"/>
                  </a:cubicBezTo>
                  <a:lnTo>
                    <a:pt x="433910" y="411658"/>
                  </a:lnTo>
                  <a:lnTo>
                    <a:pt x="344901" y="411658"/>
                  </a:lnTo>
                  <a:lnTo>
                    <a:pt x="344901" y="424364"/>
                  </a:lnTo>
                  <a:cubicBezTo>
                    <a:pt x="366601" y="429966"/>
                    <a:pt x="380749" y="450830"/>
                    <a:pt x="377924" y="473061"/>
                  </a:cubicBezTo>
                  <a:cubicBezTo>
                    <a:pt x="375099" y="495293"/>
                    <a:pt x="356186" y="511957"/>
                    <a:pt x="333776" y="511957"/>
                  </a:cubicBezTo>
                  <a:cubicBezTo>
                    <a:pt x="311366" y="511957"/>
                    <a:pt x="292451" y="495293"/>
                    <a:pt x="289626" y="473061"/>
                  </a:cubicBezTo>
                  <a:cubicBezTo>
                    <a:pt x="286802" y="450830"/>
                    <a:pt x="300951" y="429966"/>
                    <a:pt x="322649" y="424364"/>
                  </a:cubicBezTo>
                  <a:lnTo>
                    <a:pt x="322649" y="411658"/>
                  </a:lnTo>
                  <a:lnTo>
                    <a:pt x="233643" y="411658"/>
                  </a:lnTo>
                  <a:lnTo>
                    <a:pt x="233643" y="424364"/>
                  </a:lnTo>
                  <a:cubicBezTo>
                    <a:pt x="255341" y="429966"/>
                    <a:pt x="269490" y="450830"/>
                    <a:pt x="266666" y="473061"/>
                  </a:cubicBezTo>
                  <a:cubicBezTo>
                    <a:pt x="263841" y="495293"/>
                    <a:pt x="244926" y="511957"/>
                    <a:pt x="222517" y="511957"/>
                  </a:cubicBezTo>
                  <a:cubicBezTo>
                    <a:pt x="200107" y="511957"/>
                    <a:pt x="181193" y="495293"/>
                    <a:pt x="178369" y="473061"/>
                  </a:cubicBezTo>
                  <a:cubicBezTo>
                    <a:pt x="175543" y="450830"/>
                    <a:pt x="189692" y="429966"/>
                    <a:pt x="211391" y="424364"/>
                  </a:cubicBezTo>
                  <a:lnTo>
                    <a:pt x="211391" y="411658"/>
                  </a:lnTo>
                  <a:lnTo>
                    <a:pt x="122384" y="411658"/>
                  </a:lnTo>
                  <a:lnTo>
                    <a:pt x="122384" y="424364"/>
                  </a:lnTo>
                  <a:cubicBezTo>
                    <a:pt x="144083" y="429966"/>
                    <a:pt x="158231" y="450830"/>
                    <a:pt x="155406" y="473061"/>
                  </a:cubicBezTo>
                  <a:cubicBezTo>
                    <a:pt x="152583" y="495293"/>
                    <a:pt x="133668" y="511957"/>
                    <a:pt x="111258" y="511957"/>
                  </a:cubicBezTo>
                  <a:cubicBezTo>
                    <a:pt x="88848" y="511957"/>
                    <a:pt x="69934" y="495293"/>
                    <a:pt x="67110" y="473061"/>
                  </a:cubicBezTo>
                  <a:cubicBezTo>
                    <a:pt x="64286" y="450830"/>
                    <a:pt x="78433" y="429966"/>
                    <a:pt x="100133" y="424364"/>
                  </a:cubicBezTo>
                  <a:lnTo>
                    <a:pt x="100133" y="411658"/>
                  </a:lnTo>
                  <a:lnTo>
                    <a:pt x="77882" y="411658"/>
                  </a:lnTo>
                  <a:cubicBezTo>
                    <a:pt x="51676" y="411560"/>
                    <a:pt x="29053" y="393278"/>
                    <a:pt x="23454" y="367678"/>
                  </a:cubicBezTo>
                  <a:lnTo>
                    <a:pt x="502" y="260557"/>
                  </a:lnTo>
                  <a:cubicBezTo>
                    <a:pt x="-906" y="253987"/>
                    <a:pt x="730" y="247134"/>
                    <a:pt x="4953" y="241909"/>
                  </a:cubicBezTo>
                  <a:cubicBezTo>
                    <a:pt x="9176" y="236683"/>
                    <a:pt x="15533" y="233646"/>
                    <a:pt x="22252" y="233644"/>
                  </a:cubicBezTo>
                  <a:lnTo>
                    <a:pt x="166888" y="233644"/>
                  </a:lnTo>
                  <a:lnTo>
                    <a:pt x="166888" y="166888"/>
                  </a:lnTo>
                  <a:cubicBezTo>
                    <a:pt x="166888" y="74719"/>
                    <a:pt x="241608" y="0"/>
                    <a:pt x="333777" y="0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167B1C6-FEEC-F39E-C449-9AFCD3AD3A77}"/>
                </a:ext>
              </a:extLst>
            </p:cNvPr>
            <p:cNvSpPr/>
            <p:nvPr/>
          </p:nvSpPr>
          <p:spPr>
            <a:xfrm>
              <a:off x="3233020" y="2853127"/>
              <a:ext cx="667513" cy="533642"/>
            </a:xfrm>
            <a:custGeom>
              <a:avLst/>
              <a:gdLst>
                <a:gd name="connsiteX0" fmla="*/ 237010 w 667513"/>
                <a:gd name="connsiteY0" fmla="*/ 369967 h 533642"/>
                <a:gd name="connsiteX1" fmla="*/ 252746 w 667513"/>
                <a:gd name="connsiteY1" fmla="*/ 369967 h 533642"/>
                <a:gd name="connsiteX2" fmla="*/ 263875 w 667513"/>
                <a:gd name="connsiteY2" fmla="*/ 381095 h 533642"/>
                <a:gd name="connsiteX3" fmla="*/ 263738 w 667513"/>
                <a:gd name="connsiteY3" fmla="*/ 396696 h 533642"/>
                <a:gd name="connsiteX4" fmla="*/ 248138 w 667513"/>
                <a:gd name="connsiteY4" fmla="*/ 396832 h 533642"/>
                <a:gd name="connsiteX5" fmla="*/ 244877 w 667513"/>
                <a:gd name="connsiteY5" fmla="*/ 393571 h 533642"/>
                <a:gd name="connsiteX6" fmla="*/ 241617 w 667513"/>
                <a:gd name="connsiteY6" fmla="*/ 396832 h 533642"/>
                <a:gd name="connsiteX7" fmla="*/ 226016 w 667513"/>
                <a:gd name="connsiteY7" fmla="*/ 396696 h 533642"/>
                <a:gd name="connsiteX8" fmla="*/ 225881 w 667513"/>
                <a:gd name="connsiteY8" fmla="*/ 381095 h 533642"/>
                <a:gd name="connsiteX9" fmla="*/ 289394 w 667513"/>
                <a:gd name="connsiteY9" fmla="*/ 344448 h 533642"/>
                <a:gd name="connsiteX10" fmla="*/ 300523 w 667513"/>
                <a:gd name="connsiteY10" fmla="*/ 355576 h 533642"/>
                <a:gd name="connsiteX11" fmla="*/ 289394 w 667513"/>
                <a:gd name="connsiteY11" fmla="*/ 366705 h 533642"/>
                <a:gd name="connsiteX12" fmla="*/ 278266 w 667513"/>
                <a:gd name="connsiteY12" fmla="*/ 355576 h 533642"/>
                <a:gd name="connsiteX13" fmla="*/ 289394 w 667513"/>
                <a:gd name="connsiteY13" fmla="*/ 344448 h 533642"/>
                <a:gd name="connsiteX14" fmla="*/ 200361 w 667513"/>
                <a:gd name="connsiteY14" fmla="*/ 344448 h 533642"/>
                <a:gd name="connsiteX15" fmla="*/ 211491 w 667513"/>
                <a:gd name="connsiteY15" fmla="*/ 355576 h 533642"/>
                <a:gd name="connsiteX16" fmla="*/ 200361 w 667513"/>
                <a:gd name="connsiteY16" fmla="*/ 366705 h 533642"/>
                <a:gd name="connsiteX17" fmla="*/ 189233 w 667513"/>
                <a:gd name="connsiteY17" fmla="*/ 355576 h 533642"/>
                <a:gd name="connsiteX18" fmla="*/ 200361 w 667513"/>
                <a:gd name="connsiteY18" fmla="*/ 344448 h 533642"/>
                <a:gd name="connsiteX19" fmla="*/ 242119 w 667513"/>
                <a:gd name="connsiteY19" fmla="*/ 244284 h 533642"/>
                <a:gd name="connsiteX20" fmla="*/ 158490 w 667513"/>
                <a:gd name="connsiteY20" fmla="*/ 311406 h 533642"/>
                <a:gd name="connsiteX21" fmla="*/ 200173 w 667513"/>
                <a:gd name="connsiteY21" fmla="*/ 410208 h 533642"/>
                <a:gd name="connsiteX22" fmla="*/ 211491 w 667513"/>
                <a:gd name="connsiteY22" fmla="*/ 429507 h 533642"/>
                <a:gd name="connsiteX23" fmla="*/ 211491 w 667513"/>
                <a:gd name="connsiteY23" fmla="*/ 444609 h 533642"/>
                <a:gd name="connsiteX24" fmla="*/ 233749 w 667513"/>
                <a:gd name="connsiteY24" fmla="*/ 444609 h 533642"/>
                <a:gd name="connsiteX25" fmla="*/ 233749 w 667513"/>
                <a:gd name="connsiteY25" fmla="*/ 433480 h 533642"/>
                <a:gd name="connsiteX26" fmla="*/ 244878 w 667513"/>
                <a:gd name="connsiteY26" fmla="*/ 422352 h 533642"/>
                <a:gd name="connsiteX27" fmla="*/ 256007 w 667513"/>
                <a:gd name="connsiteY27" fmla="*/ 433480 h 533642"/>
                <a:gd name="connsiteX28" fmla="*/ 256007 w 667513"/>
                <a:gd name="connsiteY28" fmla="*/ 444609 h 533642"/>
                <a:gd name="connsiteX29" fmla="*/ 278266 w 667513"/>
                <a:gd name="connsiteY29" fmla="*/ 444609 h 533642"/>
                <a:gd name="connsiteX30" fmla="*/ 278266 w 667513"/>
                <a:gd name="connsiteY30" fmla="*/ 429540 h 533642"/>
                <a:gd name="connsiteX31" fmla="*/ 289617 w 667513"/>
                <a:gd name="connsiteY31" fmla="*/ 410198 h 533642"/>
                <a:gd name="connsiteX32" fmla="*/ 333934 w 667513"/>
                <a:gd name="connsiteY32" fmla="*/ 333317 h 533642"/>
                <a:gd name="connsiteX33" fmla="*/ 244900 w 667513"/>
                <a:gd name="connsiteY33" fmla="*/ 244284 h 533642"/>
                <a:gd name="connsiteX34" fmla="*/ 241439 w 667513"/>
                <a:gd name="connsiteY34" fmla="*/ 222027 h 533642"/>
                <a:gd name="connsiteX35" fmla="*/ 322368 w 667513"/>
                <a:gd name="connsiteY35" fmla="*/ 253382 h 533642"/>
                <a:gd name="connsiteX36" fmla="*/ 356170 w 667513"/>
                <a:gd name="connsiteY36" fmla="*/ 333319 h 533642"/>
                <a:gd name="connsiteX37" fmla="*/ 300803 w 667513"/>
                <a:gd name="connsiteY37" fmla="*/ 429431 h 533642"/>
                <a:gd name="connsiteX38" fmla="*/ 300525 w 667513"/>
                <a:gd name="connsiteY38" fmla="*/ 444610 h 533642"/>
                <a:gd name="connsiteX39" fmla="*/ 278267 w 667513"/>
                <a:gd name="connsiteY39" fmla="*/ 466869 h 533642"/>
                <a:gd name="connsiteX40" fmla="*/ 211492 w 667513"/>
                <a:gd name="connsiteY40" fmla="*/ 466869 h 533642"/>
                <a:gd name="connsiteX41" fmla="*/ 189234 w 667513"/>
                <a:gd name="connsiteY41" fmla="*/ 444610 h 533642"/>
                <a:gd name="connsiteX42" fmla="*/ 189234 w 667513"/>
                <a:gd name="connsiteY42" fmla="*/ 429508 h 533642"/>
                <a:gd name="connsiteX43" fmla="*/ 189232 w 667513"/>
                <a:gd name="connsiteY43" fmla="*/ 429508 h 533642"/>
                <a:gd name="connsiteX44" fmla="*/ 136864 w 667513"/>
                <a:gd name="connsiteY44" fmla="*/ 306022 h 533642"/>
                <a:gd name="connsiteX45" fmla="*/ 241439 w 667513"/>
                <a:gd name="connsiteY45" fmla="*/ 222027 h 533642"/>
                <a:gd name="connsiteX46" fmla="*/ 111327 w 667513"/>
                <a:gd name="connsiteY46" fmla="*/ 199768 h 533642"/>
                <a:gd name="connsiteX47" fmla="*/ 100199 w 667513"/>
                <a:gd name="connsiteY47" fmla="*/ 210897 h 533642"/>
                <a:gd name="connsiteX48" fmla="*/ 100199 w 667513"/>
                <a:gd name="connsiteY48" fmla="*/ 366706 h 533642"/>
                <a:gd name="connsiteX49" fmla="*/ 244878 w 667513"/>
                <a:gd name="connsiteY49" fmla="*/ 511384 h 533642"/>
                <a:gd name="connsiteX50" fmla="*/ 389557 w 667513"/>
                <a:gd name="connsiteY50" fmla="*/ 366706 h 533642"/>
                <a:gd name="connsiteX51" fmla="*/ 389557 w 667513"/>
                <a:gd name="connsiteY51" fmla="*/ 210897 h 533642"/>
                <a:gd name="connsiteX52" fmla="*/ 378428 w 667513"/>
                <a:gd name="connsiteY52" fmla="*/ 199768 h 533642"/>
                <a:gd name="connsiteX53" fmla="*/ 32756 w 667513"/>
                <a:gd name="connsiteY53" fmla="*/ 188638 h 533642"/>
                <a:gd name="connsiteX54" fmla="*/ 25200 w 667513"/>
                <a:gd name="connsiteY54" fmla="*/ 192322 h 533642"/>
                <a:gd name="connsiteX55" fmla="*/ 22277 w 667513"/>
                <a:gd name="connsiteY55" fmla="*/ 200325 h 533642"/>
                <a:gd name="connsiteX56" fmla="*/ 25968 w 667513"/>
                <a:gd name="connsiteY56" fmla="*/ 208004 h 533642"/>
                <a:gd name="connsiteX57" fmla="*/ 77941 w 667513"/>
                <a:gd name="connsiteY57" fmla="*/ 232186 h 533642"/>
                <a:gd name="connsiteX58" fmla="*/ 77941 w 667513"/>
                <a:gd name="connsiteY58" fmla="*/ 210897 h 533642"/>
                <a:gd name="connsiteX59" fmla="*/ 78064 w 667513"/>
                <a:gd name="connsiteY59" fmla="*/ 209694 h 533642"/>
                <a:gd name="connsiteX60" fmla="*/ 40825 w 667513"/>
                <a:gd name="connsiteY60" fmla="*/ 191498 h 533642"/>
                <a:gd name="connsiteX61" fmla="*/ 32756 w 667513"/>
                <a:gd name="connsiteY61" fmla="*/ 188638 h 533642"/>
                <a:gd name="connsiteX62" fmla="*/ 633673 w 667513"/>
                <a:gd name="connsiteY62" fmla="*/ 21336 h 533642"/>
                <a:gd name="connsiteX63" fmla="*/ 624383 w 667513"/>
                <a:gd name="connsiteY63" fmla="*/ 27946 h 533642"/>
                <a:gd name="connsiteX64" fmla="*/ 410702 w 667513"/>
                <a:gd name="connsiteY64" fmla="*/ 202907 h 533642"/>
                <a:gd name="connsiteX65" fmla="*/ 411815 w 667513"/>
                <a:gd name="connsiteY65" fmla="*/ 210898 h 533642"/>
                <a:gd name="connsiteX66" fmla="*/ 411815 w 667513"/>
                <a:gd name="connsiteY66" fmla="*/ 225532 h 533642"/>
                <a:gd name="connsiteX67" fmla="*/ 644338 w 667513"/>
                <a:gd name="connsiteY67" fmla="*/ 37763 h 533642"/>
                <a:gd name="connsiteX68" fmla="*/ 643904 w 667513"/>
                <a:gd name="connsiteY68" fmla="*/ 26369 h 533642"/>
                <a:gd name="connsiteX69" fmla="*/ 633673 w 667513"/>
                <a:gd name="connsiteY69" fmla="*/ 21336 h 533642"/>
                <a:gd name="connsiteX70" fmla="*/ 623809 w 667513"/>
                <a:gd name="connsiteY70" fmla="*/ 1640 h 533642"/>
                <a:gd name="connsiteX71" fmla="*/ 649003 w 667513"/>
                <a:gd name="connsiteY71" fmla="*/ 3508 h 533642"/>
                <a:gd name="connsiteX72" fmla="*/ 664282 w 667513"/>
                <a:gd name="connsiteY72" fmla="*/ 47711 h 533642"/>
                <a:gd name="connsiteX73" fmla="*/ 411817 w 667513"/>
                <a:gd name="connsiteY73" fmla="*/ 248381 h 533642"/>
                <a:gd name="connsiteX74" fmla="*/ 411817 w 667513"/>
                <a:gd name="connsiteY74" fmla="*/ 366706 h 533642"/>
                <a:gd name="connsiteX75" fmla="*/ 244880 w 667513"/>
                <a:gd name="connsiteY75" fmla="*/ 533642 h 533642"/>
                <a:gd name="connsiteX76" fmla="*/ 77943 w 667513"/>
                <a:gd name="connsiteY76" fmla="*/ 366706 h 533642"/>
                <a:gd name="connsiteX77" fmla="*/ 77943 w 667513"/>
                <a:gd name="connsiteY77" fmla="*/ 254690 h 533642"/>
                <a:gd name="connsiteX78" fmla="*/ 11168 w 667513"/>
                <a:gd name="connsiteY78" fmla="*/ 224642 h 533642"/>
                <a:gd name="connsiteX79" fmla="*/ 50 w 667513"/>
                <a:gd name="connsiteY79" fmla="*/ 201614 h 533642"/>
                <a:gd name="connsiteX80" fmla="*/ 8586 w 667513"/>
                <a:gd name="connsiteY80" fmla="*/ 177509 h 533642"/>
                <a:gd name="connsiteX81" fmla="*/ 31595 w 667513"/>
                <a:gd name="connsiteY81" fmla="*/ 166408 h 533642"/>
                <a:gd name="connsiteX82" fmla="*/ 55684 w 667513"/>
                <a:gd name="connsiteY82" fmla="*/ 174917 h 533642"/>
                <a:gd name="connsiteX83" fmla="*/ 86623 w 667513"/>
                <a:gd name="connsiteY83" fmla="*/ 188639 h 533642"/>
                <a:gd name="connsiteX84" fmla="*/ 111330 w 667513"/>
                <a:gd name="connsiteY84" fmla="*/ 177511 h 533642"/>
                <a:gd name="connsiteX85" fmla="*/ 378431 w 667513"/>
                <a:gd name="connsiteY85" fmla="*/ 177511 h 533642"/>
                <a:gd name="connsiteX86" fmla="*/ 397216 w 667513"/>
                <a:gd name="connsiteY86" fmla="*/ 183320 h 533642"/>
                <a:gd name="connsiteX87" fmla="*/ 604520 w 667513"/>
                <a:gd name="connsiteY87" fmla="*/ 17952 h 533642"/>
                <a:gd name="connsiteX88" fmla="*/ 623809 w 667513"/>
                <a:gd name="connsiteY88" fmla="*/ 1640 h 533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67513" h="533642">
                  <a:moveTo>
                    <a:pt x="237010" y="369967"/>
                  </a:moveTo>
                  <a:cubicBezTo>
                    <a:pt x="241356" y="365623"/>
                    <a:pt x="248401" y="365623"/>
                    <a:pt x="252746" y="369967"/>
                  </a:cubicBezTo>
                  <a:lnTo>
                    <a:pt x="263875" y="381095"/>
                  </a:lnTo>
                  <a:cubicBezTo>
                    <a:pt x="268093" y="385462"/>
                    <a:pt x="268033" y="392403"/>
                    <a:pt x="263738" y="396696"/>
                  </a:cubicBezTo>
                  <a:cubicBezTo>
                    <a:pt x="259447" y="400990"/>
                    <a:pt x="252505" y="401050"/>
                    <a:pt x="248138" y="396832"/>
                  </a:cubicBezTo>
                  <a:lnTo>
                    <a:pt x="244877" y="393571"/>
                  </a:lnTo>
                  <a:lnTo>
                    <a:pt x="241617" y="396832"/>
                  </a:lnTo>
                  <a:cubicBezTo>
                    <a:pt x="237250" y="401050"/>
                    <a:pt x="230310" y="400988"/>
                    <a:pt x="226016" y="396696"/>
                  </a:cubicBezTo>
                  <a:cubicBezTo>
                    <a:pt x="221724" y="392404"/>
                    <a:pt x="221663" y="385462"/>
                    <a:pt x="225881" y="381095"/>
                  </a:cubicBezTo>
                  <a:close/>
                  <a:moveTo>
                    <a:pt x="289394" y="344448"/>
                  </a:moveTo>
                  <a:cubicBezTo>
                    <a:pt x="295540" y="344448"/>
                    <a:pt x="300523" y="349430"/>
                    <a:pt x="300523" y="355576"/>
                  </a:cubicBezTo>
                  <a:cubicBezTo>
                    <a:pt x="300523" y="361722"/>
                    <a:pt x="295540" y="366705"/>
                    <a:pt x="289394" y="366705"/>
                  </a:cubicBezTo>
                  <a:cubicBezTo>
                    <a:pt x="283248" y="366705"/>
                    <a:pt x="278266" y="361722"/>
                    <a:pt x="278266" y="355576"/>
                  </a:cubicBezTo>
                  <a:cubicBezTo>
                    <a:pt x="278266" y="349430"/>
                    <a:pt x="283248" y="344448"/>
                    <a:pt x="289394" y="344448"/>
                  </a:cubicBezTo>
                  <a:close/>
                  <a:moveTo>
                    <a:pt x="200361" y="344448"/>
                  </a:moveTo>
                  <a:cubicBezTo>
                    <a:pt x="206508" y="344448"/>
                    <a:pt x="211491" y="349430"/>
                    <a:pt x="211491" y="355576"/>
                  </a:cubicBezTo>
                  <a:cubicBezTo>
                    <a:pt x="211491" y="361722"/>
                    <a:pt x="206508" y="366705"/>
                    <a:pt x="200361" y="366705"/>
                  </a:cubicBezTo>
                  <a:cubicBezTo>
                    <a:pt x="194215" y="366705"/>
                    <a:pt x="189233" y="361722"/>
                    <a:pt x="189233" y="355576"/>
                  </a:cubicBezTo>
                  <a:cubicBezTo>
                    <a:pt x="189233" y="349430"/>
                    <a:pt x="194215" y="344448"/>
                    <a:pt x="200361" y="344448"/>
                  </a:cubicBezTo>
                  <a:close/>
                  <a:moveTo>
                    <a:pt x="242119" y="244284"/>
                  </a:moveTo>
                  <a:cubicBezTo>
                    <a:pt x="202375" y="245458"/>
                    <a:pt x="168235" y="272859"/>
                    <a:pt x="158490" y="311406"/>
                  </a:cubicBezTo>
                  <a:cubicBezTo>
                    <a:pt x="148745" y="349954"/>
                    <a:pt x="165761" y="390289"/>
                    <a:pt x="200173" y="410208"/>
                  </a:cubicBezTo>
                  <a:cubicBezTo>
                    <a:pt x="207139" y="414141"/>
                    <a:pt x="211459" y="421508"/>
                    <a:pt x="211491" y="429507"/>
                  </a:cubicBezTo>
                  <a:lnTo>
                    <a:pt x="211491" y="444609"/>
                  </a:lnTo>
                  <a:lnTo>
                    <a:pt x="233749" y="444609"/>
                  </a:lnTo>
                  <a:lnTo>
                    <a:pt x="233749" y="433480"/>
                  </a:lnTo>
                  <a:cubicBezTo>
                    <a:pt x="233749" y="427334"/>
                    <a:pt x="238732" y="422352"/>
                    <a:pt x="244878" y="422352"/>
                  </a:cubicBezTo>
                  <a:cubicBezTo>
                    <a:pt x="251024" y="422352"/>
                    <a:pt x="256007" y="427334"/>
                    <a:pt x="256007" y="433480"/>
                  </a:cubicBezTo>
                  <a:lnTo>
                    <a:pt x="256007" y="444609"/>
                  </a:lnTo>
                  <a:lnTo>
                    <a:pt x="278266" y="444609"/>
                  </a:lnTo>
                  <a:lnTo>
                    <a:pt x="278266" y="429540"/>
                  </a:lnTo>
                  <a:cubicBezTo>
                    <a:pt x="278352" y="421537"/>
                    <a:pt x="282671" y="414176"/>
                    <a:pt x="289617" y="410198"/>
                  </a:cubicBezTo>
                  <a:cubicBezTo>
                    <a:pt x="316975" y="394241"/>
                    <a:pt x="333836" y="364988"/>
                    <a:pt x="333934" y="333317"/>
                  </a:cubicBezTo>
                  <a:cubicBezTo>
                    <a:pt x="333934" y="284145"/>
                    <a:pt x="294072" y="244284"/>
                    <a:pt x="244900" y="244284"/>
                  </a:cubicBezTo>
                  <a:close/>
                  <a:moveTo>
                    <a:pt x="241439" y="222027"/>
                  </a:moveTo>
                  <a:cubicBezTo>
                    <a:pt x="271548" y="221096"/>
                    <a:pt x="300747" y="232408"/>
                    <a:pt x="322368" y="253382"/>
                  </a:cubicBezTo>
                  <a:cubicBezTo>
                    <a:pt x="343989" y="274356"/>
                    <a:pt x="356185" y="303197"/>
                    <a:pt x="356170" y="333319"/>
                  </a:cubicBezTo>
                  <a:cubicBezTo>
                    <a:pt x="356057" y="372906"/>
                    <a:pt x="334991" y="409474"/>
                    <a:pt x="300803" y="429431"/>
                  </a:cubicBezTo>
                  <a:lnTo>
                    <a:pt x="300525" y="444610"/>
                  </a:lnTo>
                  <a:cubicBezTo>
                    <a:pt x="300525" y="456904"/>
                    <a:pt x="290560" y="466869"/>
                    <a:pt x="278267" y="466869"/>
                  </a:cubicBezTo>
                  <a:lnTo>
                    <a:pt x="211492" y="466869"/>
                  </a:lnTo>
                  <a:cubicBezTo>
                    <a:pt x="199198" y="466869"/>
                    <a:pt x="189234" y="456904"/>
                    <a:pt x="189234" y="444610"/>
                  </a:cubicBezTo>
                  <a:lnTo>
                    <a:pt x="189234" y="429508"/>
                  </a:lnTo>
                  <a:lnTo>
                    <a:pt x="189232" y="429508"/>
                  </a:lnTo>
                  <a:cubicBezTo>
                    <a:pt x="146113" y="404699"/>
                    <a:pt x="124724" y="354265"/>
                    <a:pt x="136864" y="306022"/>
                  </a:cubicBezTo>
                  <a:cubicBezTo>
                    <a:pt x="149002" y="257779"/>
                    <a:pt x="191715" y="223473"/>
                    <a:pt x="241439" y="222027"/>
                  </a:cubicBezTo>
                  <a:close/>
                  <a:moveTo>
                    <a:pt x="111327" y="199768"/>
                  </a:moveTo>
                  <a:cubicBezTo>
                    <a:pt x="105182" y="199768"/>
                    <a:pt x="100199" y="204750"/>
                    <a:pt x="100199" y="210897"/>
                  </a:cubicBezTo>
                  <a:lnTo>
                    <a:pt x="100199" y="366706"/>
                  </a:lnTo>
                  <a:cubicBezTo>
                    <a:pt x="100199" y="446610"/>
                    <a:pt x="164975" y="511384"/>
                    <a:pt x="244878" y="511384"/>
                  </a:cubicBezTo>
                  <a:cubicBezTo>
                    <a:pt x="324780" y="511384"/>
                    <a:pt x="389557" y="446610"/>
                    <a:pt x="389557" y="366706"/>
                  </a:cubicBezTo>
                  <a:lnTo>
                    <a:pt x="389557" y="210897"/>
                  </a:lnTo>
                  <a:cubicBezTo>
                    <a:pt x="389557" y="204750"/>
                    <a:pt x="384574" y="199768"/>
                    <a:pt x="378428" y="199768"/>
                  </a:cubicBezTo>
                  <a:close/>
                  <a:moveTo>
                    <a:pt x="32756" y="188638"/>
                  </a:moveTo>
                  <a:cubicBezTo>
                    <a:pt x="29843" y="188793"/>
                    <a:pt x="27117" y="190122"/>
                    <a:pt x="25200" y="192322"/>
                  </a:cubicBezTo>
                  <a:cubicBezTo>
                    <a:pt x="23186" y="194487"/>
                    <a:pt x="22132" y="197372"/>
                    <a:pt x="22277" y="200325"/>
                  </a:cubicBezTo>
                  <a:cubicBezTo>
                    <a:pt x="22422" y="203278"/>
                    <a:pt x="23753" y="206047"/>
                    <a:pt x="25968" y="208004"/>
                  </a:cubicBezTo>
                  <a:cubicBezTo>
                    <a:pt x="40631" y="220857"/>
                    <a:pt x="58665" y="229248"/>
                    <a:pt x="77941" y="232186"/>
                  </a:cubicBezTo>
                  <a:lnTo>
                    <a:pt x="77941" y="210897"/>
                  </a:lnTo>
                  <a:cubicBezTo>
                    <a:pt x="77941" y="210485"/>
                    <a:pt x="78064" y="210106"/>
                    <a:pt x="78064" y="209694"/>
                  </a:cubicBezTo>
                  <a:cubicBezTo>
                    <a:pt x="64265" y="207010"/>
                    <a:pt x="51420" y="200735"/>
                    <a:pt x="40825" y="191498"/>
                  </a:cubicBezTo>
                  <a:cubicBezTo>
                    <a:pt x="38633" y="189492"/>
                    <a:pt x="35722" y="188459"/>
                    <a:pt x="32756" y="188638"/>
                  </a:cubicBezTo>
                  <a:close/>
                  <a:moveTo>
                    <a:pt x="633673" y="21336"/>
                  </a:moveTo>
                  <a:cubicBezTo>
                    <a:pt x="629597" y="21666"/>
                    <a:pt x="626030" y="24203"/>
                    <a:pt x="624383" y="27946"/>
                  </a:cubicBezTo>
                  <a:cubicBezTo>
                    <a:pt x="582382" y="114874"/>
                    <a:pt x="504210" y="178880"/>
                    <a:pt x="410702" y="202907"/>
                  </a:cubicBezTo>
                  <a:cubicBezTo>
                    <a:pt x="411402" y="205514"/>
                    <a:pt x="411775" y="208198"/>
                    <a:pt x="411815" y="210898"/>
                  </a:cubicBezTo>
                  <a:lnTo>
                    <a:pt x="411815" y="225532"/>
                  </a:lnTo>
                  <a:cubicBezTo>
                    <a:pt x="513500" y="200860"/>
                    <a:pt x="598807" y="131972"/>
                    <a:pt x="644338" y="37763"/>
                  </a:cubicBezTo>
                  <a:cubicBezTo>
                    <a:pt x="646297" y="34173"/>
                    <a:pt x="646130" y="29799"/>
                    <a:pt x="643904" y="26369"/>
                  </a:cubicBezTo>
                  <a:cubicBezTo>
                    <a:pt x="641676" y="22939"/>
                    <a:pt x="637748" y="21008"/>
                    <a:pt x="633673" y="21336"/>
                  </a:cubicBezTo>
                  <a:close/>
                  <a:moveTo>
                    <a:pt x="623809" y="1640"/>
                  </a:moveTo>
                  <a:cubicBezTo>
                    <a:pt x="631843" y="-969"/>
                    <a:pt x="640860" y="-547"/>
                    <a:pt x="649003" y="3508"/>
                  </a:cubicBezTo>
                  <a:cubicBezTo>
                    <a:pt x="665288" y="11619"/>
                    <a:pt x="672082" y="31274"/>
                    <a:pt x="664282" y="47711"/>
                  </a:cubicBezTo>
                  <a:cubicBezTo>
                    <a:pt x="615037" y="149525"/>
                    <a:pt x="522117" y="223382"/>
                    <a:pt x="411817" y="248381"/>
                  </a:cubicBezTo>
                  <a:lnTo>
                    <a:pt x="411817" y="366706"/>
                  </a:lnTo>
                  <a:cubicBezTo>
                    <a:pt x="411711" y="458859"/>
                    <a:pt x="337032" y="533538"/>
                    <a:pt x="244880" y="533642"/>
                  </a:cubicBezTo>
                  <a:cubicBezTo>
                    <a:pt x="152725" y="533538"/>
                    <a:pt x="78046" y="458859"/>
                    <a:pt x="77943" y="366706"/>
                  </a:cubicBezTo>
                  <a:lnTo>
                    <a:pt x="77943" y="254690"/>
                  </a:lnTo>
                  <a:cubicBezTo>
                    <a:pt x="53181" y="251575"/>
                    <a:pt x="29922" y="241108"/>
                    <a:pt x="11168" y="224642"/>
                  </a:cubicBezTo>
                  <a:cubicBezTo>
                    <a:pt x="4537" y="218756"/>
                    <a:pt x="535" y="210465"/>
                    <a:pt x="50" y="201614"/>
                  </a:cubicBezTo>
                  <a:cubicBezTo>
                    <a:pt x="-435" y="192762"/>
                    <a:pt x="2638" y="184084"/>
                    <a:pt x="8586" y="177509"/>
                  </a:cubicBezTo>
                  <a:cubicBezTo>
                    <a:pt x="14470" y="170892"/>
                    <a:pt x="22753" y="166896"/>
                    <a:pt x="31595" y="166408"/>
                  </a:cubicBezTo>
                  <a:cubicBezTo>
                    <a:pt x="40438" y="165920"/>
                    <a:pt x="49108" y="168984"/>
                    <a:pt x="55684" y="174917"/>
                  </a:cubicBezTo>
                  <a:cubicBezTo>
                    <a:pt x="64448" y="182395"/>
                    <a:pt x="75197" y="187163"/>
                    <a:pt x="86623" y="188639"/>
                  </a:cubicBezTo>
                  <a:cubicBezTo>
                    <a:pt x="92903" y="181588"/>
                    <a:pt x="101888" y="177541"/>
                    <a:pt x="111330" y="177511"/>
                  </a:cubicBezTo>
                  <a:lnTo>
                    <a:pt x="378431" y="177511"/>
                  </a:lnTo>
                  <a:cubicBezTo>
                    <a:pt x="385134" y="177504"/>
                    <a:pt x="391685" y="179530"/>
                    <a:pt x="397216" y="183320"/>
                  </a:cubicBezTo>
                  <a:cubicBezTo>
                    <a:pt x="487836" y="162522"/>
                    <a:pt x="564102" y="101684"/>
                    <a:pt x="604520" y="17952"/>
                  </a:cubicBezTo>
                  <a:cubicBezTo>
                    <a:pt x="608727" y="9886"/>
                    <a:pt x="615776" y="4248"/>
                    <a:pt x="623809" y="1640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868F06-33F8-29BD-86E1-15D714A49D55}"/>
                </a:ext>
              </a:extLst>
            </p:cNvPr>
            <p:cNvSpPr/>
            <p:nvPr/>
          </p:nvSpPr>
          <p:spPr>
            <a:xfrm>
              <a:off x="5617727" y="2824112"/>
              <a:ext cx="667514" cy="578524"/>
            </a:xfrm>
            <a:custGeom>
              <a:avLst/>
              <a:gdLst>
                <a:gd name="connsiteX0" fmla="*/ 333759 w 667514"/>
                <a:gd name="connsiteY0" fmla="*/ 278123 h 578524"/>
                <a:gd name="connsiteX1" fmla="*/ 268812 w 667514"/>
                <a:gd name="connsiteY1" fmla="*/ 401864 h 578524"/>
                <a:gd name="connsiteX2" fmla="*/ 295934 w 667514"/>
                <a:gd name="connsiteY2" fmla="*/ 413845 h 578524"/>
                <a:gd name="connsiteX3" fmla="*/ 298159 w 667514"/>
                <a:gd name="connsiteY3" fmla="*/ 429420 h 578524"/>
                <a:gd name="connsiteX4" fmla="*/ 282584 w 667514"/>
                <a:gd name="connsiteY4" fmla="*/ 431645 h 578524"/>
                <a:gd name="connsiteX5" fmla="*/ 255885 w 667514"/>
                <a:gd name="connsiteY5" fmla="*/ 422745 h 578524"/>
                <a:gd name="connsiteX6" fmla="*/ 211386 w 667514"/>
                <a:gd name="connsiteY6" fmla="*/ 467244 h 578524"/>
                <a:gd name="connsiteX7" fmla="*/ 255885 w 667514"/>
                <a:gd name="connsiteY7" fmla="*/ 511743 h 578524"/>
                <a:gd name="connsiteX8" fmla="*/ 274130 w 667514"/>
                <a:gd name="connsiteY8" fmla="*/ 507826 h 578524"/>
                <a:gd name="connsiteX9" fmla="*/ 278579 w 667514"/>
                <a:gd name="connsiteY9" fmla="*/ 506903 h 578524"/>
                <a:gd name="connsiteX10" fmla="*/ 289637 w 667514"/>
                <a:gd name="connsiteY10" fmla="*/ 516783 h 578524"/>
                <a:gd name="connsiteX11" fmla="*/ 333758 w 667514"/>
                <a:gd name="connsiteY11" fmla="*/ 556221 h 578524"/>
                <a:gd name="connsiteX12" fmla="*/ 377878 w 667514"/>
                <a:gd name="connsiteY12" fmla="*/ 516783 h 578524"/>
                <a:gd name="connsiteX13" fmla="*/ 383386 w 667514"/>
                <a:gd name="connsiteY13" fmla="*/ 508433 h 578524"/>
                <a:gd name="connsiteX14" fmla="*/ 393375 w 667514"/>
                <a:gd name="connsiteY14" fmla="*/ 507882 h 578524"/>
                <a:gd name="connsiteX15" fmla="*/ 411631 w 667514"/>
                <a:gd name="connsiteY15" fmla="*/ 511743 h 578524"/>
                <a:gd name="connsiteX16" fmla="*/ 456130 w 667514"/>
                <a:gd name="connsiteY16" fmla="*/ 467244 h 578524"/>
                <a:gd name="connsiteX17" fmla="*/ 411632 w 667514"/>
                <a:gd name="connsiteY17" fmla="*/ 422745 h 578524"/>
                <a:gd name="connsiteX18" fmla="*/ 384933 w 667514"/>
                <a:gd name="connsiteY18" fmla="*/ 431645 h 578524"/>
                <a:gd name="connsiteX19" fmla="*/ 369358 w 667514"/>
                <a:gd name="connsiteY19" fmla="*/ 429420 h 578524"/>
                <a:gd name="connsiteX20" fmla="*/ 371583 w 667514"/>
                <a:gd name="connsiteY20" fmla="*/ 413845 h 578524"/>
                <a:gd name="connsiteX21" fmla="*/ 398672 w 667514"/>
                <a:gd name="connsiteY21" fmla="*/ 401886 h 578524"/>
                <a:gd name="connsiteX22" fmla="*/ 333759 w 667514"/>
                <a:gd name="connsiteY22" fmla="*/ 278123 h 578524"/>
                <a:gd name="connsiteX23" fmla="*/ 333756 w 667514"/>
                <a:gd name="connsiteY23" fmla="*/ 189125 h 578524"/>
                <a:gd name="connsiteX24" fmla="*/ 318482 w 667514"/>
                <a:gd name="connsiteY24" fmla="*/ 192239 h 578524"/>
                <a:gd name="connsiteX25" fmla="*/ 322632 w 667514"/>
                <a:gd name="connsiteY25" fmla="*/ 228062 h 578524"/>
                <a:gd name="connsiteX26" fmla="*/ 319684 w 667514"/>
                <a:gd name="connsiteY26" fmla="*/ 258322 h 578524"/>
                <a:gd name="connsiteX27" fmla="*/ 347830 w 667514"/>
                <a:gd name="connsiteY27" fmla="*/ 258322 h 578524"/>
                <a:gd name="connsiteX28" fmla="*/ 349042 w 667514"/>
                <a:gd name="connsiteY28" fmla="*/ 192184 h 578524"/>
                <a:gd name="connsiteX29" fmla="*/ 333756 w 667514"/>
                <a:gd name="connsiteY29" fmla="*/ 189125 h 578524"/>
                <a:gd name="connsiteX30" fmla="*/ 515013 w 667514"/>
                <a:gd name="connsiteY30" fmla="*/ 170136 h 578524"/>
                <a:gd name="connsiteX31" fmla="*/ 530608 w 667514"/>
                <a:gd name="connsiteY31" fmla="*/ 170271 h 578524"/>
                <a:gd name="connsiteX32" fmla="*/ 530743 w 667514"/>
                <a:gd name="connsiteY32" fmla="*/ 185866 h 578524"/>
                <a:gd name="connsiteX33" fmla="*/ 463994 w 667514"/>
                <a:gd name="connsiteY33" fmla="*/ 252615 h 578524"/>
                <a:gd name="connsiteX34" fmla="*/ 453174 w 667514"/>
                <a:gd name="connsiteY34" fmla="*/ 255648 h 578524"/>
                <a:gd name="connsiteX35" fmla="*/ 445230 w 667514"/>
                <a:gd name="connsiteY35" fmla="*/ 247704 h 578524"/>
                <a:gd name="connsiteX36" fmla="*/ 448263 w 667514"/>
                <a:gd name="connsiteY36" fmla="*/ 236884 h 578524"/>
                <a:gd name="connsiteX37" fmla="*/ 459387 w 667514"/>
                <a:gd name="connsiteY37" fmla="*/ 170136 h 578524"/>
                <a:gd name="connsiteX38" fmla="*/ 474982 w 667514"/>
                <a:gd name="connsiteY38" fmla="*/ 170271 h 578524"/>
                <a:gd name="connsiteX39" fmla="*/ 475117 w 667514"/>
                <a:gd name="connsiteY39" fmla="*/ 185866 h 578524"/>
                <a:gd name="connsiteX40" fmla="*/ 463993 w 667514"/>
                <a:gd name="connsiteY40" fmla="*/ 196991 h 578524"/>
                <a:gd name="connsiteX41" fmla="*/ 456128 w 667514"/>
                <a:gd name="connsiteY41" fmla="*/ 200250 h 578524"/>
                <a:gd name="connsiteX42" fmla="*/ 445852 w 667514"/>
                <a:gd name="connsiteY42" fmla="*/ 193383 h 578524"/>
                <a:gd name="connsiteX43" fmla="*/ 448263 w 667514"/>
                <a:gd name="connsiteY43" fmla="*/ 181260 h 578524"/>
                <a:gd name="connsiteX44" fmla="*/ 170146 w 667514"/>
                <a:gd name="connsiteY44" fmla="*/ 170136 h 578524"/>
                <a:gd name="connsiteX45" fmla="*/ 185741 w 667514"/>
                <a:gd name="connsiteY45" fmla="*/ 170271 h 578524"/>
                <a:gd name="connsiteX46" fmla="*/ 185876 w 667514"/>
                <a:gd name="connsiteY46" fmla="*/ 185866 h 578524"/>
                <a:gd name="connsiteX47" fmla="*/ 119127 w 667514"/>
                <a:gd name="connsiteY47" fmla="*/ 252615 h 578524"/>
                <a:gd name="connsiteX48" fmla="*/ 108307 w 667514"/>
                <a:gd name="connsiteY48" fmla="*/ 255648 h 578524"/>
                <a:gd name="connsiteX49" fmla="*/ 100363 w 667514"/>
                <a:gd name="connsiteY49" fmla="*/ 247704 h 578524"/>
                <a:gd name="connsiteX50" fmla="*/ 103396 w 667514"/>
                <a:gd name="connsiteY50" fmla="*/ 236884 h 578524"/>
                <a:gd name="connsiteX51" fmla="*/ 114520 w 667514"/>
                <a:gd name="connsiteY51" fmla="*/ 170136 h 578524"/>
                <a:gd name="connsiteX52" fmla="*/ 130115 w 667514"/>
                <a:gd name="connsiteY52" fmla="*/ 170271 h 578524"/>
                <a:gd name="connsiteX53" fmla="*/ 130251 w 667514"/>
                <a:gd name="connsiteY53" fmla="*/ 185866 h 578524"/>
                <a:gd name="connsiteX54" fmla="*/ 119126 w 667514"/>
                <a:gd name="connsiteY54" fmla="*/ 196991 h 578524"/>
                <a:gd name="connsiteX55" fmla="*/ 111261 w 667514"/>
                <a:gd name="connsiteY55" fmla="*/ 200250 h 578524"/>
                <a:gd name="connsiteX56" fmla="*/ 100985 w 667514"/>
                <a:gd name="connsiteY56" fmla="*/ 193383 h 578524"/>
                <a:gd name="connsiteX57" fmla="*/ 103396 w 667514"/>
                <a:gd name="connsiteY57" fmla="*/ 181260 h 578524"/>
                <a:gd name="connsiteX58" fmla="*/ 333756 w 667514"/>
                <a:gd name="connsiteY58" fmla="*/ 144626 h 578524"/>
                <a:gd name="connsiteX59" fmla="*/ 302662 w 667514"/>
                <a:gd name="connsiteY59" fmla="*/ 150466 h 578524"/>
                <a:gd name="connsiteX60" fmla="*/ 311918 w 667514"/>
                <a:gd name="connsiteY60" fmla="*/ 170736 h 578524"/>
                <a:gd name="connsiteX61" fmla="*/ 333756 w 667514"/>
                <a:gd name="connsiteY61" fmla="*/ 166876 h 578524"/>
                <a:gd name="connsiteX62" fmla="*/ 355661 w 667514"/>
                <a:gd name="connsiteY62" fmla="*/ 170714 h 578524"/>
                <a:gd name="connsiteX63" fmla="*/ 364905 w 667514"/>
                <a:gd name="connsiteY63" fmla="*/ 150466 h 578524"/>
                <a:gd name="connsiteX64" fmla="*/ 333756 w 667514"/>
                <a:gd name="connsiteY64" fmla="*/ 144626 h 578524"/>
                <a:gd name="connsiteX65" fmla="*/ 506191 w 667514"/>
                <a:gd name="connsiteY65" fmla="*/ 133503 h 578524"/>
                <a:gd name="connsiteX66" fmla="*/ 411630 w 667514"/>
                <a:gd name="connsiteY66" fmla="*/ 228063 h 578524"/>
                <a:gd name="connsiteX67" fmla="*/ 506191 w 667514"/>
                <a:gd name="connsiteY67" fmla="*/ 322624 h 578524"/>
                <a:gd name="connsiteX68" fmla="*/ 600751 w 667514"/>
                <a:gd name="connsiteY68" fmla="*/ 228063 h 578524"/>
                <a:gd name="connsiteX69" fmla="*/ 506191 w 667514"/>
                <a:gd name="connsiteY69" fmla="*/ 133503 h 578524"/>
                <a:gd name="connsiteX70" fmla="*/ 161323 w 667514"/>
                <a:gd name="connsiteY70" fmla="*/ 133503 h 578524"/>
                <a:gd name="connsiteX71" fmla="*/ 66763 w 667514"/>
                <a:gd name="connsiteY71" fmla="*/ 228063 h 578524"/>
                <a:gd name="connsiteX72" fmla="*/ 161323 w 667514"/>
                <a:gd name="connsiteY72" fmla="*/ 322624 h 578524"/>
                <a:gd name="connsiteX73" fmla="*/ 255884 w 667514"/>
                <a:gd name="connsiteY73" fmla="*/ 228063 h 578524"/>
                <a:gd name="connsiteX74" fmla="*/ 161323 w 667514"/>
                <a:gd name="connsiteY74" fmla="*/ 133503 h 578524"/>
                <a:gd name="connsiteX75" fmla="*/ 506191 w 667514"/>
                <a:gd name="connsiteY75" fmla="*/ 111253 h 578524"/>
                <a:gd name="connsiteX76" fmla="*/ 623001 w 667514"/>
                <a:gd name="connsiteY76" fmla="*/ 228063 h 578524"/>
                <a:gd name="connsiteX77" fmla="*/ 506191 w 667514"/>
                <a:gd name="connsiteY77" fmla="*/ 344874 h 578524"/>
                <a:gd name="connsiteX78" fmla="*/ 389381 w 667514"/>
                <a:gd name="connsiteY78" fmla="*/ 228063 h 578524"/>
                <a:gd name="connsiteX79" fmla="*/ 506191 w 667514"/>
                <a:gd name="connsiteY79" fmla="*/ 111253 h 578524"/>
                <a:gd name="connsiteX80" fmla="*/ 161323 w 667514"/>
                <a:gd name="connsiteY80" fmla="*/ 111253 h 578524"/>
                <a:gd name="connsiteX81" fmla="*/ 278134 w 667514"/>
                <a:gd name="connsiteY81" fmla="*/ 228063 h 578524"/>
                <a:gd name="connsiteX82" fmla="*/ 161323 w 667514"/>
                <a:gd name="connsiteY82" fmla="*/ 344874 h 578524"/>
                <a:gd name="connsiteX83" fmla="*/ 44513 w 667514"/>
                <a:gd name="connsiteY83" fmla="*/ 228063 h 578524"/>
                <a:gd name="connsiteX84" fmla="*/ 161323 w 667514"/>
                <a:gd name="connsiteY84" fmla="*/ 111253 h 578524"/>
                <a:gd name="connsiteX85" fmla="*/ 492982 w 667514"/>
                <a:gd name="connsiteY85" fmla="*/ 89625 h 578524"/>
                <a:gd name="connsiteX86" fmla="*/ 452975 w 667514"/>
                <a:gd name="connsiteY86" fmla="*/ 99588 h 578524"/>
                <a:gd name="connsiteX87" fmla="*/ 367131 w 667514"/>
                <a:gd name="connsiteY87" fmla="*/ 228062 h 578524"/>
                <a:gd name="connsiteX88" fmla="*/ 378856 w 667514"/>
                <a:gd name="connsiteY88" fmla="*/ 284053 h 578524"/>
                <a:gd name="connsiteX89" fmla="*/ 393830 w 667514"/>
                <a:gd name="connsiteY89" fmla="*/ 310073 h 578524"/>
                <a:gd name="connsiteX90" fmla="*/ 506191 w 667514"/>
                <a:gd name="connsiteY90" fmla="*/ 367121 h 578524"/>
                <a:gd name="connsiteX91" fmla="*/ 634664 w 667514"/>
                <a:gd name="connsiteY91" fmla="*/ 281277 h 578524"/>
                <a:gd name="connsiteX92" fmla="*/ 604520 w 667514"/>
                <a:gd name="connsiteY92" fmla="*/ 129731 h 578524"/>
                <a:gd name="connsiteX93" fmla="*/ 492982 w 667514"/>
                <a:gd name="connsiteY93" fmla="*/ 89625 h 578524"/>
                <a:gd name="connsiteX94" fmla="*/ 161323 w 667514"/>
                <a:gd name="connsiteY94" fmla="*/ 89000 h 578524"/>
                <a:gd name="connsiteX95" fmla="*/ 22263 w 667514"/>
                <a:gd name="connsiteY95" fmla="*/ 228061 h 578524"/>
                <a:gd name="connsiteX96" fmla="*/ 161323 w 667514"/>
                <a:gd name="connsiteY96" fmla="*/ 367121 h 578524"/>
                <a:gd name="connsiteX97" fmla="*/ 273684 w 667514"/>
                <a:gd name="connsiteY97" fmla="*/ 310072 h 578524"/>
                <a:gd name="connsiteX98" fmla="*/ 288614 w 667514"/>
                <a:gd name="connsiteY98" fmla="*/ 284051 h 578524"/>
                <a:gd name="connsiteX99" fmla="*/ 300383 w 667514"/>
                <a:gd name="connsiteY99" fmla="*/ 228061 h 578524"/>
                <a:gd name="connsiteX100" fmla="*/ 161323 w 667514"/>
                <a:gd name="connsiteY100" fmla="*/ 89000 h 578524"/>
                <a:gd name="connsiteX101" fmla="*/ 508689 w 667514"/>
                <a:gd name="connsiteY101" fmla="*/ 23282 h 578524"/>
                <a:gd name="connsiteX102" fmla="*/ 488810 w 667514"/>
                <a:gd name="connsiteY102" fmla="*/ 24352 h 578524"/>
                <a:gd name="connsiteX103" fmla="*/ 467255 w 667514"/>
                <a:gd name="connsiteY103" fmla="*/ 55626 h 578524"/>
                <a:gd name="connsiteX104" fmla="*/ 470971 w 667514"/>
                <a:gd name="connsiteY104" fmla="*/ 70700 h 578524"/>
                <a:gd name="connsiteX105" fmla="*/ 631634 w 667514"/>
                <a:gd name="connsiteY105" fmla="*/ 126825 h 578524"/>
                <a:gd name="connsiteX106" fmla="*/ 645254 w 667514"/>
                <a:gd name="connsiteY106" fmla="*/ 100125 h 578524"/>
                <a:gd name="connsiteX107" fmla="*/ 611880 w 667514"/>
                <a:gd name="connsiteY107" fmla="*/ 66750 h 578524"/>
                <a:gd name="connsiteX108" fmla="*/ 600755 w 667514"/>
                <a:gd name="connsiteY108" fmla="*/ 55626 h 578524"/>
                <a:gd name="connsiteX109" fmla="*/ 579200 w 667514"/>
                <a:gd name="connsiteY109" fmla="*/ 24352 h 578524"/>
                <a:gd name="connsiteX110" fmla="*/ 542405 w 667514"/>
                <a:gd name="connsiteY110" fmla="*/ 33777 h 578524"/>
                <a:gd name="connsiteX111" fmla="*/ 534005 w 667514"/>
                <a:gd name="connsiteY111" fmla="*/ 37426 h 578524"/>
                <a:gd name="connsiteX112" fmla="*/ 525606 w 667514"/>
                <a:gd name="connsiteY112" fmla="*/ 33777 h 578524"/>
                <a:gd name="connsiteX113" fmla="*/ 508689 w 667514"/>
                <a:gd name="connsiteY113" fmla="*/ 23282 h 578524"/>
                <a:gd name="connsiteX114" fmla="*/ 162685 w 667514"/>
                <a:gd name="connsiteY114" fmla="*/ 22539 h 578524"/>
                <a:gd name="connsiteX115" fmla="*/ 141911 w 667514"/>
                <a:gd name="connsiteY115" fmla="*/ 33779 h 578524"/>
                <a:gd name="connsiteX116" fmla="*/ 133512 w 667514"/>
                <a:gd name="connsiteY116" fmla="*/ 37428 h 578524"/>
                <a:gd name="connsiteX117" fmla="*/ 125112 w 667514"/>
                <a:gd name="connsiteY117" fmla="*/ 33779 h 578524"/>
                <a:gd name="connsiteX118" fmla="*/ 88317 w 667514"/>
                <a:gd name="connsiteY118" fmla="*/ 24353 h 578524"/>
                <a:gd name="connsiteX119" fmla="*/ 66762 w 667514"/>
                <a:gd name="connsiteY119" fmla="*/ 55627 h 578524"/>
                <a:gd name="connsiteX120" fmla="*/ 63504 w 667514"/>
                <a:gd name="connsiteY120" fmla="*/ 63494 h 578524"/>
                <a:gd name="connsiteX121" fmla="*/ 55637 w 667514"/>
                <a:gd name="connsiteY121" fmla="*/ 66752 h 578524"/>
                <a:gd name="connsiteX122" fmla="*/ 22263 w 667514"/>
                <a:gd name="connsiteY122" fmla="*/ 100126 h 578524"/>
                <a:gd name="connsiteX123" fmla="*/ 35882 w 667514"/>
                <a:gd name="connsiteY123" fmla="*/ 126828 h 578524"/>
                <a:gd name="connsiteX124" fmla="*/ 196546 w 667514"/>
                <a:gd name="connsiteY124" fmla="*/ 70747 h 578524"/>
                <a:gd name="connsiteX125" fmla="*/ 185677 w 667514"/>
                <a:gd name="connsiteY125" fmla="*/ 27954 h 578524"/>
                <a:gd name="connsiteX126" fmla="*/ 162685 w 667514"/>
                <a:gd name="connsiteY126" fmla="*/ 22539 h 578524"/>
                <a:gd name="connsiteX127" fmla="*/ 100136 w 667514"/>
                <a:gd name="connsiteY127" fmla="*/ 3 h 578524"/>
                <a:gd name="connsiteX128" fmla="*/ 133510 w 667514"/>
                <a:gd name="connsiteY128" fmla="*/ 11316 h 578524"/>
                <a:gd name="connsiteX129" fmla="*/ 201080 w 667514"/>
                <a:gd name="connsiteY129" fmla="*/ 11750 h 578524"/>
                <a:gd name="connsiteX130" fmla="*/ 217891 w 667514"/>
                <a:gd name="connsiteY130" fmla="*/ 77198 h 578524"/>
                <a:gd name="connsiteX131" fmla="*/ 290358 w 667514"/>
                <a:gd name="connsiteY131" fmla="*/ 131709 h 578524"/>
                <a:gd name="connsiteX132" fmla="*/ 377131 w 667514"/>
                <a:gd name="connsiteY132" fmla="*/ 131709 h 578524"/>
                <a:gd name="connsiteX133" fmla="*/ 449598 w 667514"/>
                <a:gd name="connsiteY133" fmla="*/ 77198 h 578524"/>
                <a:gd name="connsiteX134" fmla="*/ 454148 w 667514"/>
                <a:gd name="connsiteY134" fmla="*/ 24742 h 578524"/>
                <a:gd name="connsiteX135" fmla="*/ 500628 w 667514"/>
                <a:gd name="connsiteY135" fmla="*/ 3 h 578524"/>
                <a:gd name="connsiteX136" fmla="*/ 534003 w 667514"/>
                <a:gd name="connsiteY136" fmla="*/ 11316 h 578524"/>
                <a:gd name="connsiteX137" fmla="*/ 567377 w 667514"/>
                <a:gd name="connsiteY137" fmla="*/ 3 h 578524"/>
                <a:gd name="connsiteX138" fmla="*/ 622067 w 667514"/>
                <a:gd name="connsiteY138" fmla="*/ 45436 h 578524"/>
                <a:gd name="connsiteX139" fmla="*/ 667500 w 667514"/>
                <a:gd name="connsiteY139" fmla="*/ 100126 h 578524"/>
                <a:gd name="connsiteX140" fmla="*/ 644285 w 667514"/>
                <a:gd name="connsiteY140" fmla="*/ 145115 h 578524"/>
                <a:gd name="connsiteX141" fmla="*/ 615148 w 667514"/>
                <a:gd name="connsiteY141" fmla="*/ 347211 h 578524"/>
                <a:gd name="connsiteX142" fmla="*/ 411254 w 667514"/>
                <a:gd name="connsiteY142" fmla="*/ 358132 h 578524"/>
                <a:gd name="connsiteX143" fmla="*/ 421144 w 667514"/>
                <a:gd name="connsiteY143" fmla="*/ 401173 h 578524"/>
                <a:gd name="connsiteX144" fmla="*/ 473667 w 667514"/>
                <a:gd name="connsiteY144" fmla="*/ 444110 h 578524"/>
                <a:gd name="connsiteX145" fmla="*/ 461479 w 667514"/>
                <a:gd name="connsiteY145" fmla="*/ 510846 h 578524"/>
                <a:gd name="connsiteX146" fmla="*/ 397169 w 667514"/>
                <a:gd name="connsiteY146" fmla="*/ 532445 h 578524"/>
                <a:gd name="connsiteX147" fmla="*/ 333758 w 667514"/>
                <a:gd name="connsiteY147" fmla="*/ 578524 h 578524"/>
                <a:gd name="connsiteX148" fmla="*/ 270346 w 667514"/>
                <a:gd name="connsiteY148" fmla="*/ 532445 h 578524"/>
                <a:gd name="connsiteX149" fmla="*/ 206037 w 667514"/>
                <a:gd name="connsiteY149" fmla="*/ 510846 h 578524"/>
                <a:gd name="connsiteX150" fmla="*/ 193849 w 667514"/>
                <a:gd name="connsiteY150" fmla="*/ 444110 h 578524"/>
                <a:gd name="connsiteX151" fmla="*/ 246372 w 667514"/>
                <a:gd name="connsiteY151" fmla="*/ 401173 h 578524"/>
                <a:gd name="connsiteX152" fmla="*/ 256261 w 667514"/>
                <a:gd name="connsiteY152" fmla="*/ 358132 h 578524"/>
                <a:gd name="connsiteX153" fmla="*/ 52368 w 667514"/>
                <a:gd name="connsiteY153" fmla="*/ 347211 h 578524"/>
                <a:gd name="connsiteX154" fmla="*/ 23230 w 667514"/>
                <a:gd name="connsiteY154" fmla="*/ 145115 h 578524"/>
                <a:gd name="connsiteX155" fmla="*/ 13 w 667514"/>
                <a:gd name="connsiteY155" fmla="*/ 100126 h 578524"/>
                <a:gd name="connsiteX156" fmla="*/ 45446 w 667514"/>
                <a:gd name="connsiteY156" fmla="*/ 45436 h 578524"/>
                <a:gd name="connsiteX157" fmla="*/ 100136 w 667514"/>
                <a:gd name="connsiteY157" fmla="*/ 3 h 578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</a:cxnLst>
              <a:rect l="l" t="t" r="r" b="b"/>
              <a:pathLst>
                <a:path w="667514" h="578524">
                  <a:moveTo>
                    <a:pt x="333759" y="278123"/>
                  </a:moveTo>
                  <a:cubicBezTo>
                    <a:pt x="302609" y="278123"/>
                    <a:pt x="278547" y="349800"/>
                    <a:pt x="268812" y="401864"/>
                  </a:cubicBezTo>
                  <a:cubicBezTo>
                    <a:pt x="278648" y="403734"/>
                    <a:pt x="287927" y="407832"/>
                    <a:pt x="295934" y="413845"/>
                  </a:cubicBezTo>
                  <a:cubicBezTo>
                    <a:pt x="300850" y="417532"/>
                    <a:pt x="301846" y="424505"/>
                    <a:pt x="298159" y="429420"/>
                  </a:cubicBezTo>
                  <a:cubicBezTo>
                    <a:pt x="294472" y="434336"/>
                    <a:pt x="287499" y="435332"/>
                    <a:pt x="282584" y="431645"/>
                  </a:cubicBezTo>
                  <a:cubicBezTo>
                    <a:pt x="274903" y="425827"/>
                    <a:pt x="265520" y="422700"/>
                    <a:pt x="255885" y="422745"/>
                  </a:cubicBezTo>
                  <a:cubicBezTo>
                    <a:pt x="231309" y="422745"/>
                    <a:pt x="211386" y="442668"/>
                    <a:pt x="211386" y="467244"/>
                  </a:cubicBezTo>
                  <a:cubicBezTo>
                    <a:pt x="211386" y="491820"/>
                    <a:pt x="231309" y="511743"/>
                    <a:pt x="255885" y="511743"/>
                  </a:cubicBezTo>
                  <a:cubicBezTo>
                    <a:pt x="262171" y="511709"/>
                    <a:pt x="268383" y="510375"/>
                    <a:pt x="274130" y="507826"/>
                  </a:cubicBezTo>
                  <a:cubicBezTo>
                    <a:pt x="275533" y="507214"/>
                    <a:pt x="277047" y="506898"/>
                    <a:pt x="278579" y="506903"/>
                  </a:cubicBezTo>
                  <a:cubicBezTo>
                    <a:pt x="284242" y="506902"/>
                    <a:pt x="289002" y="511155"/>
                    <a:pt x="289637" y="516783"/>
                  </a:cubicBezTo>
                  <a:cubicBezTo>
                    <a:pt x="292162" y="539243"/>
                    <a:pt x="311157" y="556221"/>
                    <a:pt x="333758" y="556221"/>
                  </a:cubicBezTo>
                  <a:cubicBezTo>
                    <a:pt x="356358" y="556221"/>
                    <a:pt x="375353" y="539243"/>
                    <a:pt x="377878" y="516783"/>
                  </a:cubicBezTo>
                  <a:cubicBezTo>
                    <a:pt x="378289" y="513284"/>
                    <a:pt x="380332" y="510187"/>
                    <a:pt x="383386" y="508433"/>
                  </a:cubicBezTo>
                  <a:cubicBezTo>
                    <a:pt x="386441" y="506678"/>
                    <a:pt x="390146" y="506474"/>
                    <a:pt x="393375" y="507882"/>
                  </a:cubicBezTo>
                  <a:cubicBezTo>
                    <a:pt x="399130" y="510413"/>
                    <a:pt x="405344" y="511727"/>
                    <a:pt x="411631" y="511743"/>
                  </a:cubicBezTo>
                  <a:cubicBezTo>
                    <a:pt x="436207" y="511743"/>
                    <a:pt x="456130" y="491820"/>
                    <a:pt x="456130" y="467244"/>
                  </a:cubicBezTo>
                  <a:cubicBezTo>
                    <a:pt x="456130" y="442668"/>
                    <a:pt x="436207" y="422745"/>
                    <a:pt x="411632" y="422745"/>
                  </a:cubicBezTo>
                  <a:cubicBezTo>
                    <a:pt x="401997" y="422700"/>
                    <a:pt x="392614" y="425827"/>
                    <a:pt x="384933" y="431645"/>
                  </a:cubicBezTo>
                  <a:cubicBezTo>
                    <a:pt x="380016" y="435331"/>
                    <a:pt x="373044" y="434335"/>
                    <a:pt x="369358" y="429420"/>
                  </a:cubicBezTo>
                  <a:cubicBezTo>
                    <a:pt x="365672" y="424504"/>
                    <a:pt x="366668" y="417532"/>
                    <a:pt x="371583" y="413845"/>
                  </a:cubicBezTo>
                  <a:cubicBezTo>
                    <a:pt x="379582" y="407845"/>
                    <a:pt x="388849" y="403754"/>
                    <a:pt x="398672" y="401886"/>
                  </a:cubicBezTo>
                  <a:cubicBezTo>
                    <a:pt x="388971" y="349800"/>
                    <a:pt x="364909" y="278123"/>
                    <a:pt x="333759" y="278123"/>
                  </a:cubicBezTo>
                  <a:close/>
                  <a:moveTo>
                    <a:pt x="333756" y="189125"/>
                  </a:moveTo>
                  <a:cubicBezTo>
                    <a:pt x="328493" y="188967"/>
                    <a:pt x="323264" y="190033"/>
                    <a:pt x="318482" y="192239"/>
                  </a:cubicBezTo>
                  <a:cubicBezTo>
                    <a:pt x="321207" y="203987"/>
                    <a:pt x="322598" y="216003"/>
                    <a:pt x="322632" y="228062"/>
                  </a:cubicBezTo>
                  <a:cubicBezTo>
                    <a:pt x="322598" y="238219"/>
                    <a:pt x="321611" y="248350"/>
                    <a:pt x="319684" y="258322"/>
                  </a:cubicBezTo>
                  <a:cubicBezTo>
                    <a:pt x="328782" y="255059"/>
                    <a:pt x="338731" y="255059"/>
                    <a:pt x="347830" y="258322"/>
                  </a:cubicBezTo>
                  <a:cubicBezTo>
                    <a:pt x="343525" y="236441"/>
                    <a:pt x="343938" y="213893"/>
                    <a:pt x="349042" y="192184"/>
                  </a:cubicBezTo>
                  <a:cubicBezTo>
                    <a:pt x="344235" y="190048"/>
                    <a:pt x="339016" y="189002"/>
                    <a:pt x="333756" y="189125"/>
                  </a:cubicBezTo>
                  <a:close/>
                  <a:moveTo>
                    <a:pt x="515013" y="170136"/>
                  </a:moveTo>
                  <a:cubicBezTo>
                    <a:pt x="519378" y="165920"/>
                    <a:pt x="526317" y="165979"/>
                    <a:pt x="530608" y="170271"/>
                  </a:cubicBezTo>
                  <a:cubicBezTo>
                    <a:pt x="534900" y="174562"/>
                    <a:pt x="534959" y="181501"/>
                    <a:pt x="530743" y="185866"/>
                  </a:cubicBezTo>
                  <a:lnTo>
                    <a:pt x="463994" y="252615"/>
                  </a:lnTo>
                  <a:cubicBezTo>
                    <a:pt x="461200" y="255506"/>
                    <a:pt x="457063" y="256667"/>
                    <a:pt x="453174" y="255648"/>
                  </a:cubicBezTo>
                  <a:cubicBezTo>
                    <a:pt x="449285" y="254631"/>
                    <a:pt x="446248" y="251594"/>
                    <a:pt x="445230" y="247704"/>
                  </a:cubicBezTo>
                  <a:cubicBezTo>
                    <a:pt x="444212" y="243813"/>
                    <a:pt x="445372" y="239678"/>
                    <a:pt x="448263" y="236884"/>
                  </a:cubicBezTo>
                  <a:close/>
                  <a:moveTo>
                    <a:pt x="459387" y="170136"/>
                  </a:moveTo>
                  <a:cubicBezTo>
                    <a:pt x="463752" y="165920"/>
                    <a:pt x="470690" y="165981"/>
                    <a:pt x="474982" y="170271"/>
                  </a:cubicBezTo>
                  <a:cubicBezTo>
                    <a:pt x="479274" y="174562"/>
                    <a:pt x="479334" y="181501"/>
                    <a:pt x="475117" y="185866"/>
                  </a:cubicBezTo>
                  <a:lnTo>
                    <a:pt x="463993" y="196991"/>
                  </a:lnTo>
                  <a:cubicBezTo>
                    <a:pt x="461907" y="199077"/>
                    <a:pt x="459078" y="200250"/>
                    <a:pt x="456128" y="200250"/>
                  </a:cubicBezTo>
                  <a:cubicBezTo>
                    <a:pt x="451629" y="200250"/>
                    <a:pt x="447573" y="197540"/>
                    <a:pt x="445852" y="193383"/>
                  </a:cubicBezTo>
                  <a:cubicBezTo>
                    <a:pt x="444132" y="189227"/>
                    <a:pt x="445082" y="184441"/>
                    <a:pt x="448263" y="181260"/>
                  </a:cubicBezTo>
                  <a:close/>
                  <a:moveTo>
                    <a:pt x="170146" y="170136"/>
                  </a:moveTo>
                  <a:cubicBezTo>
                    <a:pt x="174511" y="165920"/>
                    <a:pt x="181449" y="165979"/>
                    <a:pt x="185741" y="170271"/>
                  </a:cubicBezTo>
                  <a:cubicBezTo>
                    <a:pt x="190033" y="174562"/>
                    <a:pt x="190092" y="181501"/>
                    <a:pt x="185876" y="185866"/>
                  </a:cubicBezTo>
                  <a:lnTo>
                    <a:pt x="119127" y="252615"/>
                  </a:lnTo>
                  <a:cubicBezTo>
                    <a:pt x="116333" y="255506"/>
                    <a:pt x="112198" y="256667"/>
                    <a:pt x="108307" y="255648"/>
                  </a:cubicBezTo>
                  <a:cubicBezTo>
                    <a:pt x="104418" y="254631"/>
                    <a:pt x="101381" y="251594"/>
                    <a:pt x="100363" y="247704"/>
                  </a:cubicBezTo>
                  <a:cubicBezTo>
                    <a:pt x="99345" y="243813"/>
                    <a:pt x="100505" y="239678"/>
                    <a:pt x="103396" y="236884"/>
                  </a:cubicBezTo>
                  <a:close/>
                  <a:moveTo>
                    <a:pt x="114520" y="170136"/>
                  </a:moveTo>
                  <a:cubicBezTo>
                    <a:pt x="118885" y="165920"/>
                    <a:pt x="125823" y="165981"/>
                    <a:pt x="130115" y="170271"/>
                  </a:cubicBezTo>
                  <a:cubicBezTo>
                    <a:pt x="134407" y="174562"/>
                    <a:pt x="134467" y="181501"/>
                    <a:pt x="130251" y="185866"/>
                  </a:cubicBezTo>
                  <a:lnTo>
                    <a:pt x="119126" y="196991"/>
                  </a:lnTo>
                  <a:cubicBezTo>
                    <a:pt x="117040" y="199077"/>
                    <a:pt x="114211" y="200250"/>
                    <a:pt x="111261" y="200250"/>
                  </a:cubicBezTo>
                  <a:cubicBezTo>
                    <a:pt x="106762" y="200250"/>
                    <a:pt x="102706" y="197540"/>
                    <a:pt x="100985" y="193383"/>
                  </a:cubicBezTo>
                  <a:cubicBezTo>
                    <a:pt x="99265" y="189227"/>
                    <a:pt x="100215" y="184441"/>
                    <a:pt x="103396" y="181260"/>
                  </a:cubicBezTo>
                  <a:close/>
                  <a:moveTo>
                    <a:pt x="333756" y="144626"/>
                  </a:moveTo>
                  <a:cubicBezTo>
                    <a:pt x="323107" y="144488"/>
                    <a:pt x="312536" y="146473"/>
                    <a:pt x="302662" y="150466"/>
                  </a:cubicBezTo>
                  <a:cubicBezTo>
                    <a:pt x="306213" y="157001"/>
                    <a:pt x="309306" y="163773"/>
                    <a:pt x="311918" y="170736"/>
                  </a:cubicBezTo>
                  <a:cubicBezTo>
                    <a:pt x="318887" y="168074"/>
                    <a:pt x="326298" y="166764"/>
                    <a:pt x="333756" y="166876"/>
                  </a:cubicBezTo>
                  <a:cubicBezTo>
                    <a:pt x="341234" y="166764"/>
                    <a:pt x="348667" y="168066"/>
                    <a:pt x="355661" y="170714"/>
                  </a:cubicBezTo>
                  <a:cubicBezTo>
                    <a:pt x="358271" y="163759"/>
                    <a:pt x="361361" y="156994"/>
                    <a:pt x="364905" y="150466"/>
                  </a:cubicBezTo>
                  <a:cubicBezTo>
                    <a:pt x="355014" y="146467"/>
                    <a:pt x="344425" y="144480"/>
                    <a:pt x="333756" y="144626"/>
                  </a:cubicBezTo>
                  <a:close/>
                  <a:moveTo>
                    <a:pt x="506191" y="133503"/>
                  </a:moveTo>
                  <a:cubicBezTo>
                    <a:pt x="453966" y="133503"/>
                    <a:pt x="411630" y="175838"/>
                    <a:pt x="411630" y="228063"/>
                  </a:cubicBezTo>
                  <a:cubicBezTo>
                    <a:pt x="411630" y="280288"/>
                    <a:pt x="453966" y="322624"/>
                    <a:pt x="506191" y="322624"/>
                  </a:cubicBezTo>
                  <a:cubicBezTo>
                    <a:pt x="558390" y="322563"/>
                    <a:pt x="600690" y="280262"/>
                    <a:pt x="600751" y="228063"/>
                  </a:cubicBezTo>
                  <a:cubicBezTo>
                    <a:pt x="600751" y="175838"/>
                    <a:pt x="558415" y="133503"/>
                    <a:pt x="506191" y="133503"/>
                  </a:cubicBezTo>
                  <a:close/>
                  <a:moveTo>
                    <a:pt x="161323" y="133503"/>
                  </a:moveTo>
                  <a:cubicBezTo>
                    <a:pt x="109098" y="133503"/>
                    <a:pt x="66763" y="175838"/>
                    <a:pt x="66763" y="228063"/>
                  </a:cubicBezTo>
                  <a:cubicBezTo>
                    <a:pt x="66763" y="280288"/>
                    <a:pt x="109098" y="322624"/>
                    <a:pt x="161323" y="322624"/>
                  </a:cubicBezTo>
                  <a:cubicBezTo>
                    <a:pt x="213521" y="322563"/>
                    <a:pt x="255823" y="280262"/>
                    <a:pt x="255884" y="228063"/>
                  </a:cubicBezTo>
                  <a:cubicBezTo>
                    <a:pt x="255884" y="175838"/>
                    <a:pt x="213547" y="133503"/>
                    <a:pt x="161323" y="133503"/>
                  </a:cubicBezTo>
                  <a:close/>
                  <a:moveTo>
                    <a:pt x="506191" y="111253"/>
                  </a:moveTo>
                  <a:cubicBezTo>
                    <a:pt x="570672" y="111326"/>
                    <a:pt x="622928" y="163580"/>
                    <a:pt x="623001" y="228063"/>
                  </a:cubicBezTo>
                  <a:cubicBezTo>
                    <a:pt x="623001" y="292577"/>
                    <a:pt x="570704" y="344874"/>
                    <a:pt x="506191" y="344874"/>
                  </a:cubicBezTo>
                  <a:cubicBezTo>
                    <a:pt x="441678" y="344874"/>
                    <a:pt x="389381" y="292577"/>
                    <a:pt x="389381" y="228063"/>
                  </a:cubicBezTo>
                  <a:cubicBezTo>
                    <a:pt x="389381" y="163550"/>
                    <a:pt x="441678" y="111253"/>
                    <a:pt x="506191" y="111253"/>
                  </a:cubicBezTo>
                  <a:close/>
                  <a:moveTo>
                    <a:pt x="161323" y="111253"/>
                  </a:moveTo>
                  <a:cubicBezTo>
                    <a:pt x="225805" y="111326"/>
                    <a:pt x="278060" y="163580"/>
                    <a:pt x="278134" y="228063"/>
                  </a:cubicBezTo>
                  <a:cubicBezTo>
                    <a:pt x="278134" y="292577"/>
                    <a:pt x="225837" y="344874"/>
                    <a:pt x="161323" y="344874"/>
                  </a:cubicBezTo>
                  <a:cubicBezTo>
                    <a:pt x="96810" y="344874"/>
                    <a:pt x="44513" y="292577"/>
                    <a:pt x="44513" y="228063"/>
                  </a:cubicBezTo>
                  <a:cubicBezTo>
                    <a:pt x="44513" y="163550"/>
                    <a:pt x="96810" y="111253"/>
                    <a:pt x="161323" y="111253"/>
                  </a:cubicBezTo>
                  <a:close/>
                  <a:moveTo>
                    <a:pt x="492982" y="89625"/>
                  </a:moveTo>
                  <a:cubicBezTo>
                    <a:pt x="479446" y="90915"/>
                    <a:pt x="465965" y="94207"/>
                    <a:pt x="452975" y="99588"/>
                  </a:cubicBezTo>
                  <a:cubicBezTo>
                    <a:pt x="401012" y="121111"/>
                    <a:pt x="367131" y="171817"/>
                    <a:pt x="367131" y="228062"/>
                  </a:cubicBezTo>
                  <a:cubicBezTo>
                    <a:pt x="367046" y="247343"/>
                    <a:pt x="371043" y="266424"/>
                    <a:pt x="378856" y="284053"/>
                  </a:cubicBezTo>
                  <a:cubicBezTo>
                    <a:pt x="384639" y="292245"/>
                    <a:pt x="389652" y="300956"/>
                    <a:pt x="393830" y="310073"/>
                  </a:cubicBezTo>
                  <a:cubicBezTo>
                    <a:pt x="420096" y="345858"/>
                    <a:pt x="461802" y="367034"/>
                    <a:pt x="506191" y="367121"/>
                  </a:cubicBezTo>
                  <a:cubicBezTo>
                    <a:pt x="562436" y="367121"/>
                    <a:pt x="613142" y="333241"/>
                    <a:pt x="634664" y="281277"/>
                  </a:cubicBezTo>
                  <a:cubicBezTo>
                    <a:pt x="656188" y="229315"/>
                    <a:pt x="644291" y="169502"/>
                    <a:pt x="604520" y="129731"/>
                  </a:cubicBezTo>
                  <a:cubicBezTo>
                    <a:pt x="574692" y="99903"/>
                    <a:pt x="533591" y="85755"/>
                    <a:pt x="492982" y="89625"/>
                  </a:cubicBezTo>
                  <a:close/>
                  <a:moveTo>
                    <a:pt x="161323" y="89000"/>
                  </a:moveTo>
                  <a:cubicBezTo>
                    <a:pt x="84522" y="89000"/>
                    <a:pt x="22263" y="151259"/>
                    <a:pt x="22263" y="228061"/>
                  </a:cubicBezTo>
                  <a:cubicBezTo>
                    <a:pt x="22263" y="304862"/>
                    <a:pt x="84523" y="367121"/>
                    <a:pt x="161323" y="367121"/>
                  </a:cubicBezTo>
                  <a:cubicBezTo>
                    <a:pt x="205712" y="367035"/>
                    <a:pt x="247419" y="345859"/>
                    <a:pt x="273684" y="310072"/>
                  </a:cubicBezTo>
                  <a:cubicBezTo>
                    <a:pt x="277848" y="300956"/>
                    <a:pt x="282846" y="292246"/>
                    <a:pt x="288614" y="284051"/>
                  </a:cubicBezTo>
                  <a:cubicBezTo>
                    <a:pt x="296442" y="266427"/>
                    <a:pt x="300454" y="247346"/>
                    <a:pt x="300383" y="228061"/>
                  </a:cubicBezTo>
                  <a:cubicBezTo>
                    <a:pt x="300383" y="151259"/>
                    <a:pt x="238125" y="89000"/>
                    <a:pt x="161323" y="89000"/>
                  </a:cubicBezTo>
                  <a:close/>
                  <a:moveTo>
                    <a:pt x="508689" y="23282"/>
                  </a:moveTo>
                  <a:cubicBezTo>
                    <a:pt x="502253" y="21633"/>
                    <a:pt x="495324" y="21912"/>
                    <a:pt x="488810" y="24352"/>
                  </a:cubicBezTo>
                  <a:cubicBezTo>
                    <a:pt x="475781" y="29230"/>
                    <a:pt x="467177" y="41714"/>
                    <a:pt x="467255" y="55626"/>
                  </a:cubicBezTo>
                  <a:cubicBezTo>
                    <a:pt x="467275" y="60876"/>
                    <a:pt x="468548" y="66044"/>
                    <a:pt x="470971" y="70700"/>
                  </a:cubicBezTo>
                  <a:cubicBezTo>
                    <a:pt x="530855" y="57064"/>
                    <a:pt x="593267" y="78865"/>
                    <a:pt x="631634" y="126825"/>
                  </a:cubicBezTo>
                  <a:cubicBezTo>
                    <a:pt x="640194" y="120628"/>
                    <a:pt x="645260" y="110696"/>
                    <a:pt x="645254" y="100125"/>
                  </a:cubicBezTo>
                  <a:cubicBezTo>
                    <a:pt x="645254" y="81693"/>
                    <a:pt x="630311" y="66750"/>
                    <a:pt x="611880" y="66750"/>
                  </a:cubicBezTo>
                  <a:cubicBezTo>
                    <a:pt x="605735" y="66750"/>
                    <a:pt x="600755" y="61770"/>
                    <a:pt x="600755" y="55626"/>
                  </a:cubicBezTo>
                  <a:cubicBezTo>
                    <a:pt x="600832" y="41714"/>
                    <a:pt x="592228" y="29230"/>
                    <a:pt x="579200" y="24352"/>
                  </a:cubicBezTo>
                  <a:cubicBezTo>
                    <a:pt x="566171" y="19473"/>
                    <a:pt x="551484" y="23236"/>
                    <a:pt x="542405" y="33777"/>
                  </a:cubicBezTo>
                  <a:cubicBezTo>
                    <a:pt x="540232" y="36106"/>
                    <a:pt x="537190" y="37426"/>
                    <a:pt x="534005" y="37426"/>
                  </a:cubicBezTo>
                  <a:cubicBezTo>
                    <a:pt x="530820" y="37426"/>
                    <a:pt x="527779" y="36104"/>
                    <a:pt x="525606" y="33777"/>
                  </a:cubicBezTo>
                  <a:cubicBezTo>
                    <a:pt x="521066" y="28506"/>
                    <a:pt x="515124" y="24930"/>
                    <a:pt x="508689" y="23282"/>
                  </a:cubicBezTo>
                  <a:close/>
                  <a:moveTo>
                    <a:pt x="162685" y="22539"/>
                  </a:moveTo>
                  <a:cubicBezTo>
                    <a:pt x="154863" y="23580"/>
                    <a:pt x="147410" y="27397"/>
                    <a:pt x="141911" y="33779"/>
                  </a:cubicBezTo>
                  <a:cubicBezTo>
                    <a:pt x="139738" y="36107"/>
                    <a:pt x="136696" y="37428"/>
                    <a:pt x="133512" y="37428"/>
                  </a:cubicBezTo>
                  <a:cubicBezTo>
                    <a:pt x="130327" y="37428"/>
                    <a:pt x="127285" y="36106"/>
                    <a:pt x="125112" y="33779"/>
                  </a:cubicBezTo>
                  <a:cubicBezTo>
                    <a:pt x="116033" y="23237"/>
                    <a:pt x="101344" y="19475"/>
                    <a:pt x="88317" y="24353"/>
                  </a:cubicBezTo>
                  <a:cubicBezTo>
                    <a:pt x="75288" y="29231"/>
                    <a:pt x="66683" y="41716"/>
                    <a:pt x="66762" y="55627"/>
                  </a:cubicBezTo>
                  <a:cubicBezTo>
                    <a:pt x="66762" y="58577"/>
                    <a:pt x="65590" y="61408"/>
                    <a:pt x="63504" y="63494"/>
                  </a:cubicBezTo>
                  <a:cubicBezTo>
                    <a:pt x="61418" y="65580"/>
                    <a:pt x="58587" y="66752"/>
                    <a:pt x="55637" y="66752"/>
                  </a:cubicBezTo>
                  <a:cubicBezTo>
                    <a:pt x="37206" y="66752"/>
                    <a:pt x="22263" y="81694"/>
                    <a:pt x="22263" y="100126"/>
                  </a:cubicBezTo>
                  <a:cubicBezTo>
                    <a:pt x="22254" y="110696"/>
                    <a:pt x="27318" y="120628"/>
                    <a:pt x="35882" y="126828"/>
                  </a:cubicBezTo>
                  <a:cubicBezTo>
                    <a:pt x="74260" y="78884"/>
                    <a:pt x="136669" y="57099"/>
                    <a:pt x="196546" y="70747"/>
                  </a:cubicBezTo>
                  <a:cubicBezTo>
                    <a:pt x="204303" y="55791"/>
                    <a:pt x="199631" y="37395"/>
                    <a:pt x="185677" y="27954"/>
                  </a:cubicBezTo>
                  <a:cubicBezTo>
                    <a:pt x="178700" y="23232"/>
                    <a:pt x="170508" y="21498"/>
                    <a:pt x="162685" y="22539"/>
                  </a:cubicBezTo>
                  <a:close/>
                  <a:moveTo>
                    <a:pt x="100136" y="3"/>
                  </a:moveTo>
                  <a:cubicBezTo>
                    <a:pt x="112199" y="17"/>
                    <a:pt x="123924" y="3992"/>
                    <a:pt x="133510" y="11316"/>
                  </a:cubicBezTo>
                  <a:cubicBezTo>
                    <a:pt x="153519" y="-3896"/>
                    <a:pt x="181267" y="-3719"/>
                    <a:pt x="201080" y="11750"/>
                  </a:cubicBezTo>
                  <a:cubicBezTo>
                    <a:pt x="220894" y="27220"/>
                    <a:pt x="227797" y="54095"/>
                    <a:pt x="217891" y="77198"/>
                  </a:cubicBezTo>
                  <a:cubicBezTo>
                    <a:pt x="246748" y="88090"/>
                    <a:pt x="271891" y="107003"/>
                    <a:pt x="290358" y="131709"/>
                  </a:cubicBezTo>
                  <a:cubicBezTo>
                    <a:pt x="317943" y="119258"/>
                    <a:pt x="349547" y="119258"/>
                    <a:pt x="377131" y="131709"/>
                  </a:cubicBezTo>
                  <a:cubicBezTo>
                    <a:pt x="395598" y="107004"/>
                    <a:pt x="420741" y="88090"/>
                    <a:pt x="449598" y="77198"/>
                  </a:cubicBezTo>
                  <a:cubicBezTo>
                    <a:pt x="442132" y="60070"/>
                    <a:pt x="443845" y="40328"/>
                    <a:pt x="454148" y="24742"/>
                  </a:cubicBezTo>
                  <a:cubicBezTo>
                    <a:pt x="464452" y="9155"/>
                    <a:pt x="481945" y="-156"/>
                    <a:pt x="500628" y="3"/>
                  </a:cubicBezTo>
                  <a:cubicBezTo>
                    <a:pt x="512691" y="17"/>
                    <a:pt x="524417" y="3992"/>
                    <a:pt x="534003" y="11316"/>
                  </a:cubicBezTo>
                  <a:cubicBezTo>
                    <a:pt x="543589" y="3992"/>
                    <a:pt x="555314" y="17"/>
                    <a:pt x="567377" y="3"/>
                  </a:cubicBezTo>
                  <a:cubicBezTo>
                    <a:pt x="594156" y="39"/>
                    <a:pt x="617122" y="19119"/>
                    <a:pt x="622067" y="45436"/>
                  </a:cubicBezTo>
                  <a:cubicBezTo>
                    <a:pt x="648384" y="50381"/>
                    <a:pt x="667464" y="73347"/>
                    <a:pt x="667500" y="100126"/>
                  </a:cubicBezTo>
                  <a:cubicBezTo>
                    <a:pt x="667531" y="118005"/>
                    <a:pt x="658872" y="134782"/>
                    <a:pt x="644285" y="145115"/>
                  </a:cubicBezTo>
                  <a:cubicBezTo>
                    <a:pt x="684010" y="210809"/>
                    <a:pt x="671811" y="295414"/>
                    <a:pt x="615148" y="347211"/>
                  </a:cubicBezTo>
                  <a:cubicBezTo>
                    <a:pt x="558483" y="399008"/>
                    <a:pt x="473127" y="403580"/>
                    <a:pt x="411254" y="358132"/>
                  </a:cubicBezTo>
                  <a:cubicBezTo>
                    <a:pt x="416194" y="375720"/>
                    <a:pt x="419386" y="391450"/>
                    <a:pt x="421144" y="401173"/>
                  </a:cubicBezTo>
                  <a:cubicBezTo>
                    <a:pt x="445162" y="404859"/>
                    <a:pt x="465279" y="421305"/>
                    <a:pt x="473667" y="444110"/>
                  </a:cubicBezTo>
                  <a:cubicBezTo>
                    <a:pt x="482053" y="466915"/>
                    <a:pt x="477385" y="492477"/>
                    <a:pt x="461479" y="510846"/>
                  </a:cubicBezTo>
                  <a:cubicBezTo>
                    <a:pt x="445571" y="529213"/>
                    <a:pt x="420939" y="537488"/>
                    <a:pt x="397169" y="532445"/>
                  </a:cubicBezTo>
                  <a:cubicBezTo>
                    <a:pt x="388247" y="559920"/>
                    <a:pt x="362646" y="578524"/>
                    <a:pt x="333758" y="578524"/>
                  </a:cubicBezTo>
                  <a:cubicBezTo>
                    <a:pt x="304869" y="578524"/>
                    <a:pt x="279269" y="559920"/>
                    <a:pt x="270346" y="532445"/>
                  </a:cubicBezTo>
                  <a:cubicBezTo>
                    <a:pt x="246576" y="537488"/>
                    <a:pt x="221943" y="529215"/>
                    <a:pt x="206037" y="510846"/>
                  </a:cubicBezTo>
                  <a:cubicBezTo>
                    <a:pt x="190129" y="492477"/>
                    <a:pt x="185461" y="466915"/>
                    <a:pt x="193849" y="444110"/>
                  </a:cubicBezTo>
                  <a:cubicBezTo>
                    <a:pt x="202237" y="421305"/>
                    <a:pt x="222354" y="404859"/>
                    <a:pt x="246372" y="401173"/>
                  </a:cubicBezTo>
                  <a:cubicBezTo>
                    <a:pt x="248129" y="391450"/>
                    <a:pt x="251322" y="375720"/>
                    <a:pt x="256261" y="358132"/>
                  </a:cubicBezTo>
                  <a:cubicBezTo>
                    <a:pt x="194388" y="403580"/>
                    <a:pt x="109031" y="399008"/>
                    <a:pt x="52368" y="347211"/>
                  </a:cubicBezTo>
                  <a:cubicBezTo>
                    <a:pt x="-4296" y="295414"/>
                    <a:pt x="-16494" y="210809"/>
                    <a:pt x="23230" y="145115"/>
                  </a:cubicBezTo>
                  <a:cubicBezTo>
                    <a:pt x="8641" y="134782"/>
                    <a:pt x="-19" y="118003"/>
                    <a:pt x="13" y="100126"/>
                  </a:cubicBezTo>
                  <a:cubicBezTo>
                    <a:pt x="49" y="73348"/>
                    <a:pt x="19129" y="50382"/>
                    <a:pt x="45446" y="45436"/>
                  </a:cubicBezTo>
                  <a:cubicBezTo>
                    <a:pt x="50391" y="19119"/>
                    <a:pt x="73357" y="39"/>
                    <a:pt x="100136" y="3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5BF0C4E-CADD-088C-AEDA-D305874B816B}"/>
                </a:ext>
              </a:extLst>
            </p:cNvPr>
            <p:cNvSpPr/>
            <p:nvPr/>
          </p:nvSpPr>
          <p:spPr>
            <a:xfrm>
              <a:off x="8002455" y="2797532"/>
              <a:ext cx="667513" cy="644835"/>
            </a:xfrm>
            <a:custGeom>
              <a:avLst/>
              <a:gdLst>
                <a:gd name="connsiteX0" fmla="*/ 611666 w 667513"/>
                <a:gd name="connsiteY0" fmla="*/ 578128 h 644835"/>
                <a:gd name="connsiteX1" fmla="*/ 600548 w 667513"/>
                <a:gd name="connsiteY1" fmla="*/ 589245 h 644835"/>
                <a:gd name="connsiteX2" fmla="*/ 611666 w 667513"/>
                <a:gd name="connsiteY2" fmla="*/ 600363 h 644835"/>
                <a:gd name="connsiteX3" fmla="*/ 622783 w 667513"/>
                <a:gd name="connsiteY3" fmla="*/ 589245 h 644835"/>
                <a:gd name="connsiteX4" fmla="*/ 611666 w 667513"/>
                <a:gd name="connsiteY4" fmla="*/ 578128 h 644835"/>
                <a:gd name="connsiteX5" fmla="*/ 611666 w 667513"/>
                <a:gd name="connsiteY5" fmla="*/ 533656 h 644835"/>
                <a:gd name="connsiteX6" fmla="*/ 622783 w 667513"/>
                <a:gd name="connsiteY6" fmla="*/ 544773 h 644835"/>
                <a:gd name="connsiteX7" fmla="*/ 656137 w 667513"/>
                <a:gd name="connsiteY7" fmla="*/ 578127 h 644835"/>
                <a:gd name="connsiteX8" fmla="*/ 667254 w 667513"/>
                <a:gd name="connsiteY8" fmla="*/ 589244 h 644835"/>
                <a:gd name="connsiteX9" fmla="*/ 656137 w 667513"/>
                <a:gd name="connsiteY9" fmla="*/ 600361 h 644835"/>
                <a:gd name="connsiteX10" fmla="*/ 622783 w 667513"/>
                <a:gd name="connsiteY10" fmla="*/ 633716 h 644835"/>
                <a:gd name="connsiteX11" fmla="*/ 611666 w 667513"/>
                <a:gd name="connsiteY11" fmla="*/ 644833 h 644835"/>
                <a:gd name="connsiteX12" fmla="*/ 600548 w 667513"/>
                <a:gd name="connsiteY12" fmla="*/ 633716 h 644835"/>
                <a:gd name="connsiteX13" fmla="*/ 567194 w 667513"/>
                <a:gd name="connsiteY13" fmla="*/ 600361 h 644835"/>
                <a:gd name="connsiteX14" fmla="*/ 556077 w 667513"/>
                <a:gd name="connsiteY14" fmla="*/ 589244 h 644835"/>
                <a:gd name="connsiteX15" fmla="*/ 567194 w 667513"/>
                <a:gd name="connsiteY15" fmla="*/ 578127 h 644835"/>
                <a:gd name="connsiteX16" fmla="*/ 600548 w 667513"/>
                <a:gd name="connsiteY16" fmla="*/ 544773 h 644835"/>
                <a:gd name="connsiteX17" fmla="*/ 611666 w 667513"/>
                <a:gd name="connsiteY17" fmla="*/ 533656 h 644835"/>
                <a:gd name="connsiteX18" fmla="*/ 67760 w 667513"/>
                <a:gd name="connsiteY18" fmla="*/ 244978 h 644835"/>
                <a:gd name="connsiteX19" fmla="*/ 76240 w 667513"/>
                <a:gd name="connsiteY19" fmla="*/ 245702 h 644835"/>
                <a:gd name="connsiteX20" fmla="*/ 81756 w 667513"/>
                <a:gd name="connsiteY20" fmla="*/ 252238 h 644835"/>
                <a:gd name="connsiteX21" fmla="*/ 80999 w 667513"/>
                <a:gd name="connsiteY21" fmla="*/ 260756 h 644835"/>
                <a:gd name="connsiteX22" fmla="*/ 75163 w 667513"/>
                <a:gd name="connsiteY22" fmla="*/ 374615 h 644835"/>
                <a:gd name="connsiteX23" fmla="*/ 67968 w 667513"/>
                <a:gd name="connsiteY23" fmla="*/ 388590 h 644835"/>
                <a:gd name="connsiteX24" fmla="*/ 64577 w 667513"/>
                <a:gd name="connsiteY24" fmla="*/ 389124 h 644835"/>
                <a:gd name="connsiteX25" fmla="*/ 53992 w 667513"/>
                <a:gd name="connsiteY25" fmla="*/ 381342 h 644835"/>
                <a:gd name="connsiteX26" fmla="*/ 61252 w 667513"/>
                <a:gd name="connsiteY26" fmla="*/ 250462 h 644835"/>
                <a:gd name="connsiteX27" fmla="*/ 67760 w 667513"/>
                <a:gd name="connsiteY27" fmla="*/ 244978 h 644835"/>
                <a:gd name="connsiteX28" fmla="*/ 55771 w 667513"/>
                <a:gd name="connsiteY28" fmla="*/ 88940 h 644835"/>
                <a:gd name="connsiteX29" fmla="*/ 44654 w 667513"/>
                <a:gd name="connsiteY29" fmla="*/ 100058 h 644835"/>
                <a:gd name="connsiteX30" fmla="*/ 55771 w 667513"/>
                <a:gd name="connsiteY30" fmla="*/ 111175 h 644835"/>
                <a:gd name="connsiteX31" fmla="*/ 66889 w 667513"/>
                <a:gd name="connsiteY31" fmla="*/ 100058 h 644835"/>
                <a:gd name="connsiteX32" fmla="*/ 55771 w 667513"/>
                <a:gd name="connsiteY32" fmla="*/ 88940 h 644835"/>
                <a:gd name="connsiteX33" fmla="*/ 464077 w 667513"/>
                <a:gd name="connsiteY33" fmla="*/ 67285 h 644835"/>
                <a:gd name="connsiteX34" fmla="*/ 433466 w 667513"/>
                <a:gd name="connsiteY34" fmla="*/ 73198 h 644835"/>
                <a:gd name="connsiteX35" fmla="*/ 305822 w 667513"/>
                <a:gd name="connsiteY35" fmla="*/ 181141 h 644835"/>
                <a:gd name="connsiteX36" fmla="*/ 298948 w 667513"/>
                <a:gd name="connsiteY36" fmla="*/ 187385 h 644835"/>
                <a:gd name="connsiteX37" fmla="*/ 289735 w 667513"/>
                <a:gd name="connsiteY37" fmla="*/ 186234 h 644835"/>
                <a:gd name="connsiteX38" fmla="*/ 187895 w 667513"/>
                <a:gd name="connsiteY38" fmla="*/ 161030 h 644835"/>
                <a:gd name="connsiteX39" fmla="*/ 122856 w 667513"/>
                <a:gd name="connsiteY39" fmla="*/ 171036 h 644835"/>
                <a:gd name="connsiteX40" fmla="*/ 41495 w 667513"/>
                <a:gd name="connsiteY40" fmla="*/ 240144 h 644835"/>
                <a:gd name="connsiteX41" fmla="*/ 32790 w 667513"/>
                <a:gd name="connsiteY41" fmla="*/ 388012 h 644835"/>
                <a:gd name="connsiteX42" fmla="*/ 437736 w 667513"/>
                <a:gd name="connsiteY42" fmla="*/ 622599 h 644835"/>
                <a:gd name="connsiteX43" fmla="*/ 632798 w 667513"/>
                <a:gd name="connsiteY43" fmla="*/ 198885 h 644835"/>
                <a:gd name="connsiteX44" fmla="*/ 464077 w 667513"/>
                <a:gd name="connsiteY44" fmla="*/ 67285 h 644835"/>
                <a:gd name="connsiteX45" fmla="*/ 152881 w 667513"/>
                <a:gd name="connsiteY45" fmla="*/ 66931 h 644835"/>
                <a:gd name="connsiteX46" fmla="*/ 163693 w 667513"/>
                <a:gd name="connsiteY46" fmla="*/ 69962 h 644835"/>
                <a:gd name="connsiteX47" fmla="*/ 166951 w 667513"/>
                <a:gd name="connsiteY47" fmla="*/ 73220 h 644835"/>
                <a:gd name="connsiteX48" fmla="*/ 170208 w 667513"/>
                <a:gd name="connsiteY48" fmla="*/ 69962 h 644835"/>
                <a:gd name="connsiteX49" fmla="*/ 185929 w 667513"/>
                <a:gd name="connsiteY49" fmla="*/ 69962 h 644835"/>
                <a:gd name="connsiteX50" fmla="*/ 185929 w 667513"/>
                <a:gd name="connsiteY50" fmla="*/ 85683 h 644835"/>
                <a:gd name="connsiteX51" fmla="*/ 182672 w 667513"/>
                <a:gd name="connsiteY51" fmla="*/ 88940 h 644835"/>
                <a:gd name="connsiteX52" fmla="*/ 185929 w 667513"/>
                <a:gd name="connsiteY52" fmla="*/ 92197 h 644835"/>
                <a:gd name="connsiteX53" fmla="*/ 185794 w 667513"/>
                <a:gd name="connsiteY53" fmla="*/ 107783 h 644835"/>
                <a:gd name="connsiteX54" fmla="*/ 170208 w 667513"/>
                <a:gd name="connsiteY54" fmla="*/ 107919 h 644835"/>
                <a:gd name="connsiteX55" fmla="*/ 166951 w 667513"/>
                <a:gd name="connsiteY55" fmla="*/ 104662 h 644835"/>
                <a:gd name="connsiteX56" fmla="*/ 163693 w 667513"/>
                <a:gd name="connsiteY56" fmla="*/ 107919 h 644835"/>
                <a:gd name="connsiteX57" fmla="*/ 152881 w 667513"/>
                <a:gd name="connsiteY57" fmla="*/ 110950 h 644835"/>
                <a:gd name="connsiteX58" fmla="*/ 144941 w 667513"/>
                <a:gd name="connsiteY58" fmla="*/ 103011 h 644835"/>
                <a:gd name="connsiteX59" fmla="*/ 147973 w 667513"/>
                <a:gd name="connsiteY59" fmla="*/ 92197 h 644835"/>
                <a:gd name="connsiteX60" fmla="*/ 151230 w 667513"/>
                <a:gd name="connsiteY60" fmla="*/ 88940 h 644835"/>
                <a:gd name="connsiteX61" fmla="*/ 147973 w 667513"/>
                <a:gd name="connsiteY61" fmla="*/ 85683 h 644835"/>
                <a:gd name="connsiteX62" fmla="*/ 144941 w 667513"/>
                <a:gd name="connsiteY62" fmla="*/ 74870 h 644835"/>
                <a:gd name="connsiteX63" fmla="*/ 152881 w 667513"/>
                <a:gd name="connsiteY63" fmla="*/ 66931 h 644835"/>
                <a:gd name="connsiteX64" fmla="*/ 461827 w 667513"/>
                <a:gd name="connsiteY64" fmla="*/ 45144 h 644835"/>
                <a:gd name="connsiteX65" fmla="*/ 653989 w 667513"/>
                <a:gd name="connsiteY65" fmla="*/ 192192 h 644835"/>
                <a:gd name="connsiteX66" fmla="*/ 447506 w 667513"/>
                <a:gd name="connsiteY66" fmla="*/ 642890 h 644835"/>
                <a:gd name="connsiteX67" fmla="*/ 441370 w 667513"/>
                <a:gd name="connsiteY67" fmla="*/ 644835 h 644835"/>
                <a:gd name="connsiteX68" fmla="*/ 433009 w 667513"/>
                <a:gd name="connsiteY68" fmla="*/ 644835 h 644835"/>
                <a:gd name="connsiteX69" fmla="*/ 11598 w 667513"/>
                <a:gd name="connsiteY69" fmla="*/ 394749 h 644835"/>
                <a:gd name="connsiteX70" fmla="*/ 21749 w 667513"/>
                <a:gd name="connsiteY70" fmla="*/ 229948 h 644835"/>
                <a:gd name="connsiteX71" fmla="*/ 116173 w 667513"/>
                <a:gd name="connsiteY71" fmla="*/ 149900 h 644835"/>
                <a:gd name="connsiteX72" fmla="*/ 290779 w 667513"/>
                <a:gd name="connsiteY72" fmla="*/ 161640 h 644835"/>
                <a:gd name="connsiteX73" fmla="*/ 426773 w 667513"/>
                <a:gd name="connsiteY73" fmla="*/ 51985 h 644835"/>
                <a:gd name="connsiteX74" fmla="*/ 461827 w 667513"/>
                <a:gd name="connsiteY74" fmla="*/ 45144 h 644835"/>
                <a:gd name="connsiteX75" fmla="*/ 55771 w 667513"/>
                <a:gd name="connsiteY75" fmla="*/ 44471 h 644835"/>
                <a:gd name="connsiteX76" fmla="*/ 66889 w 667513"/>
                <a:gd name="connsiteY76" fmla="*/ 55588 h 644835"/>
                <a:gd name="connsiteX77" fmla="*/ 100242 w 667513"/>
                <a:gd name="connsiteY77" fmla="*/ 88942 h 644835"/>
                <a:gd name="connsiteX78" fmla="*/ 111360 w 667513"/>
                <a:gd name="connsiteY78" fmla="*/ 100059 h 644835"/>
                <a:gd name="connsiteX79" fmla="*/ 100242 w 667513"/>
                <a:gd name="connsiteY79" fmla="*/ 111176 h 644835"/>
                <a:gd name="connsiteX80" fmla="*/ 66889 w 667513"/>
                <a:gd name="connsiteY80" fmla="*/ 144531 h 644835"/>
                <a:gd name="connsiteX81" fmla="*/ 55771 w 667513"/>
                <a:gd name="connsiteY81" fmla="*/ 155648 h 644835"/>
                <a:gd name="connsiteX82" fmla="*/ 44654 w 667513"/>
                <a:gd name="connsiteY82" fmla="*/ 144531 h 644835"/>
                <a:gd name="connsiteX83" fmla="*/ 11300 w 667513"/>
                <a:gd name="connsiteY83" fmla="*/ 111176 h 644835"/>
                <a:gd name="connsiteX84" fmla="*/ 183 w 667513"/>
                <a:gd name="connsiteY84" fmla="*/ 100059 h 644835"/>
                <a:gd name="connsiteX85" fmla="*/ 11300 w 667513"/>
                <a:gd name="connsiteY85" fmla="*/ 88942 h 644835"/>
                <a:gd name="connsiteX86" fmla="*/ 44654 w 667513"/>
                <a:gd name="connsiteY86" fmla="*/ 55588 h 644835"/>
                <a:gd name="connsiteX87" fmla="*/ 55771 w 667513"/>
                <a:gd name="connsiteY87" fmla="*/ 44471 h 644835"/>
                <a:gd name="connsiteX88" fmla="*/ 108103 w 667513"/>
                <a:gd name="connsiteY88" fmla="*/ 3255 h 644835"/>
                <a:gd name="connsiteX89" fmla="*/ 111361 w 667513"/>
                <a:gd name="connsiteY89" fmla="*/ 6513 h 644835"/>
                <a:gd name="connsiteX90" fmla="*/ 114618 w 667513"/>
                <a:gd name="connsiteY90" fmla="*/ 3255 h 644835"/>
                <a:gd name="connsiteX91" fmla="*/ 130339 w 667513"/>
                <a:gd name="connsiteY91" fmla="*/ 3255 h 644835"/>
                <a:gd name="connsiteX92" fmla="*/ 130339 w 667513"/>
                <a:gd name="connsiteY92" fmla="*/ 18976 h 644835"/>
                <a:gd name="connsiteX93" fmla="*/ 127082 w 667513"/>
                <a:gd name="connsiteY93" fmla="*/ 22233 h 644835"/>
                <a:gd name="connsiteX94" fmla="*/ 130339 w 667513"/>
                <a:gd name="connsiteY94" fmla="*/ 25490 h 644835"/>
                <a:gd name="connsiteX95" fmla="*/ 130204 w 667513"/>
                <a:gd name="connsiteY95" fmla="*/ 41076 h 644835"/>
                <a:gd name="connsiteX96" fmla="*/ 114618 w 667513"/>
                <a:gd name="connsiteY96" fmla="*/ 41212 h 644835"/>
                <a:gd name="connsiteX97" fmla="*/ 111361 w 667513"/>
                <a:gd name="connsiteY97" fmla="*/ 37955 h 644835"/>
                <a:gd name="connsiteX98" fmla="*/ 108103 w 667513"/>
                <a:gd name="connsiteY98" fmla="*/ 41212 h 644835"/>
                <a:gd name="connsiteX99" fmla="*/ 97291 w 667513"/>
                <a:gd name="connsiteY99" fmla="*/ 44243 h 644835"/>
                <a:gd name="connsiteX100" fmla="*/ 89351 w 667513"/>
                <a:gd name="connsiteY100" fmla="*/ 36304 h 644835"/>
                <a:gd name="connsiteX101" fmla="*/ 92383 w 667513"/>
                <a:gd name="connsiteY101" fmla="*/ 25490 h 644835"/>
                <a:gd name="connsiteX102" fmla="*/ 95640 w 667513"/>
                <a:gd name="connsiteY102" fmla="*/ 22233 h 644835"/>
                <a:gd name="connsiteX103" fmla="*/ 92383 w 667513"/>
                <a:gd name="connsiteY103" fmla="*/ 18976 h 644835"/>
                <a:gd name="connsiteX104" fmla="*/ 92518 w 667513"/>
                <a:gd name="connsiteY104" fmla="*/ 3391 h 644835"/>
                <a:gd name="connsiteX105" fmla="*/ 108103 w 667513"/>
                <a:gd name="connsiteY105" fmla="*/ 3255 h 64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667513" h="644835">
                  <a:moveTo>
                    <a:pt x="611666" y="578128"/>
                  </a:moveTo>
                  <a:cubicBezTo>
                    <a:pt x="608500" y="582337"/>
                    <a:pt x="604757" y="586079"/>
                    <a:pt x="600548" y="589245"/>
                  </a:cubicBezTo>
                  <a:cubicBezTo>
                    <a:pt x="604757" y="592410"/>
                    <a:pt x="608499" y="596153"/>
                    <a:pt x="611666" y="600363"/>
                  </a:cubicBezTo>
                  <a:cubicBezTo>
                    <a:pt x="614831" y="596152"/>
                    <a:pt x="618574" y="592410"/>
                    <a:pt x="622783" y="589245"/>
                  </a:cubicBezTo>
                  <a:cubicBezTo>
                    <a:pt x="618574" y="586081"/>
                    <a:pt x="614832" y="582337"/>
                    <a:pt x="611666" y="578128"/>
                  </a:cubicBezTo>
                  <a:close/>
                  <a:moveTo>
                    <a:pt x="611666" y="533656"/>
                  </a:moveTo>
                  <a:cubicBezTo>
                    <a:pt x="617805" y="533656"/>
                    <a:pt x="622783" y="538632"/>
                    <a:pt x="622783" y="544773"/>
                  </a:cubicBezTo>
                  <a:cubicBezTo>
                    <a:pt x="622783" y="563193"/>
                    <a:pt x="637717" y="578127"/>
                    <a:pt x="656137" y="578127"/>
                  </a:cubicBezTo>
                  <a:cubicBezTo>
                    <a:pt x="662277" y="578127"/>
                    <a:pt x="667254" y="583103"/>
                    <a:pt x="667254" y="589244"/>
                  </a:cubicBezTo>
                  <a:cubicBezTo>
                    <a:pt x="667254" y="595384"/>
                    <a:pt x="662277" y="600361"/>
                    <a:pt x="656137" y="600361"/>
                  </a:cubicBezTo>
                  <a:cubicBezTo>
                    <a:pt x="637717" y="600361"/>
                    <a:pt x="622783" y="615296"/>
                    <a:pt x="622783" y="633716"/>
                  </a:cubicBezTo>
                  <a:cubicBezTo>
                    <a:pt x="622783" y="639856"/>
                    <a:pt x="617806" y="644833"/>
                    <a:pt x="611666" y="644833"/>
                  </a:cubicBezTo>
                  <a:cubicBezTo>
                    <a:pt x="605524" y="644833"/>
                    <a:pt x="600548" y="639856"/>
                    <a:pt x="600548" y="633716"/>
                  </a:cubicBezTo>
                  <a:cubicBezTo>
                    <a:pt x="600548" y="615296"/>
                    <a:pt x="585614" y="600361"/>
                    <a:pt x="567194" y="600361"/>
                  </a:cubicBezTo>
                  <a:cubicBezTo>
                    <a:pt x="561053" y="600361"/>
                    <a:pt x="556077" y="595384"/>
                    <a:pt x="556077" y="589244"/>
                  </a:cubicBezTo>
                  <a:cubicBezTo>
                    <a:pt x="556077" y="583103"/>
                    <a:pt x="561053" y="578127"/>
                    <a:pt x="567194" y="578127"/>
                  </a:cubicBezTo>
                  <a:cubicBezTo>
                    <a:pt x="585614" y="578127"/>
                    <a:pt x="600548" y="563193"/>
                    <a:pt x="600548" y="544773"/>
                  </a:cubicBezTo>
                  <a:cubicBezTo>
                    <a:pt x="600548" y="538632"/>
                    <a:pt x="605526" y="533656"/>
                    <a:pt x="611666" y="533656"/>
                  </a:cubicBezTo>
                  <a:close/>
                  <a:moveTo>
                    <a:pt x="67760" y="244978"/>
                  </a:moveTo>
                  <a:cubicBezTo>
                    <a:pt x="70570" y="244086"/>
                    <a:pt x="73621" y="244346"/>
                    <a:pt x="76240" y="245702"/>
                  </a:cubicBezTo>
                  <a:cubicBezTo>
                    <a:pt x="78876" y="247059"/>
                    <a:pt x="80861" y="249412"/>
                    <a:pt x="81756" y="252238"/>
                  </a:cubicBezTo>
                  <a:cubicBezTo>
                    <a:pt x="82650" y="255065"/>
                    <a:pt x="82378" y="258131"/>
                    <a:pt x="80999" y="260756"/>
                  </a:cubicBezTo>
                  <a:cubicBezTo>
                    <a:pt x="64185" y="296471"/>
                    <a:pt x="62088" y="337367"/>
                    <a:pt x="75163" y="374615"/>
                  </a:cubicBezTo>
                  <a:cubicBezTo>
                    <a:pt x="77033" y="380460"/>
                    <a:pt x="73814" y="386715"/>
                    <a:pt x="67968" y="388590"/>
                  </a:cubicBezTo>
                  <a:cubicBezTo>
                    <a:pt x="66873" y="388945"/>
                    <a:pt x="65729" y="389125"/>
                    <a:pt x="64577" y="389124"/>
                  </a:cubicBezTo>
                  <a:cubicBezTo>
                    <a:pt x="59729" y="389115"/>
                    <a:pt x="55446" y="385966"/>
                    <a:pt x="53992" y="381342"/>
                  </a:cubicBezTo>
                  <a:cubicBezTo>
                    <a:pt x="39118" y="338458"/>
                    <a:pt x="41726" y="291438"/>
                    <a:pt x="61252" y="250462"/>
                  </a:cubicBezTo>
                  <a:cubicBezTo>
                    <a:pt x="62608" y="247843"/>
                    <a:pt x="64950" y="245870"/>
                    <a:pt x="67760" y="244978"/>
                  </a:cubicBezTo>
                  <a:close/>
                  <a:moveTo>
                    <a:pt x="55771" y="88940"/>
                  </a:moveTo>
                  <a:cubicBezTo>
                    <a:pt x="52605" y="93150"/>
                    <a:pt x="48863" y="96893"/>
                    <a:pt x="44654" y="100058"/>
                  </a:cubicBezTo>
                  <a:cubicBezTo>
                    <a:pt x="48863" y="103222"/>
                    <a:pt x="52605" y="106965"/>
                    <a:pt x="55771" y="111175"/>
                  </a:cubicBezTo>
                  <a:cubicBezTo>
                    <a:pt x="58936" y="106965"/>
                    <a:pt x="62679" y="103224"/>
                    <a:pt x="66889" y="100058"/>
                  </a:cubicBezTo>
                  <a:cubicBezTo>
                    <a:pt x="62679" y="96893"/>
                    <a:pt x="58937" y="93150"/>
                    <a:pt x="55771" y="88940"/>
                  </a:cubicBezTo>
                  <a:close/>
                  <a:moveTo>
                    <a:pt x="464077" y="67285"/>
                  </a:moveTo>
                  <a:cubicBezTo>
                    <a:pt x="453856" y="68044"/>
                    <a:pt x="443611" y="69989"/>
                    <a:pt x="433466" y="73198"/>
                  </a:cubicBezTo>
                  <a:cubicBezTo>
                    <a:pt x="378102" y="90492"/>
                    <a:pt x="332071" y="129418"/>
                    <a:pt x="305822" y="181141"/>
                  </a:cubicBezTo>
                  <a:cubicBezTo>
                    <a:pt x="304551" y="184126"/>
                    <a:pt x="302040" y="186406"/>
                    <a:pt x="298948" y="187385"/>
                  </a:cubicBezTo>
                  <a:cubicBezTo>
                    <a:pt x="295857" y="188363"/>
                    <a:pt x="292491" y="187944"/>
                    <a:pt x="289735" y="186234"/>
                  </a:cubicBezTo>
                  <a:cubicBezTo>
                    <a:pt x="258423" y="169469"/>
                    <a:pt x="223413" y="160803"/>
                    <a:pt x="187895" y="161030"/>
                  </a:cubicBezTo>
                  <a:cubicBezTo>
                    <a:pt x="165831" y="161017"/>
                    <a:pt x="143896" y="164393"/>
                    <a:pt x="122856" y="171036"/>
                  </a:cubicBezTo>
                  <a:cubicBezTo>
                    <a:pt x="87476" y="182068"/>
                    <a:pt x="58106" y="207015"/>
                    <a:pt x="41495" y="240144"/>
                  </a:cubicBezTo>
                  <a:cubicBezTo>
                    <a:pt x="19250" y="286368"/>
                    <a:pt x="16122" y="339496"/>
                    <a:pt x="32790" y="388012"/>
                  </a:cubicBezTo>
                  <a:cubicBezTo>
                    <a:pt x="67666" y="497501"/>
                    <a:pt x="194188" y="624433"/>
                    <a:pt x="437736" y="622599"/>
                  </a:cubicBezTo>
                  <a:cubicBezTo>
                    <a:pt x="637480" y="484438"/>
                    <a:pt x="667765" y="308208"/>
                    <a:pt x="632798" y="198885"/>
                  </a:cubicBezTo>
                  <a:cubicBezTo>
                    <a:pt x="605998" y="114748"/>
                    <a:pt x="535623" y="61968"/>
                    <a:pt x="464077" y="67285"/>
                  </a:cubicBezTo>
                  <a:close/>
                  <a:moveTo>
                    <a:pt x="152881" y="66931"/>
                  </a:moveTo>
                  <a:cubicBezTo>
                    <a:pt x="156769" y="65913"/>
                    <a:pt x="160903" y="67073"/>
                    <a:pt x="163693" y="69962"/>
                  </a:cubicBezTo>
                  <a:lnTo>
                    <a:pt x="166951" y="73220"/>
                  </a:lnTo>
                  <a:lnTo>
                    <a:pt x="170208" y="69962"/>
                  </a:lnTo>
                  <a:cubicBezTo>
                    <a:pt x="174549" y="65623"/>
                    <a:pt x="181588" y="65623"/>
                    <a:pt x="185929" y="69962"/>
                  </a:cubicBezTo>
                  <a:cubicBezTo>
                    <a:pt x="190269" y="74304"/>
                    <a:pt x="190269" y="81342"/>
                    <a:pt x="185929" y="85683"/>
                  </a:cubicBezTo>
                  <a:lnTo>
                    <a:pt x="182672" y="88940"/>
                  </a:lnTo>
                  <a:lnTo>
                    <a:pt x="185929" y="92197"/>
                  </a:lnTo>
                  <a:cubicBezTo>
                    <a:pt x="190143" y="96560"/>
                    <a:pt x="190083" y="103494"/>
                    <a:pt x="185794" y="107783"/>
                  </a:cubicBezTo>
                  <a:cubicBezTo>
                    <a:pt x="181506" y="112072"/>
                    <a:pt x="174570" y="112132"/>
                    <a:pt x="170208" y="107919"/>
                  </a:cubicBezTo>
                  <a:lnTo>
                    <a:pt x="166951" y="104662"/>
                  </a:lnTo>
                  <a:lnTo>
                    <a:pt x="163693" y="107919"/>
                  </a:lnTo>
                  <a:cubicBezTo>
                    <a:pt x="160901" y="110808"/>
                    <a:pt x="156767" y="111968"/>
                    <a:pt x="152881" y="110950"/>
                  </a:cubicBezTo>
                  <a:cubicBezTo>
                    <a:pt x="148994" y="109933"/>
                    <a:pt x="145959" y="106897"/>
                    <a:pt x="144941" y="103011"/>
                  </a:cubicBezTo>
                  <a:cubicBezTo>
                    <a:pt x="143924" y="99123"/>
                    <a:pt x="145083" y="94990"/>
                    <a:pt x="147973" y="92197"/>
                  </a:cubicBezTo>
                  <a:lnTo>
                    <a:pt x="151230" y="88940"/>
                  </a:lnTo>
                  <a:lnTo>
                    <a:pt x="147973" y="85683"/>
                  </a:lnTo>
                  <a:cubicBezTo>
                    <a:pt x="145083" y="82891"/>
                    <a:pt x="143924" y="78758"/>
                    <a:pt x="144941" y="74870"/>
                  </a:cubicBezTo>
                  <a:cubicBezTo>
                    <a:pt x="145959" y="70984"/>
                    <a:pt x="148993" y="67948"/>
                    <a:pt x="152881" y="66931"/>
                  </a:cubicBezTo>
                  <a:close/>
                  <a:moveTo>
                    <a:pt x="461827" y="45144"/>
                  </a:moveTo>
                  <a:cubicBezTo>
                    <a:pt x="543707" y="38720"/>
                    <a:pt x="623891" y="97645"/>
                    <a:pt x="653989" y="192192"/>
                  </a:cubicBezTo>
                  <a:cubicBezTo>
                    <a:pt x="691434" y="309285"/>
                    <a:pt x="659860" y="497590"/>
                    <a:pt x="447506" y="642890"/>
                  </a:cubicBezTo>
                  <a:cubicBezTo>
                    <a:pt x="445698" y="644129"/>
                    <a:pt x="443562" y="644806"/>
                    <a:pt x="441370" y="644835"/>
                  </a:cubicBezTo>
                  <a:lnTo>
                    <a:pt x="433009" y="644835"/>
                  </a:lnTo>
                  <a:cubicBezTo>
                    <a:pt x="180968" y="644835"/>
                    <a:pt x="48543" y="510709"/>
                    <a:pt x="11598" y="394749"/>
                  </a:cubicBezTo>
                  <a:cubicBezTo>
                    <a:pt x="-6833" y="340620"/>
                    <a:pt x="-3185" y="281407"/>
                    <a:pt x="21749" y="229948"/>
                  </a:cubicBezTo>
                  <a:cubicBezTo>
                    <a:pt x="41045" y="191547"/>
                    <a:pt x="75133" y="162650"/>
                    <a:pt x="116173" y="149900"/>
                  </a:cubicBezTo>
                  <a:cubicBezTo>
                    <a:pt x="173764" y="131580"/>
                    <a:pt x="236159" y="135775"/>
                    <a:pt x="290779" y="161640"/>
                  </a:cubicBezTo>
                  <a:cubicBezTo>
                    <a:pt x="320480" y="109092"/>
                    <a:pt x="369124" y="69869"/>
                    <a:pt x="426773" y="51985"/>
                  </a:cubicBezTo>
                  <a:cubicBezTo>
                    <a:pt x="438398" y="48313"/>
                    <a:pt x="450130" y="46062"/>
                    <a:pt x="461827" y="45144"/>
                  </a:cubicBezTo>
                  <a:close/>
                  <a:moveTo>
                    <a:pt x="55771" y="44471"/>
                  </a:moveTo>
                  <a:cubicBezTo>
                    <a:pt x="61910" y="44471"/>
                    <a:pt x="66889" y="49447"/>
                    <a:pt x="66889" y="55588"/>
                  </a:cubicBezTo>
                  <a:cubicBezTo>
                    <a:pt x="66889" y="74008"/>
                    <a:pt x="81822" y="88942"/>
                    <a:pt x="100242" y="88942"/>
                  </a:cubicBezTo>
                  <a:cubicBezTo>
                    <a:pt x="106381" y="88942"/>
                    <a:pt x="111360" y="93918"/>
                    <a:pt x="111360" y="100059"/>
                  </a:cubicBezTo>
                  <a:cubicBezTo>
                    <a:pt x="111360" y="106199"/>
                    <a:pt x="106383" y="111176"/>
                    <a:pt x="100242" y="111176"/>
                  </a:cubicBezTo>
                  <a:cubicBezTo>
                    <a:pt x="81822" y="111176"/>
                    <a:pt x="66889" y="126111"/>
                    <a:pt x="66889" y="144531"/>
                  </a:cubicBezTo>
                  <a:cubicBezTo>
                    <a:pt x="66889" y="150670"/>
                    <a:pt x="61910" y="155648"/>
                    <a:pt x="55771" y="155648"/>
                  </a:cubicBezTo>
                  <a:cubicBezTo>
                    <a:pt x="49632" y="155648"/>
                    <a:pt x="44654" y="150671"/>
                    <a:pt x="44654" y="144531"/>
                  </a:cubicBezTo>
                  <a:cubicBezTo>
                    <a:pt x="44654" y="126111"/>
                    <a:pt x="29720" y="111176"/>
                    <a:pt x="11300" y="111176"/>
                  </a:cubicBezTo>
                  <a:cubicBezTo>
                    <a:pt x="5160" y="111176"/>
                    <a:pt x="182" y="106198"/>
                    <a:pt x="183" y="100059"/>
                  </a:cubicBezTo>
                  <a:cubicBezTo>
                    <a:pt x="183" y="93920"/>
                    <a:pt x="5160" y="88942"/>
                    <a:pt x="11300" y="88942"/>
                  </a:cubicBezTo>
                  <a:cubicBezTo>
                    <a:pt x="29720" y="88942"/>
                    <a:pt x="44654" y="74008"/>
                    <a:pt x="44654" y="55588"/>
                  </a:cubicBezTo>
                  <a:cubicBezTo>
                    <a:pt x="44654" y="49449"/>
                    <a:pt x="49632" y="44471"/>
                    <a:pt x="55771" y="44471"/>
                  </a:cubicBezTo>
                  <a:close/>
                  <a:moveTo>
                    <a:pt x="108103" y="3255"/>
                  </a:moveTo>
                  <a:lnTo>
                    <a:pt x="111361" y="6513"/>
                  </a:lnTo>
                  <a:lnTo>
                    <a:pt x="114618" y="3255"/>
                  </a:lnTo>
                  <a:cubicBezTo>
                    <a:pt x="118959" y="-1084"/>
                    <a:pt x="125998" y="-1084"/>
                    <a:pt x="130339" y="3255"/>
                  </a:cubicBezTo>
                  <a:cubicBezTo>
                    <a:pt x="134679" y="7597"/>
                    <a:pt x="134679" y="14635"/>
                    <a:pt x="130339" y="18976"/>
                  </a:cubicBezTo>
                  <a:lnTo>
                    <a:pt x="127082" y="22233"/>
                  </a:lnTo>
                  <a:lnTo>
                    <a:pt x="130339" y="25490"/>
                  </a:lnTo>
                  <a:cubicBezTo>
                    <a:pt x="134553" y="29853"/>
                    <a:pt x="134492" y="36787"/>
                    <a:pt x="130204" y="41076"/>
                  </a:cubicBezTo>
                  <a:cubicBezTo>
                    <a:pt x="125916" y="45365"/>
                    <a:pt x="118980" y="45425"/>
                    <a:pt x="114618" y="41212"/>
                  </a:cubicBezTo>
                  <a:lnTo>
                    <a:pt x="111361" y="37955"/>
                  </a:lnTo>
                  <a:lnTo>
                    <a:pt x="108103" y="41212"/>
                  </a:lnTo>
                  <a:cubicBezTo>
                    <a:pt x="105311" y="44101"/>
                    <a:pt x="101179" y="45261"/>
                    <a:pt x="97291" y="44243"/>
                  </a:cubicBezTo>
                  <a:cubicBezTo>
                    <a:pt x="93404" y="43226"/>
                    <a:pt x="90369" y="40192"/>
                    <a:pt x="89351" y="36304"/>
                  </a:cubicBezTo>
                  <a:cubicBezTo>
                    <a:pt x="88334" y="32416"/>
                    <a:pt x="89493" y="28283"/>
                    <a:pt x="92383" y="25490"/>
                  </a:cubicBezTo>
                  <a:lnTo>
                    <a:pt x="95640" y="22233"/>
                  </a:lnTo>
                  <a:lnTo>
                    <a:pt x="92383" y="18976"/>
                  </a:lnTo>
                  <a:cubicBezTo>
                    <a:pt x="88170" y="14614"/>
                    <a:pt x="88231" y="7680"/>
                    <a:pt x="92518" y="3391"/>
                  </a:cubicBezTo>
                  <a:cubicBezTo>
                    <a:pt x="96806" y="-898"/>
                    <a:pt x="103741" y="-958"/>
                    <a:pt x="108103" y="3255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E68F899-7A9B-3B0E-4F97-CA550343E1D3}"/>
                </a:ext>
              </a:extLst>
            </p:cNvPr>
            <p:cNvSpPr/>
            <p:nvPr/>
          </p:nvSpPr>
          <p:spPr>
            <a:xfrm>
              <a:off x="10387221" y="2778798"/>
              <a:ext cx="667436" cy="667513"/>
            </a:xfrm>
            <a:custGeom>
              <a:avLst/>
              <a:gdLst>
                <a:gd name="connsiteX0" fmla="*/ 333749 w 667436"/>
                <a:gd name="connsiteY0" fmla="*/ 567386 h 667513"/>
                <a:gd name="connsiteX1" fmla="*/ 344875 w 667436"/>
                <a:gd name="connsiteY1" fmla="*/ 578510 h 667513"/>
                <a:gd name="connsiteX2" fmla="*/ 344875 w 667436"/>
                <a:gd name="connsiteY2" fmla="*/ 589635 h 667513"/>
                <a:gd name="connsiteX3" fmla="*/ 333749 w 667436"/>
                <a:gd name="connsiteY3" fmla="*/ 600760 h 667513"/>
                <a:gd name="connsiteX4" fmla="*/ 322625 w 667436"/>
                <a:gd name="connsiteY4" fmla="*/ 589635 h 667513"/>
                <a:gd name="connsiteX5" fmla="*/ 322625 w 667436"/>
                <a:gd name="connsiteY5" fmla="*/ 578510 h 667513"/>
                <a:gd name="connsiteX6" fmla="*/ 333749 w 667436"/>
                <a:gd name="connsiteY6" fmla="*/ 567386 h 667513"/>
                <a:gd name="connsiteX7" fmla="*/ 333749 w 667436"/>
                <a:gd name="connsiteY7" fmla="*/ 489509 h 667513"/>
                <a:gd name="connsiteX8" fmla="*/ 344875 w 667436"/>
                <a:gd name="connsiteY8" fmla="*/ 500633 h 667513"/>
                <a:gd name="connsiteX9" fmla="*/ 344875 w 667436"/>
                <a:gd name="connsiteY9" fmla="*/ 545135 h 667513"/>
                <a:gd name="connsiteX10" fmla="*/ 333749 w 667436"/>
                <a:gd name="connsiteY10" fmla="*/ 556259 h 667513"/>
                <a:gd name="connsiteX11" fmla="*/ 322625 w 667436"/>
                <a:gd name="connsiteY11" fmla="*/ 545135 h 667513"/>
                <a:gd name="connsiteX12" fmla="*/ 322625 w 667436"/>
                <a:gd name="connsiteY12" fmla="*/ 500633 h 667513"/>
                <a:gd name="connsiteX13" fmla="*/ 333749 w 667436"/>
                <a:gd name="connsiteY13" fmla="*/ 489509 h 667513"/>
                <a:gd name="connsiteX14" fmla="*/ 381588 w 667436"/>
                <a:gd name="connsiteY14" fmla="*/ 470507 h 667513"/>
                <a:gd name="connsiteX15" fmla="*/ 397240 w 667436"/>
                <a:gd name="connsiteY15" fmla="*/ 470517 h 667513"/>
                <a:gd name="connsiteX16" fmla="*/ 422751 w 667436"/>
                <a:gd name="connsiteY16" fmla="*/ 534009 h 667513"/>
                <a:gd name="connsiteX17" fmla="*/ 411626 w 667436"/>
                <a:gd name="connsiteY17" fmla="*/ 545134 h 667513"/>
                <a:gd name="connsiteX18" fmla="*/ 400501 w 667436"/>
                <a:gd name="connsiteY18" fmla="*/ 534009 h 667513"/>
                <a:gd name="connsiteX19" fmla="*/ 381477 w 667436"/>
                <a:gd name="connsiteY19" fmla="*/ 486171 h 667513"/>
                <a:gd name="connsiteX20" fmla="*/ 381588 w 667436"/>
                <a:gd name="connsiteY20" fmla="*/ 470507 h 667513"/>
                <a:gd name="connsiteX21" fmla="*/ 270256 w 667436"/>
                <a:gd name="connsiteY21" fmla="*/ 470462 h 667513"/>
                <a:gd name="connsiteX22" fmla="*/ 285853 w 667436"/>
                <a:gd name="connsiteY22" fmla="*/ 470576 h 667513"/>
                <a:gd name="connsiteX23" fmla="*/ 286010 w 667436"/>
                <a:gd name="connsiteY23" fmla="*/ 486171 h 667513"/>
                <a:gd name="connsiteX24" fmla="*/ 266997 w 667436"/>
                <a:gd name="connsiteY24" fmla="*/ 534009 h 667513"/>
                <a:gd name="connsiteX25" fmla="*/ 255872 w 667436"/>
                <a:gd name="connsiteY25" fmla="*/ 545134 h 667513"/>
                <a:gd name="connsiteX26" fmla="*/ 244748 w 667436"/>
                <a:gd name="connsiteY26" fmla="*/ 534009 h 667513"/>
                <a:gd name="connsiteX27" fmla="*/ 270259 w 667436"/>
                <a:gd name="connsiteY27" fmla="*/ 470517 h 667513"/>
                <a:gd name="connsiteX28" fmla="*/ 270256 w 667436"/>
                <a:gd name="connsiteY28" fmla="*/ 470517 h 667513"/>
                <a:gd name="connsiteX29" fmla="*/ 200180 w 667436"/>
                <a:gd name="connsiteY29" fmla="*/ 398319 h 667513"/>
                <a:gd name="connsiteX30" fmla="*/ 139571 w 667436"/>
                <a:gd name="connsiteY30" fmla="*/ 399005 h 667513"/>
                <a:gd name="connsiteX31" fmla="*/ 88995 w 667436"/>
                <a:gd name="connsiteY31" fmla="*/ 400507 h 667513"/>
                <a:gd name="connsiteX32" fmla="*/ 87949 w 667436"/>
                <a:gd name="connsiteY32" fmla="*/ 400296 h 667513"/>
                <a:gd name="connsiteX33" fmla="*/ 78793 w 667436"/>
                <a:gd name="connsiteY33" fmla="*/ 400563 h 667513"/>
                <a:gd name="connsiteX34" fmla="*/ 48311 w 667436"/>
                <a:gd name="connsiteY34" fmla="*/ 398561 h 667513"/>
                <a:gd name="connsiteX35" fmla="*/ 132596 w 667436"/>
                <a:gd name="connsiteY35" fmla="*/ 518503 h 667513"/>
                <a:gd name="connsiteX36" fmla="*/ 333750 w 667436"/>
                <a:gd name="connsiteY36" fmla="*/ 645263 h 667513"/>
                <a:gd name="connsiteX37" fmla="*/ 534905 w 667436"/>
                <a:gd name="connsiteY37" fmla="*/ 518503 h 667513"/>
                <a:gd name="connsiteX38" fmla="*/ 619091 w 667436"/>
                <a:gd name="connsiteY38" fmla="*/ 398660 h 667513"/>
                <a:gd name="connsiteX39" fmla="*/ 579229 w 667436"/>
                <a:gd name="connsiteY39" fmla="*/ 400362 h 667513"/>
                <a:gd name="connsiteX40" fmla="*/ 578506 w 667436"/>
                <a:gd name="connsiteY40" fmla="*/ 400507 h 667513"/>
                <a:gd name="connsiteX41" fmla="*/ 527930 w 667436"/>
                <a:gd name="connsiteY41" fmla="*/ 399061 h 667513"/>
                <a:gd name="connsiteX42" fmla="*/ 416600 w 667436"/>
                <a:gd name="connsiteY42" fmla="*/ 410520 h 667513"/>
                <a:gd name="connsiteX43" fmla="*/ 333750 w 667436"/>
                <a:gd name="connsiteY43" fmla="*/ 445008 h 667513"/>
                <a:gd name="connsiteX44" fmla="*/ 250901 w 667436"/>
                <a:gd name="connsiteY44" fmla="*/ 410464 h 667513"/>
                <a:gd name="connsiteX45" fmla="*/ 200180 w 667436"/>
                <a:gd name="connsiteY45" fmla="*/ 398319 h 667513"/>
                <a:gd name="connsiteX46" fmla="*/ 293242 w 667436"/>
                <a:gd name="connsiteY46" fmla="*/ 319021 h 667513"/>
                <a:gd name="connsiteX47" fmla="*/ 274875 w 667436"/>
                <a:gd name="connsiteY47" fmla="*/ 330619 h 667513"/>
                <a:gd name="connsiteX48" fmla="*/ 199134 w 667436"/>
                <a:gd name="connsiteY48" fmla="*/ 376032 h 667513"/>
                <a:gd name="connsiteX49" fmla="*/ 260847 w 667436"/>
                <a:gd name="connsiteY49" fmla="*/ 390495 h 667513"/>
                <a:gd name="connsiteX50" fmla="*/ 333750 w 667436"/>
                <a:gd name="connsiteY50" fmla="*/ 422758 h 667513"/>
                <a:gd name="connsiteX51" fmla="*/ 406654 w 667436"/>
                <a:gd name="connsiteY51" fmla="*/ 390495 h 667513"/>
                <a:gd name="connsiteX52" fmla="*/ 468365 w 667436"/>
                <a:gd name="connsiteY52" fmla="*/ 376032 h 667513"/>
                <a:gd name="connsiteX53" fmla="*/ 392646 w 667436"/>
                <a:gd name="connsiteY53" fmla="*/ 330619 h 667513"/>
                <a:gd name="connsiteX54" fmla="*/ 359349 w 667436"/>
                <a:gd name="connsiteY54" fmla="*/ 324812 h 667513"/>
                <a:gd name="connsiteX55" fmla="*/ 333761 w 667436"/>
                <a:gd name="connsiteY55" fmla="*/ 333924 h 667513"/>
                <a:gd name="connsiteX56" fmla="*/ 308172 w 667436"/>
                <a:gd name="connsiteY56" fmla="*/ 324812 h 667513"/>
                <a:gd name="connsiteX57" fmla="*/ 293242 w 667436"/>
                <a:gd name="connsiteY57" fmla="*/ 319021 h 667513"/>
                <a:gd name="connsiteX58" fmla="*/ 252554 w 667436"/>
                <a:gd name="connsiteY58" fmla="*/ 158963 h 667513"/>
                <a:gd name="connsiteX59" fmla="*/ 193573 w 667436"/>
                <a:gd name="connsiteY59" fmla="*/ 165955 h 667513"/>
                <a:gd name="connsiteX60" fmla="*/ 121693 w 667436"/>
                <a:gd name="connsiteY60" fmla="*/ 248560 h 667513"/>
                <a:gd name="connsiteX61" fmla="*/ 40705 w 667436"/>
                <a:gd name="connsiteY61" fmla="*/ 374898 h 667513"/>
                <a:gd name="connsiteX62" fmla="*/ 259092 w 667436"/>
                <a:gd name="connsiteY62" fmla="*/ 314955 h 667513"/>
                <a:gd name="connsiteX63" fmla="*/ 319735 w 667436"/>
                <a:gd name="connsiteY63" fmla="*/ 305777 h 667513"/>
                <a:gd name="connsiteX64" fmla="*/ 333753 w 667436"/>
                <a:gd name="connsiteY64" fmla="*/ 311662 h 667513"/>
                <a:gd name="connsiteX65" fmla="*/ 347771 w 667436"/>
                <a:gd name="connsiteY65" fmla="*/ 305777 h 667513"/>
                <a:gd name="connsiteX66" fmla="*/ 408414 w 667436"/>
                <a:gd name="connsiteY66" fmla="*/ 314955 h 667513"/>
                <a:gd name="connsiteX67" fmla="*/ 626801 w 667436"/>
                <a:gd name="connsiteY67" fmla="*/ 374898 h 667513"/>
                <a:gd name="connsiteX68" fmla="*/ 545809 w 667436"/>
                <a:gd name="connsiteY68" fmla="*/ 248560 h 667513"/>
                <a:gd name="connsiteX69" fmla="*/ 473929 w 667436"/>
                <a:gd name="connsiteY69" fmla="*/ 165955 h 667513"/>
                <a:gd name="connsiteX70" fmla="*/ 358227 w 667436"/>
                <a:gd name="connsiteY70" fmla="*/ 176579 h 667513"/>
                <a:gd name="connsiteX71" fmla="*/ 309275 w 667436"/>
                <a:gd name="connsiteY71" fmla="*/ 176579 h 667513"/>
                <a:gd name="connsiteX72" fmla="*/ 252554 w 667436"/>
                <a:gd name="connsiteY72" fmla="*/ 158963 h 667513"/>
                <a:gd name="connsiteX73" fmla="*/ 413957 w 667436"/>
                <a:gd name="connsiteY73" fmla="*/ 136714 h 667513"/>
                <a:gd name="connsiteX74" fmla="*/ 482148 w 667436"/>
                <a:gd name="connsiteY74" fmla="*/ 145250 h 667513"/>
                <a:gd name="connsiteX75" fmla="*/ 566699 w 667436"/>
                <a:gd name="connsiteY75" fmla="*/ 240928 h 667513"/>
                <a:gd name="connsiteX76" fmla="*/ 658737 w 667436"/>
                <a:gd name="connsiteY76" fmla="*/ 367365 h 667513"/>
                <a:gd name="connsiteX77" fmla="*/ 667093 w 667436"/>
                <a:gd name="connsiteY77" fmla="*/ 375576 h 667513"/>
                <a:gd name="connsiteX78" fmla="*/ 663622 w 667436"/>
                <a:gd name="connsiteY78" fmla="*/ 386701 h 667513"/>
                <a:gd name="connsiteX79" fmla="*/ 555352 w 667436"/>
                <a:gd name="connsiteY79" fmla="*/ 527269 h 667513"/>
                <a:gd name="connsiteX80" fmla="*/ 333750 w 667436"/>
                <a:gd name="connsiteY80" fmla="*/ 667513 h 667513"/>
                <a:gd name="connsiteX81" fmla="*/ 112147 w 667436"/>
                <a:gd name="connsiteY81" fmla="*/ 527269 h 667513"/>
                <a:gd name="connsiteX82" fmla="*/ 3887 w 667436"/>
                <a:gd name="connsiteY82" fmla="*/ 386701 h 667513"/>
                <a:gd name="connsiteX83" fmla="*/ 355 w 667436"/>
                <a:gd name="connsiteY83" fmla="*/ 375466 h 667513"/>
                <a:gd name="connsiteX84" fmla="*/ 8894 w 667436"/>
                <a:gd name="connsiteY84" fmla="*/ 367355 h 667513"/>
                <a:gd name="connsiteX85" fmla="*/ 100832 w 667436"/>
                <a:gd name="connsiteY85" fmla="*/ 240939 h 667513"/>
                <a:gd name="connsiteX86" fmla="*/ 185383 w 667436"/>
                <a:gd name="connsiteY86" fmla="*/ 145262 h 667513"/>
                <a:gd name="connsiteX87" fmla="*/ 319285 w 667436"/>
                <a:gd name="connsiteY87" fmla="*/ 156721 h 667513"/>
                <a:gd name="connsiteX88" fmla="*/ 348211 w 667436"/>
                <a:gd name="connsiteY88" fmla="*/ 156721 h 667513"/>
                <a:gd name="connsiteX89" fmla="*/ 413957 w 667436"/>
                <a:gd name="connsiteY89" fmla="*/ 136714 h 667513"/>
                <a:gd name="connsiteX90" fmla="*/ 600755 w 667436"/>
                <a:gd name="connsiteY90" fmla="*/ 133502 h 667513"/>
                <a:gd name="connsiteX91" fmla="*/ 589630 w 667436"/>
                <a:gd name="connsiteY91" fmla="*/ 144627 h 667513"/>
                <a:gd name="connsiteX92" fmla="*/ 600755 w 667436"/>
                <a:gd name="connsiteY92" fmla="*/ 155751 h 667513"/>
                <a:gd name="connsiteX93" fmla="*/ 611880 w 667436"/>
                <a:gd name="connsiteY93" fmla="*/ 144627 h 667513"/>
                <a:gd name="connsiteX94" fmla="*/ 600755 w 667436"/>
                <a:gd name="connsiteY94" fmla="*/ 133502 h 667513"/>
                <a:gd name="connsiteX95" fmla="*/ 66745 w 667436"/>
                <a:gd name="connsiteY95" fmla="*/ 133502 h 667513"/>
                <a:gd name="connsiteX96" fmla="*/ 55620 w 667436"/>
                <a:gd name="connsiteY96" fmla="*/ 144627 h 667513"/>
                <a:gd name="connsiteX97" fmla="*/ 66745 w 667436"/>
                <a:gd name="connsiteY97" fmla="*/ 155751 h 667513"/>
                <a:gd name="connsiteX98" fmla="*/ 77870 w 667436"/>
                <a:gd name="connsiteY98" fmla="*/ 144627 h 667513"/>
                <a:gd name="connsiteX99" fmla="*/ 66745 w 667436"/>
                <a:gd name="connsiteY99" fmla="*/ 133502 h 667513"/>
                <a:gd name="connsiteX100" fmla="*/ 600754 w 667436"/>
                <a:gd name="connsiteY100" fmla="*/ 89002 h 667513"/>
                <a:gd name="connsiteX101" fmla="*/ 611878 w 667436"/>
                <a:gd name="connsiteY101" fmla="*/ 100126 h 667513"/>
                <a:gd name="connsiteX102" fmla="*/ 645254 w 667436"/>
                <a:gd name="connsiteY102" fmla="*/ 133502 h 667513"/>
                <a:gd name="connsiteX103" fmla="*/ 656379 w 667436"/>
                <a:gd name="connsiteY103" fmla="*/ 144627 h 667513"/>
                <a:gd name="connsiteX104" fmla="*/ 645254 w 667436"/>
                <a:gd name="connsiteY104" fmla="*/ 155751 h 667513"/>
                <a:gd name="connsiteX105" fmla="*/ 611878 w 667436"/>
                <a:gd name="connsiteY105" fmla="*/ 189127 h 667513"/>
                <a:gd name="connsiteX106" fmla="*/ 600754 w 667436"/>
                <a:gd name="connsiteY106" fmla="*/ 200252 h 667513"/>
                <a:gd name="connsiteX107" fmla="*/ 589629 w 667436"/>
                <a:gd name="connsiteY107" fmla="*/ 189127 h 667513"/>
                <a:gd name="connsiteX108" fmla="*/ 556253 w 667436"/>
                <a:gd name="connsiteY108" fmla="*/ 155751 h 667513"/>
                <a:gd name="connsiteX109" fmla="*/ 545129 w 667436"/>
                <a:gd name="connsiteY109" fmla="*/ 144627 h 667513"/>
                <a:gd name="connsiteX110" fmla="*/ 556253 w 667436"/>
                <a:gd name="connsiteY110" fmla="*/ 133502 h 667513"/>
                <a:gd name="connsiteX111" fmla="*/ 589629 w 667436"/>
                <a:gd name="connsiteY111" fmla="*/ 100126 h 667513"/>
                <a:gd name="connsiteX112" fmla="*/ 600754 w 667436"/>
                <a:gd name="connsiteY112" fmla="*/ 89002 h 667513"/>
                <a:gd name="connsiteX113" fmla="*/ 66744 w 667436"/>
                <a:gd name="connsiteY113" fmla="*/ 89002 h 667513"/>
                <a:gd name="connsiteX114" fmla="*/ 77868 w 667436"/>
                <a:gd name="connsiteY114" fmla="*/ 100126 h 667513"/>
                <a:gd name="connsiteX115" fmla="*/ 111244 w 667436"/>
                <a:gd name="connsiteY115" fmla="*/ 133502 h 667513"/>
                <a:gd name="connsiteX116" fmla="*/ 122369 w 667436"/>
                <a:gd name="connsiteY116" fmla="*/ 144627 h 667513"/>
                <a:gd name="connsiteX117" fmla="*/ 111244 w 667436"/>
                <a:gd name="connsiteY117" fmla="*/ 155751 h 667513"/>
                <a:gd name="connsiteX118" fmla="*/ 77868 w 667436"/>
                <a:gd name="connsiteY118" fmla="*/ 189127 h 667513"/>
                <a:gd name="connsiteX119" fmla="*/ 66744 w 667436"/>
                <a:gd name="connsiteY119" fmla="*/ 200252 h 667513"/>
                <a:gd name="connsiteX120" fmla="*/ 55619 w 667436"/>
                <a:gd name="connsiteY120" fmla="*/ 189127 h 667513"/>
                <a:gd name="connsiteX121" fmla="*/ 22243 w 667436"/>
                <a:gd name="connsiteY121" fmla="*/ 155751 h 667513"/>
                <a:gd name="connsiteX122" fmla="*/ 11119 w 667436"/>
                <a:gd name="connsiteY122" fmla="*/ 144627 h 667513"/>
                <a:gd name="connsiteX123" fmla="*/ 22243 w 667436"/>
                <a:gd name="connsiteY123" fmla="*/ 133502 h 667513"/>
                <a:gd name="connsiteX124" fmla="*/ 55619 w 667436"/>
                <a:gd name="connsiteY124" fmla="*/ 100126 h 667513"/>
                <a:gd name="connsiteX125" fmla="*/ 66744 w 667436"/>
                <a:gd name="connsiteY125" fmla="*/ 89002 h 667513"/>
                <a:gd name="connsiteX126" fmla="*/ 478377 w 667436"/>
                <a:gd name="connsiteY126" fmla="*/ 44501 h 667513"/>
                <a:gd name="connsiteX127" fmla="*/ 467252 w 667436"/>
                <a:gd name="connsiteY127" fmla="*/ 55626 h 667513"/>
                <a:gd name="connsiteX128" fmla="*/ 478377 w 667436"/>
                <a:gd name="connsiteY128" fmla="*/ 66751 h 667513"/>
                <a:gd name="connsiteX129" fmla="*/ 489501 w 667436"/>
                <a:gd name="connsiteY129" fmla="*/ 55626 h 667513"/>
                <a:gd name="connsiteX130" fmla="*/ 478377 w 667436"/>
                <a:gd name="connsiteY130" fmla="*/ 44501 h 667513"/>
                <a:gd name="connsiteX131" fmla="*/ 189121 w 667436"/>
                <a:gd name="connsiteY131" fmla="*/ 44501 h 667513"/>
                <a:gd name="connsiteX132" fmla="*/ 177997 w 667436"/>
                <a:gd name="connsiteY132" fmla="*/ 55626 h 667513"/>
                <a:gd name="connsiteX133" fmla="*/ 189121 w 667436"/>
                <a:gd name="connsiteY133" fmla="*/ 66751 h 667513"/>
                <a:gd name="connsiteX134" fmla="*/ 200246 w 667436"/>
                <a:gd name="connsiteY134" fmla="*/ 55626 h 667513"/>
                <a:gd name="connsiteX135" fmla="*/ 189121 w 667436"/>
                <a:gd name="connsiteY135" fmla="*/ 44501 h 667513"/>
                <a:gd name="connsiteX136" fmla="*/ 592581 w 667436"/>
                <a:gd name="connsiteY136" fmla="*/ 22477 h 667513"/>
                <a:gd name="connsiteX137" fmla="*/ 600526 w 667436"/>
                <a:gd name="connsiteY137" fmla="*/ 30422 h 667513"/>
                <a:gd name="connsiteX138" fmla="*/ 597493 w 667436"/>
                <a:gd name="connsiteY138" fmla="*/ 41242 h 667513"/>
                <a:gd name="connsiteX139" fmla="*/ 594233 w 667436"/>
                <a:gd name="connsiteY139" fmla="*/ 44501 h 667513"/>
                <a:gd name="connsiteX140" fmla="*/ 597493 w 667436"/>
                <a:gd name="connsiteY140" fmla="*/ 47760 h 667513"/>
                <a:gd name="connsiteX141" fmla="*/ 597357 w 667436"/>
                <a:gd name="connsiteY141" fmla="*/ 63356 h 667513"/>
                <a:gd name="connsiteX142" fmla="*/ 581762 w 667436"/>
                <a:gd name="connsiteY142" fmla="*/ 63491 h 667513"/>
                <a:gd name="connsiteX143" fmla="*/ 578502 w 667436"/>
                <a:gd name="connsiteY143" fmla="*/ 60232 h 667513"/>
                <a:gd name="connsiteX144" fmla="*/ 575243 w 667436"/>
                <a:gd name="connsiteY144" fmla="*/ 63491 h 667513"/>
                <a:gd name="connsiteX145" fmla="*/ 559512 w 667436"/>
                <a:gd name="connsiteY145" fmla="*/ 63491 h 667513"/>
                <a:gd name="connsiteX146" fmla="*/ 559512 w 667436"/>
                <a:gd name="connsiteY146" fmla="*/ 47760 h 667513"/>
                <a:gd name="connsiteX147" fmla="*/ 562772 w 667436"/>
                <a:gd name="connsiteY147" fmla="*/ 44501 h 667513"/>
                <a:gd name="connsiteX148" fmla="*/ 559512 w 667436"/>
                <a:gd name="connsiteY148" fmla="*/ 41242 h 667513"/>
                <a:gd name="connsiteX149" fmla="*/ 559648 w 667436"/>
                <a:gd name="connsiteY149" fmla="*/ 25646 h 667513"/>
                <a:gd name="connsiteX150" fmla="*/ 575243 w 667436"/>
                <a:gd name="connsiteY150" fmla="*/ 25511 h 667513"/>
                <a:gd name="connsiteX151" fmla="*/ 578502 w 667436"/>
                <a:gd name="connsiteY151" fmla="*/ 28770 h 667513"/>
                <a:gd name="connsiteX152" fmla="*/ 581762 w 667436"/>
                <a:gd name="connsiteY152" fmla="*/ 25511 h 667513"/>
                <a:gd name="connsiteX153" fmla="*/ 592581 w 667436"/>
                <a:gd name="connsiteY153" fmla="*/ 22477 h 667513"/>
                <a:gd name="connsiteX154" fmla="*/ 103073 w 667436"/>
                <a:gd name="connsiteY154" fmla="*/ 22477 h 667513"/>
                <a:gd name="connsiteX155" fmla="*/ 111018 w 667436"/>
                <a:gd name="connsiteY155" fmla="*/ 30422 h 667513"/>
                <a:gd name="connsiteX156" fmla="*/ 107985 w 667436"/>
                <a:gd name="connsiteY156" fmla="*/ 41242 h 667513"/>
                <a:gd name="connsiteX157" fmla="*/ 104725 w 667436"/>
                <a:gd name="connsiteY157" fmla="*/ 44501 h 667513"/>
                <a:gd name="connsiteX158" fmla="*/ 107985 w 667436"/>
                <a:gd name="connsiteY158" fmla="*/ 47760 h 667513"/>
                <a:gd name="connsiteX159" fmla="*/ 107849 w 667436"/>
                <a:gd name="connsiteY159" fmla="*/ 63356 h 667513"/>
                <a:gd name="connsiteX160" fmla="*/ 92254 w 667436"/>
                <a:gd name="connsiteY160" fmla="*/ 63491 h 667513"/>
                <a:gd name="connsiteX161" fmla="*/ 88994 w 667436"/>
                <a:gd name="connsiteY161" fmla="*/ 60232 h 667513"/>
                <a:gd name="connsiteX162" fmla="*/ 85735 w 667436"/>
                <a:gd name="connsiteY162" fmla="*/ 63491 h 667513"/>
                <a:gd name="connsiteX163" fmla="*/ 70004 w 667436"/>
                <a:gd name="connsiteY163" fmla="*/ 63491 h 667513"/>
                <a:gd name="connsiteX164" fmla="*/ 70004 w 667436"/>
                <a:gd name="connsiteY164" fmla="*/ 47760 h 667513"/>
                <a:gd name="connsiteX165" fmla="*/ 73264 w 667436"/>
                <a:gd name="connsiteY165" fmla="*/ 44501 h 667513"/>
                <a:gd name="connsiteX166" fmla="*/ 70004 w 667436"/>
                <a:gd name="connsiteY166" fmla="*/ 41242 h 667513"/>
                <a:gd name="connsiteX167" fmla="*/ 70140 w 667436"/>
                <a:gd name="connsiteY167" fmla="*/ 25646 h 667513"/>
                <a:gd name="connsiteX168" fmla="*/ 85735 w 667436"/>
                <a:gd name="connsiteY168" fmla="*/ 25511 h 667513"/>
                <a:gd name="connsiteX169" fmla="*/ 88994 w 667436"/>
                <a:gd name="connsiteY169" fmla="*/ 28770 h 667513"/>
                <a:gd name="connsiteX170" fmla="*/ 92254 w 667436"/>
                <a:gd name="connsiteY170" fmla="*/ 25511 h 667513"/>
                <a:gd name="connsiteX171" fmla="*/ 103073 w 667436"/>
                <a:gd name="connsiteY171" fmla="*/ 22477 h 667513"/>
                <a:gd name="connsiteX172" fmla="*/ 478377 w 667436"/>
                <a:gd name="connsiteY172" fmla="*/ 0 h 667513"/>
                <a:gd name="connsiteX173" fmla="*/ 489501 w 667436"/>
                <a:gd name="connsiteY173" fmla="*/ 11124 h 667513"/>
                <a:gd name="connsiteX174" fmla="*/ 522877 w 667436"/>
                <a:gd name="connsiteY174" fmla="*/ 44500 h 667513"/>
                <a:gd name="connsiteX175" fmla="*/ 534002 w 667436"/>
                <a:gd name="connsiteY175" fmla="*/ 55625 h 667513"/>
                <a:gd name="connsiteX176" fmla="*/ 522877 w 667436"/>
                <a:gd name="connsiteY176" fmla="*/ 66749 h 667513"/>
                <a:gd name="connsiteX177" fmla="*/ 489501 w 667436"/>
                <a:gd name="connsiteY177" fmla="*/ 100125 h 667513"/>
                <a:gd name="connsiteX178" fmla="*/ 478377 w 667436"/>
                <a:gd name="connsiteY178" fmla="*/ 111250 h 667513"/>
                <a:gd name="connsiteX179" fmla="*/ 467252 w 667436"/>
                <a:gd name="connsiteY179" fmla="*/ 100125 h 667513"/>
                <a:gd name="connsiteX180" fmla="*/ 433876 w 667436"/>
                <a:gd name="connsiteY180" fmla="*/ 66749 h 667513"/>
                <a:gd name="connsiteX181" fmla="*/ 422752 w 667436"/>
                <a:gd name="connsiteY181" fmla="*/ 55625 h 667513"/>
                <a:gd name="connsiteX182" fmla="*/ 433876 w 667436"/>
                <a:gd name="connsiteY182" fmla="*/ 44500 h 667513"/>
                <a:gd name="connsiteX183" fmla="*/ 467252 w 667436"/>
                <a:gd name="connsiteY183" fmla="*/ 11124 h 667513"/>
                <a:gd name="connsiteX184" fmla="*/ 478377 w 667436"/>
                <a:gd name="connsiteY184" fmla="*/ 0 h 667513"/>
                <a:gd name="connsiteX185" fmla="*/ 189123 w 667436"/>
                <a:gd name="connsiteY185" fmla="*/ 0 h 667513"/>
                <a:gd name="connsiteX186" fmla="*/ 200247 w 667436"/>
                <a:gd name="connsiteY186" fmla="*/ 11124 h 667513"/>
                <a:gd name="connsiteX187" fmla="*/ 233623 w 667436"/>
                <a:gd name="connsiteY187" fmla="*/ 44500 h 667513"/>
                <a:gd name="connsiteX188" fmla="*/ 244748 w 667436"/>
                <a:gd name="connsiteY188" fmla="*/ 55625 h 667513"/>
                <a:gd name="connsiteX189" fmla="*/ 233623 w 667436"/>
                <a:gd name="connsiteY189" fmla="*/ 66749 h 667513"/>
                <a:gd name="connsiteX190" fmla="*/ 200247 w 667436"/>
                <a:gd name="connsiteY190" fmla="*/ 100125 h 667513"/>
                <a:gd name="connsiteX191" fmla="*/ 189123 w 667436"/>
                <a:gd name="connsiteY191" fmla="*/ 111250 h 667513"/>
                <a:gd name="connsiteX192" fmla="*/ 177998 w 667436"/>
                <a:gd name="connsiteY192" fmla="*/ 100125 h 667513"/>
                <a:gd name="connsiteX193" fmla="*/ 144622 w 667436"/>
                <a:gd name="connsiteY193" fmla="*/ 66749 h 667513"/>
                <a:gd name="connsiteX194" fmla="*/ 133498 w 667436"/>
                <a:gd name="connsiteY194" fmla="*/ 55625 h 667513"/>
                <a:gd name="connsiteX195" fmla="*/ 144622 w 667436"/>
                <a:gd name="connsiteY195" fmla="*/ 44500 h 667513"/>
                <a:gd name="connsiteX196" fmla="*/ 177998 w 667436"/>
                <a:gd name="connsiteY196" fmla="*/ 11124 h 667513"/>
                <a:gd name="connsiteX197" fmla="*/ 189123 w 667436"/>
                <a:gd name="connsiteY197" fmla="*/ 0 h 667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</a:cxnLst>
              <a:rect l="l" t="t" r="r" b="b"/>
              <a:pathLst>
                <a:path w="667436" h="667513">
                  <a:moveTo>
                    <a:pt x="333749" y="567386"/>
                  </a:moveTo>
                  <a:cubicBezTo>
                    <a:pt x="339893" y="567386"/>
                    <a:pt x="344875" y="572367"/>
                    <a:pt x="344875" y="578510"/>
                  </a:cubicBezTo>
                  <a:lnTo>
                    <a:pt x="344875" y="589635"/>
                  </a:lnTo>
                  <a:cubicBezTo>
                    <a:pt x="344875" y="595780"/>
                    <a:pt x="339893" y="600760"/>
                    <a:pt x="333749" y="600760"/>
                  </a:cubicBezTo>
                  <a:cubicBezTo>
                    <a:pt x="327606" y="600760"/>
                    <a:pt x="322625" y="595780"/>
                    <a:pt x="322625" y="589635"/>
                  </a:cubicBezTo>
                  <a:lnTo>
                    <a:pt x="322625" y="578510"/>
                  </a:lnTo>
                  <a:cubicBezTo>
                    <a:pt x="322625" y="572367"/>
                    <a:pt x="327605" y="567386"/>
                    <a:pt x="333749" y="567386"/>
                  </a:cubicBezTo>
                  <a:close/>
                  <a:moveTo>
                    <a:pt x="333749" y="489509"/>
                  </a:moveTo>
                  <a:cubicBezTo>
                    <a:pt x="339893" y="489509"/>
                    <a:pt x="344875" y="494489"/>
                    <a:pt x="344875" y="500633"/>
                  </a:cubicBezTo>
                  <a:lnTo>
                    <a:pt x="344875" y="545135"/>
                  </a:lnTo>
                  <a:cubicBezTo>
                    <a:pt x="344875" y="551279"/>
                    <a:pt x="339893" y="556259"/>
                    <a:pt x="333749" y="556259"/>
                  </a:cubicBezTo>
                  <a:cubicBezTo>
                    <a:pt x="327606" y="556259"/>
                    <a:pt x="322625" y="551279"/>
                    <a:pt x="322625" y="545135"/>
                  </a:cubicBezTo>
                  <a:lnTo>
                    <a:pt x="322625" y="500633"/>
                  </a:lnTo>
                  <a:cubicBezTo>
                    <a:pt x="322625" y="494490"/>
                    <a:pt x="327605" y="489509"/>
                    <a:pt x="333749" y="489509"/>
                  </a:cubicBezTo>
                  <a:close/>
                  <a:moveTo>
                    <a:pt x="381588" y="470507"/>
                  </a:moveTo>
                  <a:cubicBezTo>
                    <a:pt x="385927" y="466218"/>
                    <a:pt x="392908" y="466223"/>
                    <a:pt x="397240" y="470517"/>
                  </a:cubicBezTo>
                  <a:cubicBezTo>
                    <a:pt x="413238" y="487840"/>
                    <a:pt x="422316" y="510434"/>
                    <a:pt x="422751" y="534009"/>
                  </a:cubicBezTo>
                  <a:cubicBezTo>
                    <a:pt x="422751" y="540152"/>
                    <a:pt x="417770" y="545134"/>
                    <a:pt x="411626" y="545134"/>
                  </a:cubicBezTo>
                  <a:cubicBezTo>
                    <a:pt x="405481" y="545134"/>
                    <a:pt x="400501" y="540154"/>
                    <a:pt x="400501" y="534009"/>
                  </a:cubicBezTo>
                  <a:cubicBezTo>
                    <a:pt x="400028" y="516314"/>
                    <a:pt x="393286" y="499360"/>
                    <a:pt x="381477" y="486171"/>
                  </a:cubicBezTo>
                  <a:cubicBezTo>
                    <a:pt x="377209" y="481804"/>
                    <a:pt x="377258" y="474813"/>
                    <a:pt x="381588" y="470507"/>
                  </a:cubicBezTo>
                  <a:close/>
                  <a:moveTo>
                    <a:pt x="270256" y="470462"/>
                  </a:moveTo>
                  <a:cubicBezTo>
                    <a:pt x="274616" y="466240"/>
                    <a:pt x="281556" y="466290"/>
                    <a:pt x="285853" y="470576"/>
                  </a:cubicBezTo>
                  <a:cubicBezTo>
                    <a:pt x="290151" y="474861"/>
                    <a:pt x="290220" y="481800"/>
                    <a:pt x="286010" y="486171"/>
                  </a:cubicBezTo>
                  <a:cubicBezTo>
                    <a:pt x="274206" y="499361"/>
                    <a:pt x="267467" y="516313"/>
                    <a:pt x="266997" y="534009"/>
                  </a:cubicBezTo>
                  <a:cubicBezTo>
                    <a:pt x="266997" y="540152"/>
                    <a:pt x="262015" y="545134"/>
                    <a:pt x="255872" y="545134"/>
                  </a:cubicBezTo>
                  <a:cubicBezTo>
                    <a:pt x="249729" y="545134"/>
                    <a:pt x="244748" y="540153"/>
                    <a:pt x="244748" y="534009"/>
                  </a:cubicBezTo>
                  <a:cubicBezTo>
                    <a:pt x="245182" y="510433"/>
                    <a:pt x="254260" y="487838"/>
                    <a:pt x="270259" y="470517"/>
                  </a:cubicBezTo>
                  <a:lnTo>
                    <a:pt x="270256" y="470517"/>
                  </a:lnTo>
                  <a:close/>
                  <a:moveTo>
                    <a:pt x="200180" y="398319"/>
                  </a:moveTo>
                  <a:cubicBezTo>
                    <a:pt x="181569" y="397101"/>
                    <a:pt x="161310" y="398021"/>
                    <a:pt x="139571" y="399005"/>
                  </a:cubicBezTo>
                  <a:cubicBezTo>
                    <a:pt x="123406" y="399751"/>
                    <a:pt x="106696" y="400507"/>
                    <a:pt x="88995" y="400507"/>
                  </a:cubicBezTo>
                  <a:cubicBezTo>
                    <a:pt x="88629" y="400507"/>
                    <a:pt x="88305" y="400296"/>
                    <a:pt x="87949" y="400296"/>
                  </a:cubicBezTo>
                  <a:cubicBezTo>
                    <a:pt x="84901" y="400396"/>
                    <a:pt x="81853" y="400563"/>
                    <a:pt x="78793" y="400563"/>
                  </a:cubicBezTo>
                  <a:cubicBezTo>
                    <a:pt x="68601" y="400531"/>
                    <a:pt x="58420" y="399862"/>
                    <a:pt x="48311" y="398561"/>
                  </a:cubicBezTo>
                  <a:cubicBezTo>
                    <a:pt x="83088" y="433402"/>
                    <a:pt x="111600" y="473977"/>
                    <a:pt x="132596" y="518503"/>
                  </a:cubicBezTo>
                  <a:cubicBezTo>
                    <a:pt x="168129" y="601431"/>
                    <a:pt x="237695" y="645263"/>
                    <a:pt x="333750" y="645263"/>
                  </a:cubicBezTo>
                  <a:cubicBezTo>
                    <a:pt x="429805" y="645263"/>
                    <a:pt x="499371" y="601429"/>
                    <a:pt x="534905" y="518503"/>
                  </a:cubicBezTo>
                  <a:cubicBezTo>
                    <a:pt x="555879" y="474018"/>
                    <a:pt x="584357" y="433480"/>
                    <a:pt x="619091" y="398660"/>
                  </a:cubicBezTo>
                  <a:cubicBezTo>
                    <a:pt x="605870" y="400288"/>
                    <a:pt x="592540" y="400858"/>
                    <a:pt x="579229" y="400362"/>
                  </a:cubicBezTo>
                  <a:cubicBezTo>
                    <a:pt x="578984" y="400374"/>
                    <a:pt x="578761" y="400507"/>
                    <a:pt x="578506" y="400507"/>
                  </a:cubicBezTo>
                  <a:cubicBezTo>
                    <a:pt x="560805" y="400507"/>
                    <a:pt x="544095" y="399751"/>
                    <a:pt x="527930" y="399061"/>
                  </a:cubicBezTo>
                  <a:cubicBezTo>
                    <a:pt x="484463" y="397091"/>
                    <a:pt x="446883" y="395378"/>
                    <a:pt x="416600" y="410520"/>
                  </a:cubicBezTo>
                  <a:cubicBezTo>
                    <a:pt x="367737" y="434894"/>
                    <a:pt x="347501" y="445008"/>
                    <a:pt x="333750" y="445008"/>
                  </a:cubicBezTo>
                  <a:cubicBezTo>
                    <a:pt x="320000" y="445008"/>
                    <a:pt x="299762" y="434894"/>
                    <a:pt x="250901" y="410464"/>
                  </a:cubicBezTo>
                  <a:cubicBezTo>
                    <a:pt x="235754" y="402893"/>
                    <a:pt x="218791" y="399537"/>
                    <a:pt x="200180" y="398319"/>
                  </a:cubicBezTo>
                  <a:close/>
                  <a:moveTo>
                    <a:pt x="293242" y="319021"/>
                  </a:moveTo>
                  <a:cubicBezTo>
                    <a:pt x="288359" y="319313"/>
                    <a:pt x="282902" y="322504"/>
                    <a:pt x="274875" y="330619"/>
                  </a:cubicBezTo>
                  <a:cubicBezTo>
                    <a:pt x="252704" y="350379"/>
                    <a:pt x="227008" y="365785"/>
                    <a:pt x="199134" y="376032"/>
                  </a:cubicBezTo>
                  <a:cubicBezTo>
                    <a:pt x="220486" y="376517"/>
                    <a:pt x="241502" y="381443"/>
                    <a:pt x="260847" y="390495"/>
                  </a:cubicBezTo>
                  <a:cubicBezTo>
                    <a:pt x="299641" y="409953"/>
                    <a:pt x="325250" y="422758"/>
                    <a:pt x="333750" y="422758"/>
                  </a:cubicBezTo>
                  <a:cubicBezTo>
                    <a:pt x="342251" y="422758"/>
                    <a:pt x="367860" y="409953"/>
                    <a:pt x="406654" y="390495"/>
                  </a:cubicBezTo>
                  <a:cubicBezTo>
                    <a:pt x="425999" y="381448"/>
                    <a:pt x="447013" y="376522"/>
                    <a:pt x="468365" y="376032"/>
                  </a:cubicBezTo>
                  <a:cubicBezTo>
                    <a:pt x="440497" y="365784"/>
                    <a:pt x="414810" y="350377"/>
                    <a:pt x="392646" y="330619"/>
                  </a:cubicBezTo>
                  <a:cubicBezTo>
                    <a:pt x="376604" y="314388"/>
                    <a:pt x="370830" y="317860"/>
                    <a:pt x="359349" y="324812"/>
                  </a:cubicBezTo>
                  <a:cubicBezTo>
                    <a:pt x="351855" y="330212"/>
                    <a:pt x="342981" y="333373"/>
                    <a:pt x="333761" y="333924"/>
                  </a:cubicBezTo>
                  <a:cubicBezTo>
                    <a:pt x="324539" y="333373"/>
                    <a:pt x="315666" y="330212"/>
                    <a:pt x="308172" y="324812"/>
                  </a:cubicBezTo>
                  <a:cubicBezTo>
                    <a:pt x="302437" y="321335"/>
                    <a:pt x="298126" y="318729"/>
                    <a:pt x="293242" y="319021"/>
                  </a:cubicBezTo>
                  <a:close/>
                  <a:moveTo>
                    <a:pt x="252554" y="158963"/>
                  </a:moveTo>
                  <a:cubicBezTo>
                    <a:pt x="232834" y="157152"/>
                    <a:pt x="212737" y="159443"/>
                    <a:pt x="193573" y="165955"/>
                  </a:cubicBezTo>
                  <a:cubicBezTo>
                    <a:pt x="161154" y="178760"/>
                    <a:pt x="136967" y="206562"/>
                    <a:pt x="121693" y="248560"/>
                  </a:cubicBezTo>
                  <a:cubicBezTo>
                    <a:pt x="94614" y="323042"/>
                    <a:pt x="62839" y="358321"/>
                    <a:pt x="40705" y="374898"/>
                  </a:cubicBezTo>
                  <a:cubicBezTo>
                    <a:pt x="133644" y="391797"/>
                    <a:pt x="233726" y="340543"/>
                    <a:pt x="259092" y="314955"/>
                  </a:cubicBezTo>
                  <a:cubicBezTo>
                    <a:pt x="287528" y="286240"/>
                    <a:pt x="306908" y="297989"/>
                    <a:pt x="319735" y="305777"/>
                  </a:cubicBezTo>
                  <a:cubicBezTo>
                    <a:pt x="323830" y="308900"/>
                    <a:pt x="328655" y="310926"/>
                    <a:pt x="333753" y="311662"/>
                  </a:cubicBezTo>
                  <a:cubicBezTo>
                    <a:pt x="338850" y="310926"/>
                    <a:pt x="343676" y="308900"/>
                    <a:pt x="347771" y="305777"/>
                  </a:cubicBezTo>
                  <a:cubicBezTo>
                    <a:pt x="360576" y="298000"/>
                    <a:pt x="379978" y="286240"/>
                    <a:pt x="408414" y="314955"/>
                  </a:cubicBezTo>
                  <a:cubicBezTo>
                    <a:pt x="433779" y="340588"/>
                    <a:pt x="533862" y="391797"/>
                    <a:pt x="626801" y="374898"/>
                  </a:cubicBezTo>
                  <a:cubicBezTo>
                    <a:pt x="604661" y="358321"/>
                    <a:pt x="572888" y="323098"/>
                    <a:pt x="545809" y="248560"/>
                  </a:cubicBezTo>
                  <a:cubicBezTo>
                    <a:pt x="530535" y="206562"/>
                    <a:pt x="506348" y="178760"/>
                    <a:pt x="473929" y="165955"/>
                  </a:cubicBezTo>
                  <a:cubicBezTo>
                    <a:pt x="435599" y="152936"/>
                    <a:pt x="393545" y="156798"/>
                    <a:pt x="358227" y="176579"/>
                  </a:cubicBezTo>
                  <a:cubicBezTo>
                    <a:pt x="342831" y="184335"/>
                    <a:pt x="324671" y="184335"/>
                    <a:pt x="309275" y="176579"/>
                  </a:cubicBezTo>
                  <a:cubicBezTo>
                    <a:pt x="291617" y="166685"/>
                    <a:pt x="272273" y="160773"/>
                    <a:pt x="252554" y="158963"/>
                  </a:cubicBezTo>
                  <a:close/>
                  <a:moveTo>
                    <a:pt x="413957" y="136714"/>
                  </a:moveTo>
                  <a:cubicBezTo>
                    <a:pt x="436787" y="134759"/>
                    <a:pt x="460024" y="137561"/>
                    <a:pt x="482148" y="145250"/>
                  </a:cubicBezTo>
                  <a:cubicBezTo>
                    <a:pt x="520707" y="160492"/>
                    <a:pt x="549165" y="192688"/>
                    <a:pt x="566699" y="240928"/>
                  </a:cubicBezTo>
                  <a:cubicBezTo>
                    <a:pt x="607918" y="354238"/>
                    <a:pt x="658237" y="367242"/>
                    <a:pt x="658737" y="367365"/>
                  </a:cubicBezTo>
                  <a:cubicBezTo>
                    <a:pt x="662838" y="368328"/>
                    <a:pt x="666059" y="371494"/>
                    <a:pt x="667093" y="375576"/>
                  </a:cubicBezTo>
                  <a:cubicBezTo>
                    <a:pt x="668127" y="379642"/>
                    <a:pt x="666785" y="383943"/>
                    <a:pt x="663622" y="386701"/>
                  </a:cubicBezTo>
                  <a:cubicBezTo>
                    <a:pt x="662866" y="387358"/>
                    <a:pt x="587282" y="452730"/>
                    <a:pt x="555352" y="527269"/>
                  </a:cubicBezTo>
                  <a:cubicBezTo>
                    <a:pt x="527930" y="591250"/>
                    <a:pt x="467253" y="667513"/>
                    <a:pt x="333750" y="667513"/>
                  </a:cubicBezTo>
                  <a:cubicBezTo>
                    <a:pt x="200248" y="667513"/>
                    <a:pt x="139571" y="591250"/>
                    <a:pt x="112147" y="527269"/>
                  </a:cubicBezTo>
                  <a:cubicBezTo>
                    <a:pt x="80162" y="452640"/>
                    <a:pt x="4633" y="387358"/>
                    <a:pt x="3887" y="386701"/>
                  </a:cubicBezTo>
                  <a:cubicBezTo>
                    <a:pt x="662" y="383938"/>
                    <a:pt x="-708" y="379578"/>
                    <a:pt x="355" y="375466"/>
                  </a:cubicBezTo>
                  <a:cubicBezTo>
                    <a:pt x="1419" y="371354"/>
                    <a:pt x="4732" y="368207"/>
                    <a:pt x="8894" y="367355"/>
                  </a:cubicBezTo>
                  <a:cubicBezTo>
                    <a:pt x="9261" y="367265"/>
                    <a:pt x="59580" y="354260"/>
                    <a:pt x="100832" y="240939"/>
                  </a:cubicBezTo>
                  <a:cubicBezTo>
                    <a:pt x="118309" y="192711"/>
                    <a:pt x="146767" y="160514"/>
                    <a:pt x="185383" y="145262"/>
                  </a:cubicBezTo>
                  <a:cubicBezTo>
                    <a:pt x="229620" y="129900"/>
                    <a:pt x="278301" y="134066"/>
                    <a:pt x="319285" y="156721"/>
                  </a:cubicBezTo>
                  <a:cubicBezTo>
                    <a:pt x="328378" y="161324"/>
                    <a:pt x="339119" y="161324"/>
                    <a:pt x="348211" y="156721"/>
                  </a:cubicBezTo>
                  <a:cubicBezTo>
                    <a:pt x="368705" y="145381"/>
                    <a:pt x="391127" y="138669"/>
                    <a:pt x="413957" y="136714"/>
                  </a:cubicBezTo>
                  <a:close/>
                  <a:moveTo>
                    <a:pt x="600755" y="133502"/>
                  </a:moveTo>
                  <a:cubicBezTo>
                    <a:pt x="597587" y="137714"/>
                    <a:pt x="593841" y="141460"/>
                    <a:pt x="589630" y="144627"/>
                  </a:cubicBezTo>
                  <a:cubicBezTo>
                    <a:pt x="593843" y="147793"/>
                    <a:pt x="597587" y="151539"/>
                    <a:pt x="600755" y="155751"/>
                  </a:cubicBezTo>
                  <a:cubicBezTo>
                    <a:pt x="603922" y="151539"/>
                    <a:pt x="607667" y="147795"/>
                    <a:pt x="611880" y="144627"/>
                  </a:cubicBezTo>
                  <a:cubicBezTo>
                    <a:pt x="607667" y="141460"/>
                    <a:pt x="603923" y="137714"/>
                    <a:pt x="600755" y="133502"/>
                  </a:cubicBezTo>
                  <a:close/>
                  <a:moveTo>
                    <a:pt x="66745" y="133502"/>
                  </a:moveTo>
                  <a:cubicBezTo>
                    <a:pt x="63578" y="137714"/>
                    <a:pt x="59833" y="141459"/>
                    <a:pt x="55620" y="144627"/>
                  </a:cubicBezTo>
                  <a:cubicBezTo>
                    <a:pt x="59833" y="147793"/>
                    <a:pt x="63577" y="151539"/>
                    <a:pt x="66745" y="155751"/>
                  </a:cubicBezTo>
                  <a:cubicBezTo>
                    <a:pt x="69912" y="151539"/>
                    <a:pt x="73657" y="147795"/>
                    <a:pt x="77870" y="144627"/>
                  </a:cubicBezTo>
                  <a:cubicBezTo>
                    <a:pt x="73657" y="141460"/>
                    <a:pt x="69912" y="137714"/>
                    <a:pt x="66745" y="133502"/>
                  </a:cubicBezTo>
                  <a:close/>
                  <a:moveTo>
                    <a:pt x="600754" y="89002"/>
                  </a:moveTo>
                  <a:cubicBezTo>
                    <a:pt x="606898" y="89002"/>
                    <a:pt x="611878" y="93982"/>
                    <a:pt x="611878" y="100126"/>
                  </a:cubicBezTo>
                  <a:cubicBezTo>
                    <a:pt x="611878" y="118558"/>
                    <a:pt x="626822" y="133502"/>
                    <a:pt x="645254" y="133502"/>
                  </a:cubicBezTo>
                  <a:cubicBezTo>
                    <a:pt x="651399" y="133502"/>
                    <a:pt x="656379" y="138482"/>
                    <a:pt x="656379" y="144627"/>
                  </a:cubicBezTo>
                  <a:cubicBezTo>
                    <a:pt x="656379" y="150770"/>
                    <a:pt x="651399" y="155751"/>
                    <a:pt x="645254" y="155751"/>
                  </a:cubicBezTo>
                  <a:cubicBezTo>
                    <a:pt x="626822" y="155751"/>
                    <a:pt x="611878" y="170693"/>
                    <a:pt x="611878" y="189127"/>
                  </a:cubicBezTo>
                  <a:cubicBezTo>
                    <a:pt x="611878" y="195270"/>
                    <a:pt x="606897" y="200252"/>
                    <a:pt x="600754" y="200252"/>
                  </a:cubicBezTo>
                  <a:cubicBezTo>
                    <a:pt x="594610" y="200252"/>
                    <a:pt x="589629" y="195271"/>
                    <a:pt x="589629" y="189127"/>
                  </a:cubicBezTo>
                  <a:cubicBezTo>
                    <a:pt x="589629" y="170695"/>
                    <a:pt x="574685" y="155751"/>
                    <a:pt x="556253" y="155751"/>
                  </a:cubicBezTo>
                  <a:cubicBezTo>
                    <a:pt x="550110" y="155751"/>
                    <a:pt x="545129" y="150771"/>
                    <a:pt x="545129" y="144627"/>
                  </a:cubicBezTo>
                  <a:cubicBezTo>
                    <a:pt x="545129" y="138483"/>
                    <a:pt x="550109" y="133502"/>
                    <a:pt x="556253" y="133502"/>
                  </a:cubicBezTo>
                  <a:cubicBezTo>
                    <a:pt x="574686" y="133502"/>
                    <a:pt x="589629" y="118558"/>
                    <a:pt x="589629" y="100126"/>
                  </a:cubicBezTo>
                  <a:cubicBezTo>
                    <a:pt x="589629" y="93983"/>
                    <a:pt x="594609" y="89002"/>
                    <a:pt x="600754" y="89002"/>
                  </a:cubicBezTo>
                  <a:close/>
                  <a:moveTo>
                    <a:pt x="66744" y="89002"/>
                  </a:moveTo>
                  <a:cubicBezTo>
                    <a:pt x="72887" y="89002"/>
                    <a:pt x="77868" y="93982"/>
                    <a:pt x="77868" y="100126"/>
                  </a:cubicBezTo>
                  <a:cubicBezTo>
                    <a:pt x="77868" y="118558"/>
                    <a:pt x="92812" y="133502"/>
                    <a:pt x="111244" y="133502"/>
                  </a:cubicBezTo>
                  <a:cubicBezTo>
                    <a:pt x="117387" y="133502"/>
                    <a:pt x="122369" y="138482"/>
                    <a:pt x="122369" y="144627"/>
                  </a:cubicBezTo>
                  <a:cubicBezTo>
                    <a:pt x="122369" y="150770"/>
                    <a:pt x="117388" y="155751"/>
                    <a:pt x="111244" y="155751"/>
                  </a:cubicBezTo>
                  <a:cubicBezTo>
                    <a:pt x="92812" y="155751"/>
                    <a:pt x="77868" y="170693"/>
                    <a:pt x="77868" y="189127"/>
                  </a:cubicBezTo>
                  <a:cubicBezTo>
                    <a:pt x="77868" y="195270"/>
                    <a:pt x="72887" y="200252"/>
                    <a:pt x="66744" y="200252"/>
                  </a:cubicBezTo>
                  <a:cubicBezTo>
                    <a:pt x="60600" y="200252"/>
                    <a:pt x="55619" y="195271"/>
                    <a:pt x="55619" y="189127"/>
                  </a:cubicBezTo>
                  <a:cubicBezTo>
                    <a:pt x="55619" y="170695"/>
                    <a:pt x="40675" y="155751"/>
                    <a:pt x="22243" y="155751"/>
                  </a:cubicBezTo>
                  <a:cubicBezTo>
                    <a:pt x="16100" y="155751"/>
                    <a:pt x="11119" y="150771"/>
                    <a:pt x="11119" y="144627"/>
                  </a:cubicBezTo>
                  <a:cubicBezTo>
                    <a:pt x="11119" y="138483"/>
                    <a:pt x="16099" y="133502"/>
                    <a:pt x="22243" y="133502"/>
                  </a:cubicBezTo>
                  <a:cubicBezTo>
                    <a:pt x="40675" y="133502"/>
                    <a:pt x="55619" y="118558"/>
                    <a:pt x="55619" y="100126"/>
                  </a:cubicBezTo>
                  <a:cubicBezTo>
                    <a:pt x="55619" y="93982"/>
                    <a:pt x="60600" y="89002"/>
                    <a:pt x="66744" y="89002"/>
                  </a:cubicBezTo>
                  <a:close/>
                  <a:moveTo>
                    <a:pt x="478377" y="44501"/>
                  </a:moveTo>
                  <a:cubicBezTo>
                    <a:pt x="475210" y="48714"/>
                    <a:pt x="471464" y="52458"/>
                    <a:pt x="467252" y="55626"/>
                  </a:cubicBezTo>
                  <a:cubicBezTo>
                    <a:pt x="471464" y="58793"/>
                    <a:pt x="475209" y="62538"/>
                    <a:pt x="478377" y="66751"/>
                  </a:cubicBezTo>
                  <a:cubicBezTo>
                    <a:pt x="481543" y="62538"/>
                    <a:pt x="485289" y="58793"/>
                    <a:pt x="489501" y="55626"/>
                  </a:cubicBezTo>
                  <a:cubicBezTo>
                    <a:pt x="485289" y="52459"/>
                    <a:pt x="481545" y="48714"/>
                    <a:pt x="478377" y="44501"/>
                  </a:cubicBezTo>
                  <a:close/>
                  <a:moveTo>
                    <a:pt x="189121" y="44501"/>
                  </a:moveTo>
                  <a:cubicBezTo>
                    <a:pt x="185955" y="48714"/>
                    <a:pt x="182209" y="52458"/>
                    <a:pt x="177997" y="55626"/>
                  </a:cubicBezTo>
                  <a:cubicBezTo>
                    <a:pt x="182209" y="58793"/>
                    <a:pt x="185953" y="62538"/>
                    <a:pt x="189121" y="66751"/>
                  </a:cubicBezTo>
                  <a:cubicBezTo>
                    <a:pt x="192289" y="62538"/>
                    <a:pt x="196034" y="58793"/>
                    <a:pt x="200246" y="55626"/>
                  </a:cubicBezTo>
                  <a:cubicBezTo>
                    <a:pt x="196034" y="52459"/>
                    <a:pt x="192289" y="48714"/>
                    <a:pt x="189121" y="44501"/>
                  </a:cubicBezTo>
                  <a:close/>
                  <a:moveTo>
                    <a:pt x="592581" y="22477"/>
                  </a:moveTo>
                  <a:cubicBezTo>
                    <a:pt x="596471" y="23495"/>
                    <a:pt x="599508" y="26532"/>
                    <a:pt x="600526" y="30422"/>
                  </a:cubicBezTo>
                  <a:cubicBezTo>
                    <a:pt x="601545" y="34312"/>
                    <a:pt x="600384" y="38448"/>
                    <a:pt x="597493" y="41242"/>
                  </a:cubicBezTo>
                  <a:lnTo>
                    <a:pt x="594233" y="44501"/>
                  </a:lnTo>
                  <a:lnTo>
                    <a:pt x="597493" y="47760"/>
                  </a:lnTo>
                  <a:cubicBezTo>
                    <a:pt x="601709" y="52125"/>
                    <a:pt x="601649" y="59064"/>
                    <a:pt x="597357" y="63356"/>
                  </a:cubicBezTo>
                  <a:cubicBezTo>
                    <a:pt x="593066" y="67647"/>
                    <a:pt x="586127" y="67707"/>
                    <a:pt x="581762" y="63491"/>
                  </a:cubicBezTo>
                  <a:lnTo>
                    <a:pt x="578502" y="60232"/>
                  </a:lnTo>
                  <a:lnTo>
                    <a:pt x="575243" y="63491"/>
                  </a:lnTo>
                  <a:cubicBezTo>
                    <a:pt x="570899" y="67834"/>
                    <a:pt x="563856" y="67834"/>
                    <a:pt x="559512" y="63491"/>
                  </a:cubicBezTo>
                  <a:cubicBezTo>
                    <a:pt x="555170" y="59146"/>
                    <a:pt x="555170" y="52104"/>
                    <a:pt x="559512" y="47760"/>
                  </a:cubicBezTo>
                  <a:lnTo>
                    <a:pt x="562772" y="44501"/>
                  </a:lnTo>
                  <a:lnTo>
                    <a:pt x="559512" y="41242"/>
                  </a:lnTo>
                  <a:cubicBezTo>
                    <a:pt x="555296" y="36877"/>
                    <a:pt x="555356" y="29938"/>
                    <a:pt x="559648" y="25646"/>
                  </a:cubicBezTo>
                  <a:cubicBezTo>
                    <a:pt x="563938" y="21354"/>
                    <a:pt x="570878" y="21295"/>
                    <a:pt x="575243" y="25511"/>
                  </a:cubicBezTo>
                  <a:lnTo>
                    <a:pt x="578502" y="28770"/>
                  </a:lnTo>
                  <a:lnTo>
                    <a:pt x="581762" y="25511"/>
                  </a:lnTo>
                  <a:cubicBezTo>
                    <a:pt x="584556" y="22619"/>
                    <a:pt x="588692" y="21459"/>
                    <a:pt x="592581" y="22477"/>
                  </a:cubicBezTo>
                  <a:close/>
                  <a:moveTo>
                    <a:pt x="103073" y="22477"/>
                  </a:moveTo>
                  <a:cubicBezTo>
                    <a:pt x="106962" y="23495"/>
                    <a:pt x="110000" y="26532"/>
                    <a:pt x="111018" y="30422"/>
                  </a:cubicBezTo>
                  <a:cubicBezTo>
                    <a:pt x="112037" y="34312"/>
                    <a:pt x="110876" y="38448"/>
                    <a:pt x="107985" y="41242"/>
                  </a:cubicBezTo>
                  <a:lnTo>
                    <a:pt x="104725" y="44501"/>
                  </a:lnTo>
                  <a:lnTo>
                    <a:pt x="107985" y="47760"/>
                  </a:lnTo>
                  <a:cubicBezTo>
                    <a:pt x="112201" y="52125"/>
                    <a:pt x="112141" y="59064"/>
                    <a:pt x="107849" y="63356"/>
                  </a:cubicBezTo>
                  <a:cubicBezTo>
                    <a:pt x="103558" y="67647"/>
                    <a:pt x="96619" y="67707"/>
                    <a:pt x="92254" y="63491"/>
                  </a:cubicBezTo>
                  <a:lnTo>
                    <a:pt x="88994" y="60232"/>
                  </a:lnTo>
                  <a:lnTo>
                    <a:pt x="85735" y="63491"/>
                  </a:lnTo>
                  <a:cubicBezTo>
                    <a:pt x="81391" y="67834"/>
                    <a:pt x="74348" y="67834"/>
                    <a:pt x="70004" y="63491"/>
                  </a:cubicBezTo>
                  <a:cubicBezTo>
                    <a:pt x="65662" y="59146"/>
                    <a:pt x="65662" y="52104"/>
                    <a:pt x="70004" y="47760"/>
                  </a:cubicBezTo>
                  <a:lnTo>
                    <a:pt x="73264" y="44501"/>
                  </a:lnTo>
                  <a:lnTo>
                    <a:pt x="70004" y="41242"/>
                  </a:lnTo>
                  <a:cubicBezTo>
                    <a:pt x="65788" y="36877"/>
                    <a:pt x="65848" y="29938"/>
                    <a:pt x="70140" y="25646"/>
                  </a:cubicBezTo>
                  <a:cubicBezTo>
                    <a:pt x="74430" y="21354"/>
                    <a:pt x="81370" y="21295"/>
                    <a:pt x="85735" y="25511"/>
                  </a:cubicBezTo>
                  <a:lnTo>
                    <a:pt x="88994" y="28770"/>
                  </a:lnTo>
                  <a:lnTo>
                    <a:pt x="92254" y="25511"/>
                  </a:lnTo>
                  <a:cubicBezTo>
                    <a:pt x="95048" y="22619"/>
                    <a:pt x="99184" y="21459"/>
                    <a:pt x="103073" y="22477"/>
                  </a:cubicBezTo>
                  <a:close/>
                  <a:moveTo>
                    <a:pt x="478377" y="0"/>
                  </a:moveTo>
                  <a:cubicBezTo>
                    <a:pt x="484520" y="0"/>
                    <a:pt x="489501" y="4980"/>
                    <a:pt x="489501" y="11124"/>
                  </a:cubicBezTo>
                  <a:cubicBezTo>
                    <a:pt x="489501" y="29558"/>
                    <a:pt x="504445" y="44500"/>
                    <a:pt x="522877" y="44500"/>
                  </a:cubicBezTo>
                  <a:cubicBezTo>
                    <a:pt x="529022" y="44500"/>
                    <a:pt x="534002" y="49481"/>
                    <a:pt x="534002" y="55625"/>
                  </a:cubicBezTo>
                  <a:cubicBezTo>
                    <a:pt x="534002" y="61768"/>
                    <a:pt x="529022" y="66749"/>
                    <a:pt x="522877" y="66749"/>
                  </a:cubicBezTo>
                  <a:cubicBezTo>
                    <a:pt x="504445" y="66749"/>
                    <a:pt x="489501" y="81693"/>
                    <a:pt x="489501" y="100125"/>
                  </a:cubicBezTo>
                  <a:cubicBezTo>
                    <a:pt x="489501" y="106269"/>
                    <a:pt x="484521" y="111250"/>
                    <a:pt x="478377" y="111250"/>
                  </a:cubicBezTo>
                  <a:cubicBezTo>
                    <a:pt x="472233" y="111250"/>
                    <a:pt x="467252" y="106270"/>
                    <a:pt x="467252" y="100125"/>
                  </a:cubicBezTo>
                  <a:cubicBezTo>
                    <a:pt x="467252" y="81693"/>
                    <a:pt x="452308" y="66749"/>
                    <a:pt x="433876" y="66749"/>
                  </a:cubicBezTo>
                  <a:cubicBezTo>
                    <a:pt x="427733" y="66749"/>
                    <a:pt x="422752" y="61768"/>
                    <a:pt x="422752" y="55625"/>
                  </a:cubicBezTo>
                  <a:cubicBezTo>
                    <a:pt x="422752" y="49481"/>
                    <a:pt x="427732" y="44500"/>
                    <a:pt x="433876" y="44500"/>
                  </a:cubicBezTo>
                  <a:cubicBezTo>
                    <a:pt x="452308" y="44500"/>
                    <a:pt x="467252" y="29556"/>
                    <a:pt x="467252" y="11124"/>
                  </a:cubicBezTo>
                  <a:cubicBezTo>
                    <a:pt x="467252" y="4981"/>
                    <a:pt x="472232" y="0"/>
                    <a:pt x="478377" y="0"/>
                  </a:cubicBezTo>
                  <a:close/>
                  <a:moveTo>
                    <a:pt x="189123" y="0"/>
                  </a:moveTo>
                  <a:cubicBezTo>
                    <a:pt x="195266" y="0"/>
                    <a:pt x="200247" y="4980"/>
                    <a:pt x="200247" y="11124"/>
                  </a:cubicBezTo>
                  <a:cubicBezTo>
                    <a:pt x="200247" y="29558"/>
                    <a:pt x="215189" y="44500"/>
                    <a:pt x="233623" y="44500"/>
                  </a:cubicBezTo>
                  <a:cubicBezTo>
                    <a:pt x="239767" y="44500"/>
                    <a:pt x="244748" y="49481"/>
                    <a:pt x="244748" y="55625"/>
                  </a:cubicBezTo>
                  <a:cubicBezTo>
                    <a:pt x="244748" y="61768"/>
                    <a:pt x="239767" y="66749"/>
                    <a:pt x="233623" y="66749"/>
                  </a:cubicBezTo>
                  <a:cubicBezTo>
                    <a:pt x="215191" y="66749"/>
                    <a:pt x="200247" y="81693"/>
                    <a:pt x="200247" y="100125"/>
                  </a:cubicBezTo>
                  <a:cubicBezTo>
                    <a:pt x="200247" y="106269"/>
                    <a:pt x="195267" y="111250"/>
                    <a:pt x="189123" y="111250"/>
                  </a:cubicBezTo>
                  <a:cubicBezTo>
                    <a:pt x="182979" y="111250"/>
                    <a:pt x="177998" y="106270"/>
                    <a:pt x="177998" y="100125"/>
                  </a:cubicBezTo>
                  <a:cubicBezTo>
                    <a:pt x="177998" y="81693"/>
                    <a:pt x="163054" y="66749"/>
                    <a:pt x="144622" y="66749"/>
                  </a:cubicBezTo>
                  <a:cubicBezTo>
                    <a:pt x="138479" y="66749"/>
                    <a:pt x="133498" y="61768"/>
                    <a:pt x="133498" y="55625"/>
                  </a:cubicBezTo>
                  <a:cubicBezTo>
                    <a:pt x="133498" y="49481"/>
                    <a:pt x="138478" y="44500"/>
                    <a:pt x="144622" y="44500"/>
                  </a:cubicBezTo>
                  <a:cubicBezTo>
                    <a:pt x="163054" y="44500"/>
                    <a:pt x="177998" y="29556"/>
                    <a:pt x="177998" y="11124"/>
                  </a:cubicBezTo>
                  <a:cubicBezTo>
                    <a:pt x="177998" y="4981"/>
                    <a:pt x="182978" y="0"/>
                    <a:pt x="189123" y="0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C63DDF9-4286-6AE3-787F-EFDAD4CC19D7}"/>
                </a:ext>
              </a:extLst>
            </p:cNvPr>
            <p:cNvSpPr/>
            <p:nvPr/>
          </p:nvSpPr>
          <p:spPr>
            <a:xfrm>
              <a:off x="848289" y="1476173"/>
              <a:ext cx="667510" cy="523021"/>
            </a:xfrm>
            <a:custGeom>
              <a:avLst/>
              <a:gdLst>
                <a:gd name="connsiteX0" fmla="*/ 182975 w 667510"/>
                <a:gd name="connsiteY0" fmla="*/ 457492 h 523021"/>
                <a:gd name="connsiteX1" fmla="*/ 187959 w 667510"/>
                <a:gd name="connsiteY1" fmla="*/ 472423 h 523021"/>
                <a:gd name="connsiteX2" fmla="*/ 176834 w 667510"/>
                <a:gd name="connsiteY2" fmla="*/ 494674 h 523021"/>
                <a:gd name="connsiteX3" fmla="*/ 170402 w 667510"/>
                <a:gd name="connsiteY3" fmla="*/ 500260 h 523021"/>
                <a:gd name="connsiteX4" fmla="*/ 161904 w 667510"/>
                <a:gd name="connsiteY4" fmla="*/ 499658 h 523021"/>
                <a:gd name="connsiteX5" fmla="*/ 156317 w 667510"/>
                <a:gd name="connsiteY5" fmla="*/ 493225 h 523021"/>
                <a:gd name="connsiteX6" fmla="*/ 156920 w 667510"/>
                <a:gd name="connsiteY6" fmla="*/ 484727 h 523021"/>
                <a:gd name="connsiteX7" fmla="*/ 168044 w 667510"/>
                <a:gd name="connsiteY7" fmla="*/ 462477 h 523021"/>
                <a:gd name="connsiteX8" fmla="*/ 182975 w 667510"/>
                <a:gd name="connsiteY8" fmla="*/ 457492 h 523021"/>
                <a:gd name="connsiteX9" fmla="*/ 484523 w 667510"/>
                <a:gd name="connsiteY9" fmla="*/ 457436 h 523021"/>
                <a:gd name="connsiteX10" fmla="*/ 499454 w 667510"/>
                <a:gd name="connsiteY10" fmla="*/ 462421 h 523021"/>
                <a:gd name="connsiteX11" fmla="*/ 510578 w 667510"/>
                <a:gd name="connsiteY11" fmla="*/ 484672 h 523021"/>
                <a:gd name="connsiteX12" fmla="*/ 510091 w 667510"/>
                <a:gd name="connsiteY12" fmla="*/ 495493 h 523021"/>
                <a:gd name="connsiteX13" fmla="*/ 500633 w 667510"/>
                <a:gd name="connsiteY13" fmla="*/ 500770 h 523021"/>
                <a:gd name="connsiteX14" fmla="*/ 490664 w 667510"/>
                <a:gd name="connsiteY14" fmla="*/ 494618 h 523021"/>
                <a:gd name="connsiteX15" fmla="*/ 479538 w 667510"/>
                <a:gd name="connsiteY15" fmla="*/ 472366 h 523021"/>
                <a:gd name="connsiteX16" fmla="*/ 484523 w 667510"/>
                <a:gd name="connsiteY16" fmla="*/ 457436 h 523021"/>
                <a:gd name="connsiteX17" fmla="*/ 440024 w 667510"/>
                <a:gd name="connsiteY17" fmla="*/ 457436 h 523021"/>
                <a:gd name="connsiteX18" fmla="*/ 454954 w 667510"/>
                <a:gd name="connsiteY18" fmla="*/ 462421 h 523021"/>
                <a:gd name="connsiteX19" fmla="*/ 466079 w 667510"/>
                <a:gd name="connsiteY19" fmla="*/ 484672 h 523021"/>
                <a:gd name="connsiteX20" fmla="*/ 465591 w 667510"/>
                <a:gd name="connsiteY20" fmla="*/ 495493 h 523021"/>
                <a:gd name="connsiteX21" fmla="*/ 456132 w 667510"/>
                <a:gd name="connsiteY21" fmla="*/ 500770 h 523021"/>
                <a:gd name="connsiteX22" fmla="*/ 446164 w 667510"/>
                <a:gd name="connsiteY22" fmla="*/ 494618 h 523021"/>
                <a:gd name="connsiteX23" fmla="*/ 435038 w 667510"/>
                <a:gd name="connsiteY23" fmla="*/ 472366 h 523021"/>
                <a:gd name="connsiteX24" fmla="*/ 440024 w 667510"/>
                <a:gd name="connsiteY24" fmla="*/ 457436 h 523021"/>
                <a:gd name="connsiteX25" fmla="*/ 227531 w 667510"/>
                <a:gd name="connsiteY25" fmla="*/ 457436 h 523021"/>
                <a:gd name="connsiteX26" fmla="*/ 232516 w 667510"/>
                <a:gd name="connsiteY26" fmla="*/ 472367 h 523021"/>
                <a:gd name="connsiteX27" fmla="*/ 221391 w 667510"/>
                <a:gd name="connsiteY27" fmla="*/ 494619 h 523021"/>
                <a:gd name="connsiteX28" fmla="*/ 211377 w 667510"/>
                <a:gd name="connsiteY28" fmla="*/ 500771 h 523021"/>
                <a:gd name="connsiteX29" fmla="*/ 201951 w 667510"/>
                <a:gd name="connsiteY29" fmla="*/ 495474 h 523021"/>
                <a:gd name="connsiteX30" fmla="*/ 201475 w 667510"/>
                <a:gd name="connsiteY30" fmla="*/ 484672 h 523021"/>
                <a:gd name="connsiteX31" fmla="*/ 212601 w 667510"/>
                <a:gd name="connsiteY31" fmla="*/ 462421 h 523021"/>
                <a:gd name="connsiteX32" fmla="*/ 227531 w 667510"/>
                <a:gd name="connsiteY32" fmla="*/ 457436 h 523021"/>
                <a:gd name="connsiteX33" fmla="*/ 333756 w 667510"/>
                <a:gd name="connsiteY33" fmla="*/ 456269 h 523021"/>
                <a:gd name="connsiteX34" fmla="*/ 300380 w 667510"/>
                <a:gd name="connsiteY34" fmla="*/ 467395 h 523021"/>
                <a:gd name="connsiteX35" fmla="*/ 333756 w 667510"/>
                <a:gd name="connsiteY35" fmla="*/ 500770 h 523021"/>
                <a:gd name="connsiteX36" fmla="*/ 367132 w 667510"/>
                <a:gd name="connsiteY36" fmla="*/ 467395 h 523021"/>
                <a:gd name="connsiteX37" fmla="*/ 333756 w 667510"/>
                <a:gd name="connsiteY37" fmla="*/ 456269 h 523021"/>
                <a:gd name="connsiteX38" fmla="*/ 333756 w 667510"/>
                <a:gd name="connsiteY38" fmla="*/ 434020 h 523021"/>
                <a:gd name="connsiteX39" fmla="*/ 389383 w 667510"/>
                <a:gd name="connsiteY39" fmla="*/ 467395 h 523021"/>
                <a:gd name="connsiteX40" fmla="*/ 333756 w 667510"/>
                <a:gd name="connsiteY40" fmla="*/ 523021 h 523021"/>
                <a:gd name="connsiteX41" fmla="*/ 278130 w 667510"/>
                <a:gd name="connsiteY41" fmla="*/ 467395 h 523021"/>
                <a:gd name="connsiteX42" fmla="*/ 333756 w 667510"/>
                <a:gd name="connsiteY42" fmla="*/ 434020 h 523021"/>
                <a:gd name="connsiteX43" fmla="*/ 141890 w 667510"/>
                <a:gd name="connsiteY43" fmla="*/ 222642 h 523021"/>
                <a:gd name="connsiteX44" fmla="*/ 46380 w 667510"/>
                <a:gd name="connsiteY44" fmla="*/ 253915 h 523021"/>
                <a:gd name="connsiteX45" fmla="*/ 22249 w 667510"/>
                <a:gd name="connsiteY45" fmla="*/ 290783 h 523021"/>
                <a:gd name="connsiteX46" fmla="*/ 69409 w 667510"/>
                <a:gd name="connsiteY46" fmla="*/ 323791 h 523021"/>
                <a:gd name="connsiteX47" fmla="*/ 118672 w 667510"/>
                <a:gd name="connsiteY47" fmla="*/ 348356 h 523021"/>
                <a:gd name="connsiteX48" fmla="*/ 166876 w 667510"/>
                <a:gd name="connsiteY48" fmla="*/ 367269 h 523021"/>
                <a:gd name="connsiteX49" fmla="*/ 239491 w 667510"/>
                <a:gd name="connsiteY49" fmla="*/ 338366 h 523021"/>
                <a:gd name="connsiteX50" fmla="*/ 239493 w 667510"/>
                <a:gd name="connsiteY50" fmla="*/ 338366 h 523021"/>
                <a:gd name="connsiteX51" fmla="*/ 239493 w 667510"/>
                <a:gd name="connsiteY51" fmla="*/ 338347 h 523021"/>
                <a:gd name="connsiteX52" fmla="*/ 244755 w 667510"/>
                <a:gd name="connsiteY52" fmla="*/ 324308 h 523021"/>
                <a:gd name="connsiteX53" fmla="*/ 244755 w 667510"/>
                <a:gd name="connsiteY53" fmla="*/ 316119 h 523021"/>
                <a:gd name="connsiteX54" fmla="*/ 222503 w 667510"/>
                <a:gd name="connsiteY54" fmla="*/ 319012 h 523021"/>
                <a:gd name="connsiteX55" fmla="*/ 170137 w 667510"/>
                <a:gd name="connsiteY55" fmla="*/ 297262 h 523021"/>
                <a:gd name="connsiteX56" fmla="*/ 82849 w 667510"/>
                <a:gd name="connsiteY56" fmla="*/ 277103 h 523021"/>
                <a:gd name="connsiteX57" fmla="*/ 67919 w 667510"/>
                <a:gd name="connsiteY57" fmla="*/ 272119 h 523021"/>
                <a:gd name="connsiteX58" fmla="*/ 72903 w 667510"/>
                <a:gd name="connsiteY58" fmla="*/ 257188 h 523021"/>
                <a:gd name="connsiteX59" fmla="*/ 185867 w 667510"/>
                <a:gd name="connsiteY59" fmla="*/ 281531 h 523021"/>
                <a:gd name="connsiteX60" fmla="*/ 244752 w 667510"/>
                <a:gd name="connsiteY60" fmla="*/ 292988 h 523021"/>
                <a:gd name="connsiteX61" fmla="*/ 244752 w 667510"/>
                <a:gd name="connsiteY61" fmla="*/ 268113 h 523021"/>
                <a:gd name="connsiteX62" fmla="*/ 237878 w 667510"/>
                <a:gd name="connsiteY62" fmla="*/ 252392 h 523021"/>
                <a:gd name="connsiteX63" fmla="*/ 235475 w 667510"/>
                <a:gd name="connsiteY63" fmla="*/ 250166 h 523021"/>
                <a:gd name="connsiteX64" fmla="*/ 176455 w 667510"/>
                <a:gd name="connsiteY64" fmla="*/ 225179 h 523021"/>
                <a:gd name="connsiteX65" fmla="*/ 141890 w 667510"/>
                <a:gd name="connsiteY65" fmla="*/ 222642 h 523021"/>
                <a:gd name="connsiteX66" fmla="*/ 525622 w 667510"/>
                <a:gd name="connsiteY66" fmla="*/ 222639 h 523021"/>
                <a:gd name="connsiteX67" fmla="*/ 491056 w 667510"/>
                <a:gd name="connsiteY67" fmla="*/ 225153 h 523021"/>
                <a:gd name="connsiteX68" fmla="*/ 432037 w 667510"/>
                <a:gd name="connsiteY68" fmla="*/ 250141 h 523021"/>
                <a:gd name="connsiteX69" fmla="*/ 429633 w 667510"/>
                <a:gd name="connsiteY69" fmla="*/ 252367 h 523021"/>
                <a:gd name="connsiteX70" fmla="*/ 422757 w 667510"/>
                <a:gd name="connsiteY70" fmla="*/ 268108 h 523021"/>
                <a:gd name="connsiteX71" fmla="*/ 422757 w 667510"/>
                <a:gd name="connsiteY71" fmla="*/ 292985 h 523021"/>
                <a:gd name="connsiteX72" fmla="*/ 481644 w 667510"/>
                <a:gd name="connsiteY72" fmla="*/ 281582 h 523021"/>
                <a:gd name="connsiteX73" fmla="*/ 594609 w 667510"/>
                <a:gd name="connsiteY73" fmla="*/ 257240 h 523021"/>
                <a:gd name="connsiteX74" fmla="*/ 599593 w 667510"/>
                <a:gd name="connsiteY74" fmla="*/ 272169 h 523021"/>
                <a:gd name="connsiteX75" fmla="*/ 584663 w 667510"/>
                <a:gd name="connsiteY75" fmla="*/ 277155 h 523021"/>
                <a:gd name="connsiteX76" fmla="*/ 497297 w 667510"/>
                <a:gd name="connsiteY76" fmla="*/ 297235 h 523021"/>
                <a:gd name="connsiteX77" fmla="*/ 445007 w 667510"/>
                <a:gd name="connsiteY77" fmla="*/ 318985 h 523021"/>
                <a:gd name="connsiteX78" fmla="*/ 422757 w 667510"/>
                <a:gd name="connsiteY78" fmla="*/ 316092 h 523021"/>
                <a:gd name="connsiteX79" fmla="*/ 422757 w 667510"/>
                <a:gd name="connsiteY79" fmla="*/ 324303 h 523021"/>
                <a:gd name="connsiteX80" fmla="*/ 428019 w 667510"/>
                <a:gd name="connsiteY80" fmla="*/ 338343 h 523021"/>
                <a:gd name="connsiteX81" fmla="*/ 500633 w 667510"/>
                <a:gd name="connsiteY81" fmla="*/ 367270 h 523021"/>
                <a:gd name="connsiteX82" fmla="*/ 548838 w 667510"/>
                <a:gd name="connsiteY82" fmla="*/ 348356 h 523021"/>
                <a:gd name="connsiteX83" fmla="*/ 598102 w 667510"/>
                <a:gd name="connsiteY83" fmla="*/ 323770 h 523021"/>
                <a:gd name="connsiteX84" fmla="*/ 598103 w 667510"/>
                <a:gd name="connsiteY84" fmla="*/ 323770 h 523021"/>
                <a:gd name="connsiteX85" fmla="*/ 598103 w 667510"/>
                <a:gd name="connsiteY85" fmla="*/ 323778 h 523021"/>
                <a:gd name="connsiteX86" fmla="*/ 645263 w 667510"/>
                <a:gd name="connsiteY86" fmla="*/ 290781 h 523021"/>
                <a:gd name="connsiteX87" fmla="*/ 621132 w 667510"/>
                <a:gd name="connsiteY87" fmla="*/ 253946 h 523021"/>
                <a:gd name="connsiteX88" fmla="*/ 525622 w 667510"/>
                <a:gd name="connsiteY88" fmla="*/ 222639 h 523021"/>
                <a:gd name="connsiteX89" fmla="*/ 127335 w 667510"/>
                <a:gd name="connsiteY89" fmla="*/ 200812 h 523021"/>
                <a:gd name="connsiteX90" fmla="*/ 179580 w 667510"/>
                <a:gd name="connsiteY90" fmla="*/ 203126 h 523021"/>
                <a:gd name="connsiteX91" fmla="*/ 250705 w 667510"/>
                <a:gd name="connsiteY91" fmla="*/ 233899 h 523021"/>
                <a:gd name="connsiteX92" fmla="*/ 252929 w 667510"/>
                <a:gd name="connsiteY92" fmla="*/ 235990 h 523021"/>
                <a:gd name="connsiteX93" fmla="*/ 267003 w 667510"/>
                <a:gd name="connsiteY93" fmla="*/ 268109 h 523021"/>
                <a:gd name="connsiteX94" fmla="*/ 267003 w 667510"/>
                <a:gd name="connsiteY94" fmla="*/ 324303 h 523021"/>
                <a:gd name="connsiteX95" fmla="*/ 256179 w 667510"/>
                <a:gd name="connsiteY95" fmla="*/ 353083 h 523021"/>
                <a:gd name="connsiteX96" fmla="*/ 166878 w 667510"/>
                <a:gd name="connsiteY96" fmla="*/ 389520 h 523021"/>
                <a:gd name="connsiteX97" fmla="*/ 105923 w 667510"/>
                <a:gd name="connsiteY97" fmla="*/ 366534 h 523021"/>
                <a:gd name="connsiteX98" fmla="*/ 64092 w 667510"/>
                <a:gd name="connsiteY98" fmla="*/ 345397 h 523021"/>
                <a:gd name="connsiteX99" fmla="*/ 0 w 667510"/>
                <a:gd name="connsiteY99" fmla="*/ 290783 h 523021"/>
                <a:gd name="connsiteX100" fmla="*/ 31783 w 667510"/>
                <a:gd name="connsiteY100" fmla="*/ 237103 h 523021"/>
                <a:gd name="connsiteX101" fmla="*/ 127335 w 667510"/>
                <a:gd name="connsiteY101" fmla="*/ 200812 h 523021"/>
                <a:gd name="connsiteX102" fmla="*/ 540178 w 667510"/>
                <a:gd name="connsiteY102" fmla="*/ 200799 h 523021"/>
                <a:gd name="connsiteX103" fmla="*/ 635727 w 667510"/>
                <a:gd name="connsiteY103" fmla="*/ 237103 h 523021"/>
                <a:gd name="connsiteX104" fmla="*/ 667510 w 667510"/>
                <a:gd name="connsiteY104" fmla="*/ 290827 h 523021"/>
                <a:gd name="connsiteX105" fmla="*/ 603417 w 667510"/>
                <a:gd name="connsiteY105" fmla="*/ 345441 h 523021"/>
                <a:gd name="connsiteX106" fmla="*/ 561586 w 667510"/>
                <a:gd name="connsiteY106" fmla="*/ 366578 h 523021"/>
                <a:gd name="connsiteX107" fmla="*/ 500632 w 667510"/>
                <a:gd name="connsiteY107" fmla="*/ 389520 h 523021"/>
                <a:gd name="connsiteX108" fmla="*/ 411329 w 667510"/>
                <a:gd name="connsiteY108" fmla="*/ 353083 h 523021"/>
                <a:gd name="connsiteX109" fmla="*/ 400504 w 667510"/>
                <a:gd name="connsiteY109" fmla="*/ 324303 h 523021"/>
                <a:gd name="connsiteX110" fmla="*/ 400504 w 667510"/>
                <a:gd name="connsiteY110" fmla="*/ 268108 h 523021"/>
                <a:gd name="connsiteX111" fmla="*/ 414610 w 667510"/>
                <a:gd name="connsiteY111" fmla="*/ 235958 h 523021"/>
                <a:gd name="connsiteX112" fmla="*/ 416837 w 667510"/>
                <a:gd name="connsiteY112" fmla="*/ 233866 h 523021"/>
                <a:gd name="connsiteX113" fmla="*/ 487960 w 667510"/>
                <a:gd name="connsiteY113" fmla="*/ 203094 h 523021"/>
                <a:gd name="connsiteX114" fmla="*/ 540178 w 667510"/>
                <a:gd name="connsiteY114" fmla="*/ 200799 h 523021"/>
                <a:gd name="connsiteX115" fmla="*/ 589634 w 667510"/>
                <a:gd name="connsiteY115" fmla="*/ 111389 h 523021"/>
                <a:gd name="connsiteX116" fmla="*/ 578509 w 667510"/>
                <a:gd name="connsiteY116" fmla="*/ 122514 h 523021"/>
                <a:gd name="connsiteX117" fmla="*/ 589634 w 667510"/>
                <a:gd name="connsiteY117" fmla="*/ 133638 h 523021"/>
                <a:gd name="connsiteX118" fmla="*/ 600759 w 667510"/>
                <a:gd name="connsiteY118" fmla="*/ 122514 h 523021"/>
                <a:gd name="connsiteX119" fmla="*/ 589634 w 667510"/>
                <a:gd name="connsiteY119" fmla="*/ 111389 h 523021"/>
                <a:gd name="connsiteX120" fmla="*/ 77875 w 667510"/>
                <a:gd name="connsiteY120" fmla="*/ 111389 h 523021"/>
                <a:gd name="connsiteX121" fmla="*/ 66749 w 667510"/>
                <a:gd name="connsiteY121" fmla="*/ 122514 h 523021"/>
                <a:gd name="connsiteX122" fmla="*/ 77875 w 667510"/>
                <a:gd name="connsiteY122" fmla="*/ 133638 h 523021"/>
                <a:gd name="connsiteX123" fmla="*/ 88999 w 667510"/>
                <a:gd name="connsiteY123" fmla="*/ 122514 h 523021"/>
                <a:gd name="connsiteX124" fmla="*/ 77875 w 667510"/>
                <a:gd name="connsiteY124" fmla="*/ 111389 h 523021"/>
                <a:gd name="connsiteX125" fmla="*/ 230012 w 667510"/>
                <a:gd name="connsiteY125" fmla="*/ 96246 h 523021"/>
                <a:gd name="connsiteX126" fmla="*/ 187035 w 667510"/>
                <a:gd name="connsiteY126" fmla="*/ 107772 h 523021"/>
                <a:gd name="connsiteX127" fmla="*/ 198572 w 667510"/>
                <a:gd name="connsiteY127" fmla="*/ 150761 h 523021"/>
                <a:gd name="connsiteX128" fmla="*/ 241548 w 667510"/>
                <a:gd name="connsiteY128" fmla="*/ 139201 h 523021"/>
                <a:gd name="connsiteX129" fmla="*/ 437498 w 667510"/>
                <a:gd name="connsiteY129" fmla="*/ 96226 h 523021"/>
                <a:gd name="connsiteX130" fmla="*/ 425962 w 667510"/>
                <a:gd name="connsiteY130" fmla="*/ 139202 h 523021"/>
                <a:gd name="connsiteX131" fmla="*/ 468938 w 667510"/>
                <a:gd name="connsiteY131" fmla="*/ 150739 h 523021"/>
                <a:gd name="connsiteX132" fmla="*/ 480475 w 667510"/>
                <a:gd name="connsiteY132" fmla="*/ 107752 h 523021"/>
                <a:gd name="connsiteX133" fmla="*/ 589633 w 667510"/>
                <a:gd name="connsiteY133" fmla="*/ 66889 h 523021"/>
                <a:gd name="connsiteX134" fmla="*/ 600757 w 667510"/>
                <a:gd name="connsiteY134" fmla="*/ 78012 h 523021"/>
                <a:gd name="connsiteX135" fmla="*/ 634133 w 667510"/>
                <a:gd name="connsiteY135" fmla="*/ 111389 h 523021"/>
                <a:gd name="connsiteX136" fmla="*/ 645258 w 667510"/>
                <a:gd name="connsiteY136" fmla="*/ 122514 h 523021"/>
                <a:gd name="connsiteX137" fmla="*/ 634133 w 667510"/>
                <a:gd name="connsiteY137" fmla="*/ 133638 h 523021"/>
                <a:gd name="connsiteX138" fmla="*/ 600757 w 667510"/>
                <a:gd name="connsiteY138" fmla="*/ 167014 h 523021"/>
                <a:gd name="connsiteX139" fmla="*/ 589633 w 667510"/>
                <a:gd name="connsiteY139" fmla="*/ 178138 h 523021"/>
                <a:gd name="connsiteX140" fmla="*/ 578508 w 667510"/>
                <a:gd name="connsiteY140" fmla="*/ 167014 h 523021"/>
                <a:gd name="connsiteX141" fmla="*/ 545132 w 667510"/>
                <a:gd name="connsiteY141" fmla="*/ 133638 h 523021"/>
                <a:gd name="connsiteX142" fmla="*/ 534009 w 667510"/>
                <a:gd name="connsiteY142" fmla="*/ 122514 h 523021"/>
                <a:gd name="connsiteX143" fmla="*/ 545132 w 667510"/>
                <a:gd name="connsiteY143" fmla="*/ 111389 h 523021"/>
                <a:gd name="connsiteX144" fmla="*/ 578508 w 667510"/>
                <a:gd name="connsiteY144" fmla="*/ 78012 h 523021"/>
                <a:gd name="connsiteX145" fmla="*/ 589633 w 667510"/>
                <a:gd name="connsiteY145" fmla="*/ 66889 h 523021"/>
                <a:gd name="connsiteX146" fmla="*/ 77875 w 667510"/>
                <a:gd name="connsiteY146" fmla="*/ 66889 h 523021"/>
                <a:gd name="connsiteX147" fmla="*/ 88999 w 667510"/>
                <a:gd name="connsiteY147" fmla="*/ 78013 h 523021"/>
                <a:gd name="connsiteX148" fmla="*/ 122374 w 667510"/>
                <a:gd name="connsiteY148" fmla="*/ 111389 h 523021"/>
                <a:gd name="connsiteX149" fmla="*/ 133499 w 667510"/>
                <a:gd name="connsiteY149" fmla="*/ 122514 h 523021"/>
                <a:gd name="connsiteX150" fmla="*/ 122374 w 667510"/>
                <a:gd name="connsiteY150" fmla="*/ 133638 h 523021"/>
                <a:gd name="connsiteX151" fmla="*/ 88999 w 667510"/>
                <a:gd name="connsiteY151" fmla="*/ 167014 h 523021"/>
                <a:gd name="connsiteX152" fmla="*/ 77875 w 667510"/>
                <a:gd name="connsiteY152" fmla="*/ 178139 h 523021"/>
                <a:gd name="connsiteX153" fmla="*/ 66749 w 667510"/>
                <a:gd name="connsiteY153" fmla="*/ 167014 h 523021"/>
                <a:gd name="connsiteX154" fmla="*/ 33374 w 667510"/>
                <a:gd name="connsiteY154" fmla="*/ 133638 h 523021"/>
                <a:gd name="connsiteX155" fmla="*/ 22250 w 667510"/>
                <a:gd name="connsiteY155" fmla="*/ 122514 h 523021"/>
                <a:gd name="connsiteX156" fmla="*/ 33374 w 667510"/>
                <a:gd name="connsiteY156" fmla="*/ 111389 h 523021"/>
                <a:gd name="connsiteX157" fmla="*/ 66749 w 667510"/>
                <a:gd name="connsiteY157" fmla="*/ 78013 h 523021"/>
                <a:gd name="connsiteX158" fmla="*/ 77875 w 667510"/>
                <a:gd name="connsiteY158" fmla="*/ 66889 h 523021"/>
                <a:gd name="connsiteX159" fmla="*/ 207741 w 667510"/>
                <a:gd name="connsiteY159" fmla="*/ 56153 h 523021"/>
                <a:gd name="connsiteX160" fmla="*/ 186257 w 667510"/>
                <a:gd name="connsiteY160" fmla="*/ 61915 h 523021"/>
                <a:gd name="connsiteX161" fmla="*/ 179501 w 667510"/>
                <a:gd name="connsiteY161" fmla="*/ 67102 h 523021"/>
                <a:gd name="connsiteX162" fmla="*/ 178391 w 667510"/>
                <a:gd name="connsiteY162" fmla="*/ 75545 h 523021"/>
                <a:gd name="connsiteX163" fmla="*/ 181272 w 667510"/>
                <a:gd name="connsiteY163" fmla="*/ 86291 h 523021"/>
                <a:gd name="connsiteX164" fmla="*/ 224250 w 667510"/>
                <a:gd name="connsiteY164" fmla="*/ 74754 h 523021"/>
                <a:gd name="connsiteX165" fmla="*/ 221368 w 667510"/>
                <a:gd name="connsiteY165" fmla="*/ 64018 h 523021"/>
                <a:gd name="connsiteX166" fmla="*/ 216184 w 667510"/>
                <a:gd name="connsiteY166" fmla="*/ 57262 h 523021"/>
                <a:gd name="connsiteX167" fmla="*/ 207741 w 667510"/>
                <a:gd name="connsiteY167" fmla="*/ 56153 h 523021"/>
                <a:gd name="connsiteX168" fmla="*/ 459770 w 667510"/>
                <a:gd name="connsiteY168" fmla="*/ 56129 h 523021"/>
                <a:gd name="connsiteX169" fmla="*/ 451327 w 667510"/>
                <a:gd name="connsiteY169" fmla="*/ 57239 h 523021"/>
                <a:gd name="connsiteX170" fmla="*/ 446142 w 667510"/>
                <a:gd name="connsiteY170" fmla="*/ 63995 h 523021"/>
                <a:gd name="connsiteX171" fmla="*/ 443261 w 667510"/>
                <a:gd name="connsiteY171" fmla="*/ 74731 h 523021"/>
                <a:gd name="connsiteX172" fmla="*/ 486237 w 667510"/>
                <a:gd name="connsiteY172" fmla="*/ 86268 h 523021"/>
                <a:gd name="connsiteX173" fmla="*/ 489117 w 667510"/>
                <a:gd name="connsiteY173" fmla="*/ 75527 h 523021"/>
                <a:gd name="connsiteX174" fmla="*/ 489118 w 667510"/>
                <a:gd name="connsiteY174" fmla="*/ 75542 h 523021"/>
                <a:gd name="connsiteX175" fmla="*/ 489118 w 667510"/>
                <a:gd name="connsiteY175" fmla="*/ 75521 h 523021"/>
                <a:gd name="connsiteX176" fmla="*/ 489117 w 667510"/>
                <a:gd name="connsiteY176" fmla="*/ 75527 h 523021"/>
                <a:gd name="connsiteX177" fmla="*/ 488018 w 667510"/>
                <a:gd name="connsiteY177" fmla="*/ 67085 h 523021"/>
                <a:gd name="connsiteX178" fmla="*/ 481253 w 667510"/>
                <a:gd name="connsiteY178" fmla="*/ 61892 h 523021"/>
                <a:gd name="connsiteX179" fmla="*/ 465535 w 667510"/>
                <a:gd name="connsiteY179" fmla="*/ 34625 h 523021"/>
                <a:gd name="connsiteX180" fmla="*/ 487062 w 667510"/>
                <a:gd name="connsiteY180" fmla="*/ 40467 h 523021"/>
                <a:gd name="connsiteX181" fmla="*/ 507322 w 667510"/>
                <a:gd name="connsiteY181" fmla="*/ 56023 h 523021"/>
                <a:gd name="connsiteX182" fmla="*/ 510647 w 667510"/>
                <a:gd name="connsiteY182" fmla="*/ 81351 h 523021"/>
                <a:gd name="connsiteX183" fmla="*/ 490410 w 667510"/>
                <a:gd name="connsiteY183" fmla="*/ 156503 h 523021"/>
                <a:gd name="connsiteX184" fmla="*/ 480033 w 667510"/>
                <a:gd name="connsiteY184" fmla="*/ 170012 h 523021"/>
                <a:gd name="connsiteX185" fmla="*/ 463142 w 667510"/>
                <a:gd name="connsiteY185" fmla="*/ 172223 h 523021"/>
                <a:gd name="connsiteX186" fmla="*/ 420176 w 667510"/>
                <a:gd name="connsiteY186" fmla="*/ 160697 h 523021"/>
                <a:gd name="connsiteX187" fmla="*/ 406664 w 667510"/>
                <a:gd name="connsiteY187" fmla="*/ 150328 h 523021"/>
                <a:gd name="connsiteX188" fmla="*/ 404446 w 667510"/>
                <a:gd name="connsiteY188" fmla="*/ 133440 h 523021"/>
                <a:gd name="connsiteX189" fmla="*/ 424625 w 667510"/>
                <a:gd name="connsiteY189" fmla="*/ 58222 h 523021"/>
                <a:gd name="connsiteX190" fmla="*/ 440201 w 667510"/>
                <a:gd name="connsiteY190" fmla="*/ 37962 h 523021"/>
                <a:gd name="connsiteX191" fmla="*/ 465535 w 667510"/>
                <a:gd name="connsiteY191" fmla="*/ 34625 h 523021"/>
                <a:gd name="connsiteX192" fmla="*/ 201978 w 667510"/>
                <a:gd name="connsiteY192" fmla="*/ 34625 h 523021"/>
                <a:gd name="connsiteX193" fmla="*/ 227314 w 667510"/>
                <a:gd name="connsiteY193" fmla="*/ 37961 h 523021"/>
                <a:gd name="connsiteX194" fmla="*/ 242862 w 667510"/>
                <a:gd name="connsiteY194" fmla="*/ 58242 h 523021"/>
                <a:gd name="connsiteX195" fmla="*/ 263043 w 667510"/>
                <a:gd name="connsiteY195" fmla="*/ 133461 h 523021"/>
                <a:gd name="connsiteX196" fmla="*/ 260825 w 667510"/>
                <a:gd name="connsiteY196" fmla="*/ 150347 h 523021"/>
                <a:gd name="connsiteX197" fmla="*/ 247312 w 667510"/>
                <a:gd name="connsiteY197" fmla="*/ 160717 h 523021"/>
                <a:gd name="connsiteX198" fmla="*/ 204336 w 667510"/>
                <a:gd name="connsiteY198" fmla="*/ 172243 h 523021"/>
                <a:gd name="connsiteX199" fmla="*/ 187435 w 667510"/>
                <a:gd name="connsiteY199" fmla="*/ 170057 h 523021"/>
                <a:gd name="connsiteX200" fmla="*/ 177078 w 667510"/>
                <a:gd name="connsiteY200" fmla="*/ 156523 h 523021"/>
                <a:gd name="connsiteX201" fmla="*/ 156865 w 667510"/>
                <a:gd name="connsiteY201" fmla="*/ 81349 h 523021"/>
                <a:gd name="connsiteX202" fmla="*/ 160169 w 667510"/>
                <a:gd name="connsiteY202" fmla="*/ 55963 h 523021"/>
                <a:gd name="connsiteX203" fmla="*/ 180484 w 667510"/>
                <a:gd name="connsiteY203" fmla="*/ 40386 h 523021"/>
                <a:gd name="connsiteX204" fmla="*/ 119116 w 667510"/>
                <a:gd name="connsiteY204" fmla="*/ 3395 h 523021"/>
                <a:gd name="connsiteX205" fmla="*/ 122375 w 667510"/>
                <a:gd name="connsiteY205" fmla="*/ 6655 h 523021"/>
                <a:gd name="connsiteX206" fmla="*/ 125634 w 667510"/>
                <a:gd name="connsiteY206" fmla="*/ 3395 h 523021"/>
                <a:gd name="connsiteX207" fmla="*/ 141365 w 667510"/>
                <a:gd name="connsiteY207" fmla="*/ 3395 h 523021"/>
                <a:gd name="connsiteX208" fmla="*/ 141365 w 667510"/>
                <a:gd name="connsiteY208" fmla="*/ 19126 h 523021"/>
                <a:gd name="connsiteX209" fmla="*/ 138106 w 667510"/>
                <a:gd name="connsiteY209" fmla="*/ 22385 h 523021"/>
                <a:gd name="connsiteX210" fmla="*/ 141365 w 667510"/>
                <a:gd name="connsiteY210" fmla="*/ 25645 h 523021"/>
                <a:gd name="connsiteX211" fmla="*/ 141230 w 667510"/>
                <a:gd name="connsiteY211" fmla="*/ 41240 h 523021"/>
                <a:gd name="connsiteX212" fmla="*/ 125634 w 667510"/>
                <a:gd name="connsiteY212" fmla="*/ 41376 h 523021"/>
                <a:gd name="connsiteX213" fmla="*/ 122375 w 667510"/>
                <a:gd name="connsiteY213" fmla="*/ 38115 h 523021"/>
                <a:gd name="connsiteX214" fmla="*/ 119116 w 667510"/>
                <a:gd name="connsiteY214" fmla="*/ 41376 h 523021"/>
                <a:gd name="connsiteX215" fmla="*/ 108296 w 667510"/>
                <a:gd name="connsiteY215" fmla="*/ 44409 h 523021"/>
                <a:gd name="connsiteX216" fmla="*/ 100351 w 667510"/>
                <a:gd name="connsiteY216" fmla="*/ 36464 h 523021"/>
                <a:gd name="connsiteX217" fmla="*/ 103385 w 667510"/>
                <a:gd name="connsiteY217" fmla="*/ 25645 h 523021"/>
                <a:gd name="connsiteX218" fmla="*/ 106644 w 667510"/>
                <a:gd name="connsiteY218" fmla="*/ 22385 h 523021"/>
                <a:gd name="connsiteX219" fmla="*/ 103385 w 667510"/>
                <a:gd name="connsiteY219" fmla="*/ 19126 h 523021"/>
                <a:gd name="connsiteX220" fmla="*/ 103520 w 667510"/>
                <a:gd name="connsiteY220" fmla="*/ 3531 h 523021"/>
                <a:gd name="connsiteX221" fmla="*/ 119116 w 667510"/>
                <a:gd name="connsiteY221" fmla="*/ 3395 h 523021"/>
                <a:gd name="connsiteX222" fmla="*/ 559211 w 667510"/>
                <a:gd name="connsiteY222" fmla="*/ 363 h 523021"/>
                <a:gd name="connsiteX223" fmla="*/ 567155 w 667510"/>
                <a:gd name="connsiteY223" fmla="*/ 8308 h 523021"/>
                <a:gd name="connsiteX224" fmla="*/ 564123 w 667510"/>
                <a:gd name="connsiteY224" fmla="*/ 19128 h 523021"/>
                <a:gd name="connsiteX225" fmla="*/ 560863 w 667510"/>
                <a:gd name="connsiteY225" fmla="*/ 22386 h 523021"/>
                <a:gd name="connsiteX226" fmla="*/ 564123 w 667510"/>
                <a:gd name="connsiteY226" fmla="*/ 25646 h 523021"/>
                <a:gd name="connsiteX227" fmla="*/ 563987 w 667510"/>
                <a:gd name="connsiteY227" fmla="*/ 41242 h 523021"/>
                <a:gd name="connsiteX228" fmla="*/ 548392 w 667510"/>
                <a:gd name="connsiteY228" fmla="*/ 41377 h 523021"/>
                <a:gd name="connsiteX229" fmla="*/ 545132 w 667510"/>
                <a:gd name="connsiteY229" fmla="*/ 38118 h 523021"/>
                <a:gd name="connsiteX230" fmla="*/ 541873 w 667510"/>
                <a:gd name="connsiteY230" fmla="*/ 41377 h 523021"/>
                <a:gd name="connsiteX231" fmla="*/ 526143 w 667510"/>
                <a:gd name="connsiteY231" fmla="*/ 41377 h 523021"/>
                <a:gd name="connsiteX232" fmla="*/ 526143 w 667510"/>
                <a:gd name="connsiteY232" fmla="*/ 25646 h 523021"/>
                <a:gd name="connsiteX233" fmla="*/ 529403 w 667510"/>
                <a:gd name="connsiteY233" fmla="*/ 22386 h 523021"/>
                <a:gd name="connsiteX234" fmla="*/ 526143 w 667510"/>
                <a:gd name="connsiteY234" fmla="*/ 19128 h 523021"/>
                <a:gd name="connsiteX235" fmla="*/ 526278 w 667510"/>
                <a:gd name="connsiteY235" fmla="*/ 3531 h 523021"/>
                <a:gd name="connsiteX236" fmla="*/ 541873 w 667510"/>
                <a:gd name="connsiteY236" fmla="*/ 3396 h 523021"/>
                <a:gd name="connsiteX237" fmla="*/ 545132 w 667510"/>
                <a:gd name="connsiteY237" fmla="*/ 6656 h 523021"/>
                <a:gd name="connsiteX238" fmla="*/ 548392 w 667510"/>
                <a:gd name="connsiteY238" fmla="*/ 3396 h 523021"/>
                <a:gd name="connsiteX239" fmla="*/ 559211 w 667510"/>
                <a:gd name="connsiteY239" fmla="*/ 363 h 523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</a:cxnLst>
              <a:rect l="l" t="t" r="r" b="b"/>
              <a:pathLst>
                <a:path w="667510" h="523021">
                  <a:moveTo>
                    <a:pt x="182975" y="457492"/>
                  </a:moveTo>
                  <a:cubicBezTo>
                    <a:pt x="188474" y="460239"/>
                    <a:pt x="190706" y="466924"/>
                    <a:pt x="187959" y="472423"/>
                  </a:cubicBezTo>
                  <a:lnTo>
                    <a:pt x="176834" y="494674"/>
                  </a:lnTo>
                  <a:cubicBezTo>
                    <a:pt x="175516" y="497316"/>
                    <a:pt x="173202" y="499325"/>
                    <a:pt x="170402" y="500260"/>
                  </a:cubicBezTo>
                  <a:cubicBezTo>
                    <a:pt x="167601" y="501195"/>
                    <a:pt x="164544" y="500978"/>
                    <a:pt x="161904" y="499658"/>
                  </a:cubicBezTo>
                  <a:cubicBezTo>
                    <a:pt x="159261" y="498340"/>
                    <a:pt x="157252" y="496026"/>
                    <a:pt x="156317" y="493225"/>
                  </a:cubicBezTo>
                  <a:cubicBezTo>
                    <a:pt x="155383" y="490425"/>
                    <a:pt x="155599" y="487368"/>
                    <a:pt x="156920" y="484727"/>
                  </a:cubicBezTo>
                  <a:lnTo>
                    <a:pt x="168044" y="462477"/>
                  </a:lnTo>
                  <a:cubicBezTo>
                    <a:pt x="170791" y="456978"/>
                    <a:pt x="177476" y="454746"/>
                    <a:pt x="182975" y="457492"/>
                  </a:cubicBezTo>
                  <a:close/>
                  <a:moveTo>
                    <a:pt x="484523" y="457436"/>
                  </a:moveTo>
                  <a:cubicBezTo>
                    <a:pt x="490023" y="454690"/>
                    <a:pt x="496707" y="456921"/>
                    <a:pt x="499454" y="462421"/>
                  </a:cubicBezTo>
                  <a:lnTo>
                    <a:pt x="510578" y="484672"/>
                  </a:lnTo>
                  <a:cubicBezTo>
                    <a:pt x="512301" y="488120"/>
                    <a:pt x="512116" y="492213"/>
                    <a:pt x="510091" y="495493"/>
                  </a:cubicBezTo>
                  <a:cubicBezTo>
                    <a:pt x="508065" y="498771"/>
                    <a:pt x="504486" y="500767"/>
                    <a:pt x="500633" y="500770"/>
                  </a:cubicBezTo>
                  <a:cubicBezTo>
                    <a:pt x="496412" y="500777"/>
                    <a:pt x="492551" y="498393"/>
                    <a:pt x="490664" y="494618"/>
                  </a:cubicBezTo>
                  <a:lnTo>
                    <a:pt x="479538" y="472366"/>
                  </a:lnTo>
                  <a:cubicBezTo>
                    <a:pt x="476793" y="466867"/>
                    <a:pt x="479024" y="460183"/>
                    <a:pt x="484523" y="457436"/>
                  </a:cubicBezTo>
                  <a:close/>
                  <a:moveTo>
                    <a:pt x="440024" y="457436"/>
                  </a:moveTo>
                  <a:cubicBezTo>
                    <a:pt x="445523" y="454690"/>
                    <a:pt x="452207" y="456921"/>
                    <a:pt x="454954" y="462421"/>
                  </a:cubicBezTo>
                  <a:lnTo>
                    <a:pt x="466079" y="484672"/>
                  </a:lnTo>
                  <a:cubicBezTo>
                    <a:pt x="467800" y="488120"/>
                    <a:pt x="467616" y="492213"/>
                    <a:pt x="465591" y="495493"/>
                  </a:cubicBezTo>
                  <a:cubicBezTo>
                    <a:pt x="463565" y="498771"/>
                    <a:pt x="459985" y="500767"/>
                    <a:pt x="456132" y="500770"/>
                  </a:cubicBezTo>
                  <a:cubicBezTo>
                    <a:pt x="451911" y="500777"/>
                    <a:pt x="448051" y="498393"/>
                    <a:pt x="446164" y="494618"/>
                  </a:cubicBezTo>
                  <a:lnTo>
                    <a:pt x="435038" y="472366"/>
                  </a:lnTo>
                  <a:cubicBezTo>
                    <a:pt x="432293" y="466867"/>
                    <a:pt x="434524" y="460183"/>
                    <a:pt x="440024" y="457436"/>
                  </a:cubicBezTo>
                  <a:close/>
                  <a:moveTo>
                    <a:pt x="227531" y="457436"/>
                  </a:moveTo>
                  <a:cubicBezTo>
                    <a:pt x="233030" y="460183"/>
                    <a:pt x="235262" y="466868"/>
                    <a:pt x="232516" y="472367"/>
                  </a:cubicBezTo>
                  <a:lnTo>
                    <a:pt x="221391" y="494619"/>
                  </a:lnTo>
                  <a:cubicBezTo>
                    <a:pt x="219496" y="498409"/>
                    <a:pt x="215615" y="500794"/>
                    <a:pt x="211377" y="500771"/>
                  </a:cubicBezTo>
                  <a:cubicBezTo>
                    <a:pt x="207531" y="500754"/>
                    <a:pt x="203967" y="498751"/>
                    <a:pt x="201951" y="495474"/>
                  </a:cubicBezTo>
                  <a:cubicBezTo>
                    <a:pt x="199935" y="492198"/>
                    <a:pt x="199756" y="488113"/>
                    <a:pt x="201475" y="484672"/>
                  </a:cubicBezTo>
                  <a:lnTo>
                    <a:pt x="212601" y="462421"/>
                  </a:lnTo>
                  <a:cubicBezTo>
                    <a:pt x="215348" y="456921"/>
                    <a:pt x="222032" y="454690"/>
                    <a:pt x="227531" y="457436"/>
                  </a:cubicBezTo>
                  <a:close/>
                  <a:moveTo>
                    <a:pt x="333756" y="456269"/>
                  </a:moveTo>
                  <a:cubicBezTo>
                    <a:pt x="300380" y="456269"/>
                    <a:pt x="300380" y="464058"/>
                    <a:pt x="300380" y="467395"/>
                  </a:cubicBezTo>
                  <a:cubicBezTo>
                    <a:pt x="302384" y="484932"/>
                    <a:pt x="316219" y="498766"/>
                    <a:pt x="333756" y="500770"/>
                  </a:cubicBezTo>
                  <a:cubicBezTo>
                    <a:pt x="351292" y="498766"/>
                    <a:pt x="365128" y="484932"/>
                    <a:pt x="367132" y="467395"/>
                  </a:cubicBezTo>
                  <a:cubicBezTo>
                    <a:pt x="367132" y="464058"/>
                    <a:pt x="367132" y="456269"/>
                    <a:pt x="333756" y="456269"/>
                  </a:cubicBezTo>
                  <a:close/>
                  <a:moveTo>
                    <a:pt x="333756" y="434020"/>
                  </a:moveTo>
                  <a:cubicBezTo>
                    <a:pt x="347518" y="434020"/>
                    <a:pt x="389383" y="434020"/>
                    <a:pt x="389383" y="467395"/>
                  </a:cubicBezTo>
                  <a:cubicBezTo>
                    <a:pt x="387154" y="497144"/>
                    <a:pt x="363506" y="520793"/>
                    <a:pt x="333756" y="523021"/>
                  </a:cubicBezTo>
                  <a:cubicBezTo>
                    <a:pt x="304006" y="520792"/>
                    <a:pt x="280358" y="497144"/>
                    <a:pt x="278130" y="467395"/>
                  </a:cubicBezTo>
                  <a:cubicBezTo>
                    <a:pt x="278130" y="434020"/>
                    <a:pt x="319994" y="434020"/>
                    <a:pt x="333756" y="434020"/>
                  </a:cubicBezTo>
                  <a:close/>
                  <a:moveTo>
                    <a:pt x="141890" y="222642"/>
                  </a:moveTo>
                  <a:cubicBezTo>
                    <a:pt x="107288" y="220941"/>
                    <a:pt x="73276" y="232077"/>
                    <a:pt x="46380" y="253915"/>
                  </a:cubicBezTo>
                  <a:cubicBezTo>
                    <a:pt x="34288" y="263019"/>
                    <a:pt x="25753" y="276059"/>
                    <a:pt x="22249" y="290783"/>
                  </a:cubicBezTo>
                  <a:cubicBezTo>
                    <a:pt x="22249" y="309228"/>
                    <a:pt x="33442" y="314981"/>
                    <a:pt x="69409" y="323791"/>
                  </a:cubicBezTo>
                  <a:cubicBezTo>
                    <a:pt x="87299" y="328627"/>
                    <a:pt x="104045" y="336978"/>
                    <a:pt x="118672" y="348356"/>
                  </a:cubicBezTo>
                  <a:cubicBezTo>
                    <a:pt x="132051" y="360077"/>
                    <a:pt x="149097" y="366766"/>
                    <a:pt x="166876" y="367269"/>
                  </a:cubicBezTo>
                  <a:cubicBezTo>
                    <a:pt x="194151" y="368765"/>
                    <a:pt x="220706" y="358195"/>
                    <a:pt x="239491" y="338366"/>
                  </a:cubicBezTo>
                  <a:lnTo>
                    <a:pt x="239493" y="338366"/>
                  </a:lnTo>
                  <a:lnTo>
                    <a:pt x="239493" y="338347"/>
                  </a:lnTo>
                  <a:cubicBezTo>
                    <a:pt x="242896" y="334464"/>
                    <a:pt x="244766" y="329473"/>
                    <a:pt x="244755" y="324308"/>
                  </a:cubicBezTo>
                  <a:lnTo>
                    <a:pt x="244755" y="316119"/>
                  </a:lnTo>
                  <a:cubicBezTo>
                    <a:pt x="237485" y="317995"/>
                    <a:pt x="230012" y="318967"/>
                    <a:pt x="222503" y="319012"/>
                  </a:cubicBezTo>
                  <a:cubicBezTo>
                    <a:pt x="202805" y="319248"/>
                    <a:pt x="183872" y="311385"/>
                    <a:pt x="170137" y="297262"/>
                  </a:cubicBezTo>
                  <a:cubicBezTo>
                    <a:pt x="147751" y="273583"/>
                    <a:pt x="113350" y="265639"/>
                    <a:pt x="82849" y="277103"/>
                  </a:cubicBezTo>
                  <a:cubicBezTo>
                    <a:pt x="77350" y="279850"/>
                    <a:pt x="70666" y="277618"/>
                    <a:pt x="67919" y="272119"/>
                  </a:cubicBezTo>
                  <a:cubicBezTo>
                    <a:pt x="65172" y="266619"/>
                    <a:pt x="67404" y="259936"/>
                    <a:pt x="72903" y="257188"/>
                  </a:cubicBezTo>
                  <a:cubicBezTo>
                    <a:pt x="101550" y="242880"/>
                    <a:pt x="150867" y="246531"/>
                    <a:pt x="185867" y="281531"/>
                  </a:cubicBezTo>
                  <a:cubicBezTo>
                    <a:pt x="201614" y="296444"/>
                    <a:pt x="224563" y="300911"/>
                    <a:pt x="244752" y="292988"/>
                  </a:cubicBezTo>
                  <a:lnTo>
                    <a:pt x="244752" y="268113"/>
                  </a:lnTo>
                  <a:cubicBezTo>
                    <a:pt x="244757" y="262142"/>
                    <a:pt x="242264" y="256442"/>
                    <a:pt x="237878" y="252392"/>
                  </a:cubicBezTo>
                  <a:lnTo>
                    <a:pt x="235475" y="250166"/>
                  </a:lnTo>
                  <a:cubicBezTo>
                    <a:pt x="225629" y="240955"/>
                    <a:pt x="214470" y="230519"/>
                    <a:pt x="176455" y="225179"/>
                  </a:cubicBezTo>
                  <a:cubicBezTo>
                    <a:pt x="165007" y="223525"/>
                    <a:pt x="153457" y="222678"/>
                    <a:pt x="141890" y="222642"/>
                  </a:cubicBezTo>
                  <a:close/>
                  <a:moveTo>
                    <a:pt x="525622" y="222639"/>
                  </a:moveTo>
                  <a:cubicBezTo>
                    <a:pt x="514055" y="222668"/>
                    <a:pt x="502505" y="223508"/>
                    <a:pt x="491056" y="225153"/>
                  </a:cubicBezTo>
                  <a:cubicBezTo>
                    <a:pt x="453042" y="230493"/>
                    <a:pt x="441883" y="240928"/>
                    <a:pt x="432037" y="250141"/>
                  </a:cubicBezTo>
                  <a:lnTo>
                    <a:pt x="429633" y="252367"/>
                  </a:lnTo>
                  <a:cubicBezTo>
                    <a:pt x="425241" y="256422"/>
                    <a:pt x="422748" y="262131"/>
                    <a:pt x="422757" y="268108"/>
                  </a:cubicBezTo>
                  <a:lnTo>
                    <a:pt x="422757" y="292985"/>
                  </a:lnTo>
                  <a:cubicBezTo>
                    <a:pt x="442938" y="300921"/>
                    <a:pt x="465885" y="296477"/>
                    <a:pt x="481644" y="281582"/>
                  </a:cubicBezTo>
                  <a:cubicBezTo>
                    <a:pt x="516633" y="246581"/>
                    <a:pt x="565962" y="242932"/>
                    <a:pt x="594609" y="257240"/>
                  </a:cubicBezTo>
                  <a:cubicBezTo>
                    <a:pt x="600108" y="259986"/>
                    <a:pt x="602340" y="266670"/>
                    <a:pt x="599593" y="272169"/>
                  </a:cubicBezTo>
                  <a:cubicBezTo>
                    <a:pt x="596846" y="277669"/>
                    <a:pt x="590162" y="279902"/>
                    <a:pt x="584663" y="277155"/>
                  </a:cubicBezTo>
                  <a:cubicBezTo>
                    <a:pt x="554155" y="265630"/>
                    <a:pt x="519712" y="273546"/>
                    <a:pt x="497297" y="297235"/>
                  </a:cubicBezTo>
                  <a:cubicBezTo>
                    <a:pt x="483576" y="311334"/>
                    <a:pt x="464679" y="319196"/>
                    <a:pt x="445007" y="318985"/>
                  </a:cubicBezTo>
                  <a:cubicBezTo>
                    <a:pt x="437500" y="318942"/>
                    <a:pt x="430026" y="317970"/>
                    <a:pt x="422757" y="316092"/>
                  </a:cubicBezTo>
                  <a:lnTo>
                    <a:pt x="422757" y="324303"/>
                  </a:lnTo>
                  <a:cubicBezTo>
                    <a:pt x="422743" y="329467"/>
                    <a:pt x="424615" y="334459"/>
                    <a:pt x="428019" y="338343"/>
                  </a:cubicBezTo>
                  <a:cubicBezTo>
                    <a:pt x="446800" y="358183"/>
                    <a:pt x="473355" y="368759"/>
                    <a:pt x="500633" y="367270"/>
                  </a:cubicBezTo>
                  <a:cubicBezTo>
                    <a:pt x="518413" y="366763"/>
                    <a:pt x="535460" y="360076"/>
                    <a:pt x="548838" y="348356"/>
                  </a:cubicBezTo>
                  <a:cubicBezTo>
                    <a:pt x="563464" y="336968"/>
                    <a:pt x="580211" y="328609"/>
                    <a:pt x="598102" y="323770"/>
                  </a:cubicBezTo>
                  <a:lnTo>
                    <a:pt x="598103" y="323770"/>
                  </a:lnTo>
                  <a:lnTo>
                    <a:pt x="598103" y="323778"/>
                  </a:lnTo>
                  <a:cubicBezTo>
                    <a:pt x="634070" y="314978"/>
                    <a:pt x="645263" y="309226"/>
                    <a:pt x="645263" y="290781"/>
                  </a:cubicBezTo>
                  <a:cubicBezTo>
                    <a:pt x="641752" y="276069"/>
                    <a:pt x="633218" y="263041"/>
                    <a:pt x="621132" y="253946"/>
                  </a:cubicBezTo>
                  <a:cubicBezTo>
                    <a:pt x="594240" y="232098"/>
                    <a:pt x="560228" y="220949"/>
                    <a:pt x="525622" y="222639"/>
                  </a:cubicBezTo>
                  <a:close/>
                  <a:moveTo>
                    <a:pt x="127335" y="200812"/>
                  </a:moveTo>
                  <a:cubicBezTo>
                    <a:pt x="142883" y="199817"/>
                    <a:pt x="160242" y="200400"/>
                    <a:pt x="179580" y="203126"/>
                  </a:cubicBezTo>
                  <a:cubicBezTo>
                    <a:pt x="224561" y="209424"/>
                    <a:pt x="239056" y="223007"/>
                    <a:pt x="250705" y="233899"/>
                  </a:cubicBezTo>
                  <a:lnTo>
                    <a:pt x="252929" y="235990"/>
                  </a:lnTo>
                  <a:cubicBezTo>
                    <a:pt x="261895" y="244265"/>
                    <a:pt x="266999" y="255908"/>
                    <a:pt x="267003" y="268109"/>
                  </a:cubicBezTo>
                  <a:lnTo>
                    <a:pt x="267003" y="324303"/>
                  </a:lnTo>
                  <a:cubicBezTo>
                    <a:pt x="267024" y="334895"/>
                    <a:pt x="263173" y="345129"/>
                    <a:pt x="256179" y="353083"/>
                  </a:cubicBezTo>
                  <a:cubicBezTo>
                    <a:pt x="233198" y="377742"/>
                    <a:pt x="200548" y="391061"/>
                    <a:pt x="166878" y="389520"/>
                  </a:cubicBezTo>
                  <a:cubicBezTo>
                    <a:pt x="144529" y="389052"/>
                    <a:pt x="123016" y="380939"/>
                    <a:pt x="105923" y="366534"/>
                  </a:cubicBezTo>
                  <a:cubicBezTo>
                    <a:pt x="93540" y="356752"/>
                    <a:pt x="79313" y="349563"/>
                    <a:pt x="64092" y="345397"/>
                  </a:cubicBezTo>
                  <a:cubicBezTo>
                    <a:pt x="34054" y="337998"/>
                    <a:pt x="0" y="329621"/>
                    <a:pt x="0" y="290783"/>
                  </a:cubicBezTo>
                  <a:cubicBezTo>
                    <a:pt x="0" y="277821"/>
                    <a:pt x="9823" y="256206"/>
                    <a:pt x="31783" y="237103"/>
                  </a:cubicBezTo>
                  <a:cubicBezTo>
                    <a:pt x="50348" y="220974"/>
                    <a:pt x="80690" y="203793"/>
                    <a:pt x="127335" y="200812"/>
                  </a:cubicBezTo>
                  <a:close/>
                  <a:moveTo>
                    <a:pt x="540178" y="200799"/>
                  </a:moveTo>
                  <a:cubicBezTo>
                    <a:pt x="586805" y="203795"/>
                    <a:pt x="617160" y="220975"/>
                    <a:pt x="635727" y="237103"/>
                  </a:cubicBezTo>
                  <a:cubicBezTo>
                    <a:pt x="657688" y="256206"/>
                    <a:pt x="667512" y="277821"/>
                    <a:pt x="667510" y="290827"/>
                  </a:cubicBezTo>
                  <a:cubicBezTo>
                    <a:pt x="667510" y="329666"/>
                    <a:pt x="633455" y="338043"/>
                    <a:pt x="603417" y="345441"/>
                  </a:cubicBezTo>
                  <a:cubicBezTo>
                    <a:pt x="588196" y="349606"/>
                    <a:pt x="573970" y="356795"/>
                    <a:pt x="561586" y="366578"/>
                  </a:cubicBezTo>
                  <a:cubicBezTo>
                    <a:pt x="544488" y="380968"/>
                    <a:pt x="522975" y="389064"/>
                    <a:pt x="500632" y="389520"/>
                  </a:cubicBezTo>
                  <a:cubicBezTo>
                    <a:pt x="466962" y="391061"/>
                    <a:pt x="434311" y="377740"/>
                    <a:pt x="411329" y="353083"/>
                  </a:cubicBezTo>
                  <a:cubicBezTo>
                    <a:pt x="404334" y="345129"/>
                    <a:pt x="400485" y="334893"/>
                    <a:pt x="400504" y="324303"/>
                  </a:cubicBezTo>
                  <a:lnTo>
                    <a:pt x="400504" y="268108"/>
                  </a:lnTo>
                  <a:cubicBezTo>
                    <a:pt x="400508" y="255891"/>
                    <a:pt x="405625" y="244234"/>
                    <a:pt x="414610" y="235958"/>
                  </a:cubicBezTo>
                  <a:lnTo>
                    <a:pt x="416837" y="233866"/>
                  </a:lnTo>
                  <a:cubicBezTo>
                    <a:pt x="428485" y="222974"/>
                    <a:pt x="442982" y="209413"/>
                    <a:pt x="487960" y="203094"/>
                  </a:cubicBezTo>
                  <a:cubicBezTo>
                    <a:pt x="507285" y="200377"/>
                    <a:pt x="524636" y="199800"/>
                    <a:pt x="540178" y="200799"/>
                  </a:cubicBezTo>
                  <a:close/>
                  <a:moveTo>
                    <a:pt x="589634" y="111389"/>
                  </a:moveTo>
                  <a:cubicBezTo>
                    <a:pt x="586463" y="115599"/>
                    <a:pt x="582718" y="119343"/>
                    <a:pt x="578509" y="122514"/>
                  </a:cubicBezTo>
                  <a:cubicBezTo>
                    <a:pt x="582719" y="125683"/>
                    <a:pt x="586463" y="129429"/>
                    <a:pt x="589634" y="133638"/>
                  </a:cubicBezTo>
                  <a:cubicBezTo>
                    <a:pt x="592803" y="129429"/>
                    <a:pt x="596549" y="125684"/>
                    <a:pt x="600759" y="122514"/>
                  </a:cubicBezTo>
                  <a:cubicBezTo>
                    <a:pt x="596549" y="119344"/>
                    <a:pt x="592805" y="115599"/>
                    <a:pt x="589634" y="111389"/>
                  </a:cubicBezTo>
                  <a:close/>
                  <a:moveTo>
                    <a:pt x="77875" y="111389"/>
                  </a:moveTo>
                  <a:cubicBezTo>
                    <a:pt x="74705" y="115599"/>
                    <a:pt x="70960" y="119343"/>
                    <a:pt x="66749" y="122514"/>
                  </a:cubicBezTo>
                  <a:cubicBezTo>
                    <a:pt x="70960" y="125683"/>
                    <a:pt x="74703" y="129429"/>
                    <a:pt x="77875" y="133638"/>
                  </a:cubicBezTo>
                  <a:cubicBezTo>
                    <a:pt x="81044" y="129429"/>
                    <a:pt x="84789" y="125684"/>
                    <a:pt x="88999" y="122514"/>
                  </a:cubicBezTo>
                  <a:cubicBezTo>
                    <a:pt x="84789" y="119344"/>
                    <a:pt x="81044" y="115599"/>
                    <a:pt x="77875" y="111389"/>
                  </a:cubicBezTo>
                  <a:close/>
                  <a:moveTo>
                    <a:pt x="230012" y="96246"/>
                  </a:moveTo>
                  <a:lnTo>
                    <a:pt x="187035" y="107772"/>
                  </a:lnTo>
                  <a:lnTo>
                    <a:pt x="198572" y="150761"/>
                  </a:lnTo>
                  <a:lnTo>
                    <a:pt x="241548" y="139201"/>
                  </a:lnTo>
                  <a:close/>
                  <a:moveTo>
                    <a:pt x="437498" y="96226"/>
                  </a:moveTo>
                  <a:lnTo>
                    <a:pt x="425962" y="139202"/>
                  </a:lnTo>
                  <a:lnTo>
                    <a:pt x="468938" y="150739"/>
                  </a:lnTo>
                  <a:lnTo>
                    <a:pt x="480475" y="107752"/>
                  </a:lnTo>
                  <a:close/>
                  <a:moveTo>
                    <a:pt x="589633" y="66889"/>
                  </a:moveTo>
                  <a:cubicBezTo>
                    <a:pt x="595777" y="66889"/>
                    <a:pt x="600757" y="71869"/>
                    <a:pt x="600757" y="78012"/>
                  </a:cubicBezTo>
                  <a:cubicBezTo>
                    <a:pt x="600757" y="96445"/>
                    <a:pt x="615701" y="111389"/>
                    <a:pt x="634133" y="111389"/>
                  </a:cubicBezTo>
                  <a:cubicBezTo>
                    <a:pt x="640278" y="111389"/>
                    <a:pt x="645258" y="116369"/>
                    <a:pt x="645258" y="122514"/>
                  </a:cubicBezTo>
                  <a:cubicBezTo>
                    <a:pt x="645258" y="128658"/>
                    <a:pt x="640278" y="133638"/>
                    <a:pt x="634133" y="133638"/>
                  </a:cubicBezTo>
                  <a:cubicBezTo>
                    <a:pt x="615701" y="133638"/>
                    <a:pt x="600757" y="148582"/>
                    <a:pt x="600757" y="167014"/>
                  </a:cubicBezTo>
                  <a:cubicBezTo>
                    <a:pt x="600757" y="173157"/>
                    <a:pt x="595777" y="178138"/>
                    <a:pt x="589633" y="178138"/>
                  </a:cubicBezTo>
                  <a:cubicBezTo>
                    <a:pt x="583488" y="178138"/>
                    <a:pt x="578508" y="173158"/>
                    <a:pt x="578508" y="167014"/>
                  </a:cubicBezTo>
                  <a:cubicBezTo>
                    <a:pt x="578508" y="148582"/>
                    <a:pt x="563564" y="133638"/>
                    <a:pt x="545132" y="133638"/>
                  </a:cubicBezTo>
                  <a:cubicBezTo>
                    <a:pt x="538989" y="133638"/>
                    <a:pt x="534009" y="128657"/>
                    <a:pt x="534009" y="122514"/>
                  </a:cubicBezTo>
                  <a:cubicBezTo>
                    <a:pt x="534009" y="116370"/>
                    <a:pt x="538988" y="111389"/>
                    <a:pt x="545132" y="111389"/>
                  </a:cubicBezTo>
                  <a:cubicBezTo>
                    <a:pt x="563565" y="111389"/>
                    <a:pt x="578508" y="96445"/>
                    <a:pt x="578508" y="78012"/>
                  </a:cubicBezTo>
                  <a:cubicBezTo>
                    <a:pt x="578508" y="71870"/>
                    <a:pt x="583488" y="66889"/>
                    <a:pt x="589633" y="66889"/>
                  </a:cubicBezTo>
                  <a:close/>
                  <a:moveTo>
                    <a:pt x="77875" y="66889"/>
                  </a:moveTo>
                  <a:cubicBezTo>
                    <a:pt x="84017" y="66889"/>
                    <a:pt x="88999" y="71869"/>
                    <a:pt x="88999" y="78013"/>
                  </a:cubicBezTo>
                  <a:cubicBezTo>
                    <a:pt x="88999" y="96445"/>
                    <a:pt x="103942" y="111389"/>
                    <a:pt x="122374" y="111389"/>
                  </a:cubicBezTo>
                  <a:cubicBezTo>
                    <a:pt x="128518" y="111389"/>
                    <a:pt x="133499" y="116369"/>
                    <a:pt x="133499" y="122514"/>
                  </a:cubicBezTo>
                  <a:cubicBezTo>
                    <a:pt x="133499" y="128658"/>
                    <a:pt x="128519" y="133638"/>
                    <a:pt x="122374" y="133638"/>
                  </a:cubicBezTo>
                  <a:cubicBezTo>
                    <a:pt x="103942" y="133638"/>
                    <a:pt x="88999" y="148582"/>
                    <a:pt x="88999" y="167014"/>
                  </a:cubicBezTo>
                  <a:cubicBezTo>
                    <a:pt x="88999" y="173157"/>
                    <a:pt x="84017" y="178139"/>
                    <a:pt x="77875" y="178139"/>
                  </a:cubicBezTo>
                  <a:cubicBezTo>
                    <a:pt x="71730" y="178139"/>
                    <a:pt x="66749" y="173158"/>
                    <a:pt x="66749" y="167014"/>
                  </a:cubicBezTo>
                  <a:cubicBezTo>
                    <a:pt x="66749" y="148582"/>
                    <a:pt x="51806" y="133638"/>
                    <a:pt x="33374" y="133638"/>
                  </a:cubicBezTo>
                  <a:cubicBezTo>
                    <a:pt x="27231" y="133638"/>
                    <a:pt x="22250" y="128658"/>
                    <a:pt x="22250" y="122514"/>
                  </a:cubicBezTo>
                  <a:cubicBezTo>
                    <a:pt x="22250" y="116369"/>
                    <a:pt x="27230" y="111389"/>
                    <a:pt x="33374" y="111389"/>
                  </a:cubicBezTo>
                  <a:cubicBezTo>
                    <a:pt x="51806" y="111389"/>
                    <a:pt x="66749" y="96445"/>
                    <a:pt x="66749" y="78013"/>
                  </a:cubicBezTo>
                  <a:cubicBezTo>
                    <a:pt x="66749" y="71870"/>
                    <a:pt x="71730" y="66889"/>
                    <a:pt x="77875" y="66889"/>
                  </a:cubicBezTo>
                  <a:close/>
                  <a:moveTo>
                    <a:pt x="207741" y="56153"/>
                  </a:moveTo>
                  <a:lnTo>
                    <a:pt x="186257" y="61915"/>
                  </a:lnTo>
                  <a:cubicBezTo>
                    <a:pt x="183407" y="62679"/>
                    <a:pt x="180976" y="64544"/>
                    <a:pt x="179501" y="67102"/>
                  </a:cubicBezTo>
                  <a:cubicBezTo>
                    <a:pt x="178026" y="69656"/>
                    <a:pt x="177627" y="72694"/>
                    <a:pt x="178391" y="75545"/>
                  </a:cubicBezTo>
                  <a:lnTo>
                    <a:pt x="181272" y="86291"/>
                  </a:lnTo>
                  <a:lnTo>
                    <a:pt x="224250" y="74754"/>
                  </a:lnTo>
                  <a:lnTo>
                    <a:pt x="221368" y="64018"/>
                  </a:lnTo>
                  <a:cubicBezTo>
                    <a:pt x="220604" y="61166"/>
                    <a:pt x="218738" y="58736"/>
                    <a:pt x="216184" y="57262"/>
                  </a:cubicBezTo>
                  <a:cubicBezTo>
                    <a:pt x="213627" y="55787"/>
                    <a:pt x="210591" y="55388"/>
                    <a:pt x="207741" y="56153"/>
                  </a:cubicBezTo>
                  <a:close/>
                  <a:moveTo>
                    <a:pt x="459770" y="56129"/>
                  </a:moveTo>
                  <a:cubicBezTo>
                    <a:pt x="456920" y="55363"/>
                    <a:pt x="453882" y="55762"/>
                    <a:pt x="451327" y="57239"/>
                  </a:cubicBezTo>
                  <a:cubicBezTo>
                    <a:pt x="448772" y="58715"/>
                    <a:pt x="446907" y="61145"/>
                    <a:pt x="446142" y="63995"/>
                  </a:cubicBezTo>
                  <a:lnTo>
                    <a:pt x="443261" y="74731"/>
                  </a:lnTo>
                  <a:lnTo>
                    <a:pt x="486237" y="86268"/>
                  </a:lnTo>
                  <a:lnTo>
                    <a:pt x="489117" y="75527"/>
                  </a:lnTo>
                  <a:lnTo>
                    <a:pt x="489118" y="75542"/>
                  </a:lnTo>
                  <a:lnTo>
                    <a:pt x="489118" y="75521"/>
                  </a:lnTo>
                  <a:lnTo>
                    <a:pt x="489117" y="75527"/>
                  </a:lnTo>
                  <a:lnTo>
                    <a:pt x="488018" y="67085"/>
                  </a:lnTo>
                  <a:cubicBezTo>
                    <a:pt x="486542" y="64523"/>
                    <a:pt x="484108" y="62655"/>
                    <a:pt x="481253" y="61892"/>
                  </a:cubicBezTo>
                  <a:close/>
                  <a:moveTo>
                    <a:pt x="465535" y="34625"/>
                  </a:moveTo>
                  <a:lnTo>
                    <a:pt x="487062" y="40467"/>
                  </a:lnTo>
                  <a:cubicBezTo>
                    <a:pt x="495611" y="42760"/>
                    <a:pt x="502900" y="48357"/>
                    <a:pt x="507322" y="56023"/>
                  </a:cubicBezTo>
                  <a:cubicBezTo>
                    <a:pt x="511746" y="63690"/>
                    <a:pt x="512942" y="72802"/>
                    <a:pt x="510647" y="81351"/>
                  </a:cubicBezTo>
                  <a:lnTo>
                    <a:pt x="490410" y="156503"/>
                  </a:lnTo>
                  <a:cubicBezTo>
                    <a:pt x="488880" y="162204"/>
                    <a:pt x="485147" y="167064"/>
                    <a:pt x="480033" y="170012"/>
                  </a:cubicBezTo>
                  <a:cubicBezTo>
                    <a:pt x="474918" y="172961"/>
                    <a:pt x="468841" y="173756"/>
                    <a:pt x="463142" y="172223"/>
                  </a:cubicBezTo>
                  <a:lnTo>
                    <a:pt x="420176" y="160697"/>
                  </a:lnTo>
                  <a:cubicBezTo>
                    <a:pt x="414474" y="159169"/>
                    <a:pt x="409615" y="155439"/>
                    <a:pt x="406664" y="150328"/>
                  </a:cubicBezTo>
                  <a:cubicBezTo>
                    <a:pt x="403715" y="145215"/>
                    <a:pt x="402916" y="139140"/>
                    <a:pt x="404446" y="133440"/>
                  </a:cubicBezTo>
                  <a:lnTo>
                    <a:pt x="424625" y="58222"/>
                  </a:lnTo>
                  <a:cubicBezTo>
                    <a:pt x="426908" y="49663"/>
                    <a:pt x="432515" y="42370"/>
                    <a:pt x="440201" y="37962"/>
                  </a:cubicBezTo>
                  <a:cubicBezTo>
                    <a:pt x="447859" y="33508"/>
                    <a:pt x="456983" y="32306"/>
                    <a:pt x="465535" y="34625"/>
                  </a:cubicBezTo>
                  <a:close/>
                  <a:moveTo>
                    <a:pt x="201978" y="34625"/>
                  </a:moveTo>
                  <a:cubicBezTo>
                    <a:pt x="210531" y="32332"/>
                    <a:pt x="219645" y="33531"/>
                    <a:pt x="227314" y="37961"/>
                  </a:cubicBezTo>
                  <a:cubicBezTo>
                    <a:pt x="234982" y="42391"/>
                    <a:pt x="240575" y="49687"/>
                    <a:pt x="242862" y="58242"/>
                  </a:cubicBezTo>
                  <a:lnTo>
                    <a:pt x="263043" y="133461"/>
                  </a:lnTo>
                  <a:cubicBezTo>
                    <a:pt x="264572" y="139161"/>
                    <a:pt x="263774" y="145235"/>
                    <a:pt x="260825" y="150347"/>
                  </a:cubicBezTo>
                  <a:cubicBezTo>
                    <a:pt x="257873" y="155459"/>
                    <a:pt x="253013" y="159189"/>
                    <a:pt x="247312" y="160717"/>
                  </a:cubicBezTo>
                  <a:lnTo>
                    <a:pt x="204336" y="172243"/>
                  </a:lnTo>
                  <a:cubicBezTo>
                    <a:pt x="198636" y="173795"/>
                    <a:pt x="192552" y="173007"/>
                    <a:pt x="187435" y="170057"/>
                  </a:cubicBezTo>
                  <a:cubicBezTo>
                    <a:pt x="182318" y="167104"/>
                    <a:pt x="178591" y="162233"/>
                    <a:pt x="177078" y="156523"/>
                  </a:cubicBezTo>
                  <a:lnTo>
                    <a:pt x="156865" y="81349"/>
                  </a:lnTo>
                  <a:cubicBezTo>
                    <a:pt x="154549" y="72784"/>
                    <a:pt x="155738" y="63651"/>
                    <a:pt x="160169" y="55963"/>
                  </a:cubicBezTo>
                  <a:cubicBezTo>
                    <a:pt x="164602" y="48278"/>
                    <a:pt x="171910" y="42673"/>
                    <a:pt x="180484" y="40386"/>
                  </a:cubicBezTo>
                  <a:close/>
                  <a:moveTo>
                    <a:pt x="119116" y="3395"/>
                  </a:moveTo>
                  <a:lnTo>
                    <a:pt x="122375" y="6655"/>
                  </a:lnTo>
                  <a:lnTo>
                    <a:pt x="125634" y="3395"/>
                  </a:lnTo>
                  <a:cubicBezTo>
                    <a:pt x="129978" y="-947"/>
                    <a:pt x="137021" y="-947"/>
                    <a:pt x="141365" y="3395"/>
                  </a:cubicBezTo>
                  <a:cubicBezTo>
                    <a:pt x="145708" y="7741"/>
                    <a:pt x="145708" y="14782"/>
                    <a:pt x="141365" y="19126"/>
                  </a:cubicBezTo>
                  <a:lnTo>
                    <a:pt x="138106" y="22385"/>
                  </a:lnTo>
                  <a:lnTo>
                    <a:pt x="141365" y="25645"/>
                  </a:lnTo>
                  <a:cubicBezTo>
                    <a:pt x="145581" y="30010"/>
                    <a:pt x="145520" y="36948"/>
                    <a:pt x="141230" y="41240"/>
                  </a:cubicBezTo>
                  <a:cubicBezTo>
                    <a:pt x="136939" y="45532"/>
                    <a:pt x="129999" y="45592"/>
                    <a:pt x="125634" y="41376"/>
                  </a:cubicBezTo>
                  <a:lnTo>
                    <a:pt x="122375" y="38115"/>
                  </a:lnTo>
                  <a:lnTo>
                    <a:pt x="119116" y="41376"/>
                  </a:lnTo>
                  <a:cubicBezTo>
                    <a:pt x="116322" y="44267"/>
                    <a:pt x="112186" y="45428"/>
                    <a:pt x="108296" y="44409"/>
                  </a:cubicBezTo>
                  <a:cubicBezTo>
                    <a:pt x="104407" y="43391"/>
                    <a:pt x="101369" y="40355"/>
                    <a:pt x="100351" y="36464"/>
                  </a:cubicBezTo>
                  <a:cubicBezTo>
                    <a:pt x="99333" y="32574"/>
                    <a:pt x="100493" y="28439"/>
                    <a:pt x="103385" y="25645"/>
                  </a:cubicBezTo>
                  <a:lnTo>
                    <a:pt x="106644" y="22385"/>
                  </a:lnTo>
                  <a:lnTo>
                    <a:pt x="103385" y="19126"/>
                  </a:lnTo>
                  <a:cubicBezTo>
                    <a:pt x="99169" y="14762"/>
                    <a:pt x="99230" y="7823"/>
                    <a:pt x="103520" y="3531"/>
                  </a:cubicBezTo>
                  <a:cubicBezTo>
                    <a:pt x="107811" y="-761"/>
                    <a:pt x="114751" y="-821"/>
                    <a:pt x="119116" y="3395"/>
                  </a:cubicBezTo>
                  <a:close/>
                  <a:moveTo>
                    <a:pt x="559211" y="363"/>
                  </a:moveTo>
                  <a:cubicBezTo>
                    <a:pt x="563100" y="1381"/>
                    <a:pt x="566138" y="4418"/>
                    <a:pt x="567155" y="8308"/>
                  </a:cubicBezTo>
                  <a:cubicBezTo>
                    <a:pt x="568175" y="12197"/>
                    <a:pt x="567014" y="16334"/>
                    <a:pt x="564123" y="19128"/>
                  </a:cubicBezTo>
                  <a:lnTo>
                    <a:pt x="560863" y="22386"/>
                  </a:lnTo>
                  <a:lnTo>
                    <a:pt x="564123" y="25646"/>
                  </a:lnTo>
                  <a:cubicBezTo>
                    <a:pt x="568339" y="30011"/>
                    <a:pt x="568279" y="36950"/>
                    <a:pt x="563987" y="41242"/>
                  </a:cubicBezTo>
                  <a:cubicBezTo>
                    <a:pt x="559696" y="45533"/>
                    <a:pt x="552757" y="45593"/>
                    <a:pt x="548392" y="41377"/>
                  </a:cubicBezTo>
                  <a:lnTo>
                    <a:pt x="545132" y="38118"/>
                  </a:lnTo>
                  <a:lnTo>
                    <a:pt x="541873" y="41377"/>
                  </a:lnTo>
                  <a:cubicBezTo>
                    <a:pt x="537529" y="45720"/>
                    <a:pt x="530486" y="45720"/>
                    <a:pt x="526143" y="41377"/>
                  </a:cubicBezTo>
                  <a:cubicBezTo>
                    <a:pt x="521800" y="37033"/>
                    <a:pt x="521800" y="29990"/>
                    <a:pt x="526143" y="25646"/>
                  </a:cubicBezTo>
                  <a:lnTo>
                    <a:pt x="529403" y="22386"/>
                  </a:lnTo>
                  <a:lnTo>
                    <a:pt x="526143" y="19128"/>
                  </a:lnTo>
                  <a:cubicBezTo>
                    <a:pt x="521926" y="14763"/>
                    <a:pt x="521988" y="7824"/>
                    <a:pt x="526278" y="3531"/>
                  </a:cubicBezTo>
                  <a:cubicBezTo>
                    <a:pt x="530568" y="-760"/>
                    <a:pt x="537508" y="-819"/>
                    <a:pt x="541873" y="3396"/>
                  </a:cubicBezTo>
                  <a:lnTo>
                    <a:pt x="545132" y="6656"/>
                  </a:lnTo>
                  <a:lnTo>
                    <a:pt x="548392" y="3396"/>
                  </a:lnTo>
                  <a:cubicBezTo>
                    <a:pt x="551186" y="505"/>
                    <a:pt x="555322" y="-655"/>
                    <a:pt x="559211" y="363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7AF4EBA-D25F-2126-C78D-91824BA67836}"/>
                </a:ext>
              </a:extLst>
            </p:cNvPr>
            <p:cNvSpPr/>
            <p:nvPr/>
          </p:nvSpPr>
          <p:spPr>
            <a:xfrm>
              <a:off x="3233022" y="1406645"/>
              <a:ext cx="667515" cy="667296"/>
            </a:xfrm>
            <a:custGeom>
              <a:avLst/>
              <a:gdLst>
                <a:gd name="connsiteX0" fmla="*/ 516404 w 667515"/>
                <a:gd name="connsiteY0" fmla="*/ 524106 h 667296"/>
                <a:gd name="connsiteX1" fmla="*/ 522324 w 667515"/>
                <a:gd name="connsiteY1" fmla="*/ 538539 h 667296"/>
                <a:gd name="connsiteX2" fmla="*/ 456568 w 667515"/>
                <a:gd name="connsiteY2" fmla="*/ 578668 h 667296"/>
                <a:gd name="connsiteX3" fmla="*/ 390814 w 667515"/>
                <a:gd name="connsiteY3" fmla="*/ 538539 h 667296"/>
                <a:gd name="connsiteX4" fmla="*/ 396810 w 667515"/>
                <a:gd name="connsiteY4" fmla="*/ 524175 h 667296"/>
                <a:gd name="connsiteX5" fmla="*/ 411273 w 667515"/>
                <a:gd name="connsiteY5" fmla="*/ 529923 h 667296"/>
                <a:gd name="connsiteX6" fmla="*/ 456568 w 667515"/>
                <a:gd name="connsiteY6" fmla="*/ 556474 h 667296"/>
                <a:gd name="connsiteX7" fmla="*/ 501862 w 667515"/>
                <a:gd name="connsiteY7" fmla="*/ 529923 h 667296"/>
                <a:gd name="connsiteX8" fmla="*/ 516404 w 667515"/>
                <a:gd name="connsiteY8" fmla="*/ 524106 h 667296"/>
                <a:gd name="connsiteX9" fmla="*/ 103970 w 667515"/>
                <a:gd name="connsiteY9" fmla="*/ 423582 h 667296"/>
                <a:gd name="connsiteX10" fmla="*/ 110834 w 667515"/>
                <a:gd name="connsiteY10" fmla="*/ 428632 h 667296"/>
                <a:gd name="connsiteX11" fmla="*/ 112095 w 667515"/>
                <a:gd name="connsiteY11" fmla="*/ 437061 h 667296"/>
                <a:gd name="connsiteX12" fmla="*/ 121088 w 667515"/>
                <a:gd name="connsiteY12" fmla="*/ 538485 h 667296"/>
                <a:gd name="connsiteX13" fmla="*/ 208647 w 667515"/>
                <a:gd name="connsiteY13" fmla="*/ 563709 h 667296"/>
                <a:gd name="connsiteX14" fmla="*/ 195069 w 667515"/>
                <a:gd name="connsiteY14" fmla="*/ 554659 h 667296"/>
                <a:gd name="connsiteX15" fmla="*/ 191993 w 667515"/>
                <a:gd name="connsiteY15" fmla="*/ 539261 h 667296"/>
                <a:gd name="connsiteX16" fmla="*/ 207393 w 667515"/>
                <a:gd name="connsiteY16" fmla="*/ 536186 h 667296"/>
                <a:gd name="connsiteX17" fmla="*/ 240696 w 667515"/>
                <a:gd name="connsiteY17" fmla="*/ 558389 h 667296"/>
                <a:gd name="connsiteX18" fmla="*/ 245424 w 667515"/>
                <a:gd name="connsiteY18" fmla="*/ 565452 h 667296"/>
                <a:gd name="connsiteX19" fmla="*/ 243773 w 667515"/>
                <a:gd name="connsiteY19" fmla="*/ 573787 h 667296"/>
                <a:gd name="connsiteX20" fmla="*/ 221569 w 667515"/>
                <a:gd name="connsiteY20" fmla="*/ 607091 h 667296"/>
                <a:gd name="connsiteX21" fmla="*/ 211614 w 667515"/>
                <a:gd name="connsiteY21" fmla="*/ 612010 h 667296"/>
                <a:gd name="connsiteX22" fmla="*/ 202378 w 667515"/>
                <a:gd name="connsiteY22" fmla="*/ 605849 h 667296"/>
                <a:gd name="connsiteX23" fmla="*/ 203096 w 667515"/>
                <a:gd name="connsiteY23" fmla="*/ 594770 h 667296"/>
                <a:gd name="connsiteX24" fmla="*/ 208736 w 667515"/>
                <a:gd name="connsiteY24" fmla="*/ 586309 h 667296"/>
                <a:gd name="connsiteX25" fmla="*/ 182969 w 667515"/>
                <a:gd name="connsiteY25" fmla="*/ 588675 h 667296"/>
                <a:gd name="connsiteX26" fmla="*/ 103749 w 667515"/>
                <a:gd name="connsiteY26" fmla="*/ 552317 h 667296"/>
                <a:gd name="connsiteX27" fmla="*/ 90538 w 667515"/>
                <a:gd name="connsiteY27" fmla="*/ 431698 h 667296"/>
                <a:gd name="connsiteX28" fmla="*/ 103970 w 667515"/>
                <a:gd name="connsiteY28" fmla="*/ 423582 h 667296"/>
                <a:gd name="connsiteX29" fmla="*/ 545382 w 667515"/>
                <a:gd name="connsiteY29" fmla="*/ 423262 h 667296"/>
                <a:gd name="connsiteX30" fmla="*/ 534281 w 667515"/>
                <a:gd name="connsiteY30" fmla="*/ 434363 h 667296"/>
                <a:gd name="connsiteX31" fmla="*/ 545382 w 667515"/>
                <a:gd name="connsiteY31" fmla="*/ 445464 h 667296"/>
                <a:gd name="connsiteX32" fmla="*/ 556482 w 667515"/>
                <a:gd name="connsiteY32" fmla="*/ 434363 h 667296"/>
                <a:gd name="connsiteX33" fmla="*/ 545382 w 667515"/>
                <a:gd name="connsiteY33" fmla="*/ 423262 h 667296"/>
                <a:gd name="connsiteX34" fmla="*/ 367757 w 667515"/>
                <a:gd name="connsiteY34" fmla="*/ 423262 h 667296"/>
                <a:gd name="connsiteX35" fmla="*/ 356656 w 667515"/>
                <a:gd name="connsiteY35" fmla="*/ 434363 h 667296"/>
                <a:gd name="connsiteX36" fmla="*/ 367757 w 667515"/>
                <a:gd name="connsiteY36" fmla="*/ 445464 h 667296"/>
                <a:gd name="connsiteX37" fmla="*/ 378857 w 667515"/>
                <a:gd name="connsiteY37" fmla="*/ 434363 h 667296"/>
                <a:gd name="connsiteX38" fmla="*/ 367757 w 667515"/>
                <a:gd name="connsiteY38" fmla="*/ 423262 h 667296"/>
                <a:gd name="connsiteX39" fmla="*/ 545382 w 667515"/>
                <a:gd name="connsiteY39" fmla="*/ 401058 h 667296"/>
                <a:gd name="connsiteX40" fmla="*/ 578686 w 667515"/>
                <a:gd name="connsiteY40" fmla="*/ 434362 h 667296"/>
                <a:gd name="connsiteX41" fmla="*/ 545382 w 667515"/>
                <a:gd name="connsiteY41" fmla="*/ 467666 h 667296"/>
                <a:gd name="connsiteX42" fmla="*/ 512077 w 667515"/>
                <a:gd name="connsiteY42" fmla="*/ 434362 h 667296"/>
                <a:gd name="connsiteX43" fmla="*/ 545382 w 667515"/>
                <a:gd name="connsiteY43" fmla="*/ 401058 h 667296"/>
                <a:gd name="connsiteX44" fmla="*/ 367757 w 667515"/>
                <a:gd name="connsiteY44" fmla="*/ 401058 h 667296"/>
                <a:gd name="connsiteX45" fmla="*/ 401061 w 667515"/>
                <a:gd name="connsiteY45" fmla="*/ 434362 h 667296"/>
                <a:gd name="connsiteX46" fmla="*/ 367757 w 667515"/>
                <a:gd name="connsiteY46" fmla="*/ 467666 h 667296"/>
                <a:gd name="connsiteX47" fmla="*/ 334453 w 667515"/>
                <a:gd name="connsiteY47" fmla="*/ 434362 h 667296"/>
                <a:gd name="connsiteX48" fmla="*/ 367757 w 667515"/>
                <a:gd name="connsiteY48" fmla="*/ 401058 h 667296"/>
                <a:gd name="connsiteX49" fmla="*/ 156829 w 667515"/>
                <a:gd name="connsiteY49" fmla="*/ 267841 h 667296"/>
                <a:gd name="connsiteX50" fmla="*/ 156829 w 667515"/>
                <a:gd name="connsiteY50" fmla="*/ 278941 h 667296"/>
                <a:gd name="connsiteX51" fmla="*/ 212337 w 667515"/>
                <a:gd name="connsiteY51" fmla="*/ 334448 h 667296"/>
                <a:gd name="connsiteX52" fmla="*/ 267845 w 667515"/>
                <a:gd name="connsiteY52" fmla="*/ 278941 h 667296"/>
                <a:gd name="connsiteX53" fmla="*/ 267845 w 667515"/>
                <a:gd name="connsiteY53" fmla="*/ 267841 h 667296"/>
                <a:gd name="connsiteX54" fmla="*/ 456570 w 667515"/>
                <a:gd name="connsiteY54" fmla="*/ 267839 h 667296"/>
                <a:gd name="connsiteX55" fmla="*/ 267843 w 667515"/>
                <a:gd name="connsiteY55" fmla="*/ 456565 h 667296"/>
                <a:gd name="connsiteX56" fmla="*/ 456570 w 667515"/>
                <a:gd name="connsiteY56" fmla="*/ 645291 h 667296"/>
                <a:gd name="connsiteX57" fmla="*/ 645297 w 667515"/>
                <a:gd name="connsiteY57" fmla="*/ 456565 h 667296"/>
                <a:gd name="connsiteX58" fmla="*/ 456570 w 667515"/>
                <a:gd name="connsiteY58" fmla="*/ 267839 h 667296"/>
                <a:gd name="connsiteX59" fmla="*/ 156829 w 667515"/>
                <a:gd name="connsiteY59" fmla="*/ 245638 h 667296"/>
                <a:gd name="connsiteX60" fmla="*/ 267845 w 667515"/>
                <a:gd name="connsiteY60" fmla="*/ 245638 h 667296"/>
                <a:gd name="connsiteX61" fmla="*/ 290048 w 667515"/>
                <a:gd name="connsiteY61" fmla="*/ 267841 h 667296"/>
                <a:gd name="connsiteX62" fmla="*/ 290048 w 667515"/>
                <a:gd name="connsiteY62" fmla="*/ 278941 h 667296"/>
                <a:gd name="connsiteX63" fmla="*/ 212337 w 667515"/>
                <a:gd name="connsiteY63" fmla="*/ 356652 h 667296"/>
                <a:gd name="connsiteX64" fmla="*/ 134625 w 667515"/>
                <a:gd name="connsiteY64" fmla="*/ 278941 h 667296"/>
                <a:gd name="connsiteX65" fmla="*/ 134625 w 667515"/>
                <a:gd name="connsiteY65" fmla="*/ 267841 h 667296"/>
                <a:gd name="connsiteX66" fmla="*/ 156829 w 667515"/>
                <a:gd name="connsiteY66" fmla="*/ 245638 h 667296"/>
                <a:gd name="connsiteX67" fmla="*/ 123522 w 667515"/>
                <a:gd name="connsiteY67" fmla="*/ 179030 h 667296"/>
                <a:gd name="connsiteX68" fmla="*/ 112421 w 667515"/>
                <a:gd name="connsiteY68" fmla="*/ 190130 h 667296"/>
                <a:gd name="connsiteX69" fmla="*/ 123522 w 667515"/>
                <a:gd name="connsiteY69" fmla="*/ 201231 h 667296"/>
                <a:gd name="connsiteX70" fmla="*/ 134623 w 667515"/>
                <a:gd name="connsiteY70" fmla="*/ 190130 h 667296"/>
                <a:gd name="connsiteX71" fmla="*/ 123522 w 667515"/>
                <a:gd name="connsiteY71" fmla="*/ 179030 h 667296"/>
                <a:gd name="connsiteX72" fmla="*/ 301148 w 667515"/>
                <a:gd name="connsiteY72" fmla="*/ 179029 h 667296"/>
                <a:gd name="connsiteX73" fmla="*/ 290046 w 667515"/>
                <a:gd name="connsiteY73" fmla="*/ 190130 h 667296"/>
                <a:gd name="connsiteX74" fmla="*/ 301148 w 667515"/>
                <a:gd name="connsiteY74" fmla="*/ 201231 h 667296"/>
                <a:gd name="connsiteX75" fmla="*/ 312249 w 667515"/>
                <a:gd name="connsiteY75" fmla="*/ 190130 h 667296"/>
                <a:gd name="connsiteX76" fmla="*/ 301148 w 667515"/>
                <a:gd name="connsiteY76" fmla="*/ 179029 h 667296"/>
                <a:gd name="connsiteX77" fmla="*/ 301149 w 667515"/>
                <a:gd name="connsiteY77" fmla="*/ 156826 h 667296"/>
                <a:gd name="connsiteX78" fmla="*/ 334454 w 667515"/>
                <a:gd name="connsiteY78" fmla="*/ 190130 h 667296"/>
                <a:gd name="connsiteX79" fmla="*/ 301149 w 667515"/>
                <a:gd name="connsiteY79" fmla="*/ 223434 h 667296"/>
                <a:gd name="connsiteX80" fmla="*/ 267845 w 667515"/>
                <a:gd name="connsiteY80" fmla="*/ 190130 h 667296"/>
                <a:gd name="connsiteX81" fmla="*/ 301149 w 667515"/>
                <a:gd name="connsiteY81" fmla="*/ 156826 h 667296"/>
                <a:gd name="connsiteX82" fmla="*/ 123525 w 667515"/>
                <a:gd name="connsiteY82" fmla="*/ 156826 h 667296"/>
                <a:gd name="connsiteX83" fmla="*/ 156829 w 667515"/>
                <a:gd name="connsiteY83" fmla="*/ 190130 h 667296"/>
                <a:gd name="connsiteX84" fmla="*/ 123525 w 667515"/>
                <a:gd name="connsiteY84" fmla="*/ 223435 h 667296"/>
                <a:gd name="connsiteX85" fmla="*/ 90220 w 667515"/>
                <a:gd name="connsiteY85" fmla="*/ 190130 h 667296"/>
                <a:gd name="connsiteX86" fmla="*/ 123525 w 667515"/>
                <a:gd name="connsiteY86" fmla="*/ 156826 h 667296"/>
                <a:gd name="connsiteX87" fmla="*/ 454394 w 667515"/>
                <a:gd name="connsiteY87" fmla="*/ 57124 h 667296"/>
                <a:gd name="connsiteX88" fmla="*/ 462730 w 667515"/>
                <a:gd name="connsiteY88" fmla="*/ 58776 h 667296"/>
                <a:gd name="connsiteX89" fmla="*/ 465794 w 667515"/>
                <a:gd name="connsiteY89" fmla="*/ 74172 h 667296"/>
                <a:gd name="connsiteX90" fmla="*/ 460131 w 667515"/>
                <a:gd name="connsiteY90" fmla="*/ 82664 h 667296"/>
                <a:gd name="connsiteX91" fmla="*/ 565142 w 667515"/>
                <a:gd name="connsiteY91" fmla="*/ 116579 h 667296"/>
                <a:gd name="connsiteX92" fmla="*/ 578354 w 667515"/>
                <a:gd name="connsiteY92" fmla="*/ 237197 h 667296"/>
                <a:gd name="connsiteX93" fmla="*/ 567585 w 667515"/>
                <a:gd name="connsiteY93" fmla="*/ 245635 h 667296"/>
                <a:gd name="connsiteX94" fmla="*/ 564930 w 667515"/>
                <a:gd name="connsiteY94" fmla="*/ 245313 h 667296"/>
                <a:gd name="connsiteX95" fmla="*/ 556805 w 667515"/>
                <a:gd name="connsiteY95" fmla="*/ 231880 h 667296"/>
                <a:gd name="connsiteX96" fmla="*/ 547813 w 667515"/>
                <a:gd name="connsiteY96" fmla="*/ 130458 h 667296"/>
                <a:gd name="connsiteX97" fmla="*/ 460253 w 667515"/>
                <a:gd name="connsiteY97" fmla="*/ 105235 h 667296"/>
                <a:gd name="connsiteX98" fmla="*/ 473830 w 667515"/>
                <a:gd name="connsiteY98" fmla="*/ 114283 h 667296"/>
                <a:gd name="connsiteX99" fmla="*/ 478750 w 667515"/>
                <a:gd name="connsiteY99" fmla="*/ 124238 h 667296"/>
                <a:gd name="connsiteX100" fmla="*/ 472588 w 667515"/>
                <a:gd name="connsiteY100" fmla="*/ 133473 h 667296"/>
                <a:gd name="connsiteX101" fmla="*/ 461508 w 667515"/>
                <a:gd name="connsiteY101" fmla="*/ 132755 h 667296"/>
                <a:gd name="connsiteX102" fmla="*/ 428203 w 667515"/>
                <a:gd name="connsiteY102" fmla="*/ 110552 h 667296"/>
                <a:gd name="connsiteX103" fmla="*/ 423476 w 667515"/>
                <a:gd name="connsiteY103" fmla="*/ 103491 h 667296"/>
                <a:gd name="connsiteX104" fmla="*/ 425128 w 667515"/>
                <a:gd name="connsiteY104" fmla="*/ 95155 h 667296"/>
                <a:gd name="connsiteX105" fmla="*/ 447332 w 667515"/>
                <a:gd name="connsiteY105" fmla="*/ 61851 h 667296"/>
                <a:gd name="connsiteX106" fmla="*/ 454394 w 667515"/>
                <a:gd name="connsiteY106" fmla="*/ 57124 h 667296"/>
                <a:gd name="connsiteX107" fmla="*/ 201303 w 667515"/>
                <a:gd name="connsiteY107" fmla="*/ 22697 h 667296"/>
                <a:gd name="connsiteX108" fmla="*/ 93708 w 667515"/>
                <a:gd name="connsiteY108" fmla="*/ 63695 h 667296"/>
                <a:gd name="connsiteX109" fmla="*/ 33121 w 667515"/>
                <a:gd name="connsiteY109" fmla="*/ 274536 h 667296"/>
                <a:gd name="connsiteX110" fmla="*/ 212336 w 667515"/>
                <a:gd name="connsiteY110" fmla="*/ 401058 h 667296"/>
                <a:gd name="connsiteX111" fmla="*/ 254520 w 667515"/>
                <a:gd name="connsiteY111" fmla="*/ 396151 h 667296"/>
                <a:gd name="connsiteX112" fmla="*/ 396154 w 667515"/>
                <a:gd name="connsiteY112" fmla="*/ 254518 h 667296"/>
                <a:gd name="connsiteX113" fmla="*/ 312751 w 667515"/>
                <a:gd name="connsiteY113" fmla="*/ 51616 h 667296"/>
                <a:gd name="connsiteX114" fmla="*/ 201303 w 667515"/>
                <a:gd name="connsiteY114" fmla="*/ 22697 h 667296"/>
                <a:gd name="connsiteX115" fmla="*/ 179606 w 667515"/>
                <a:gd name="connsiteY115" fmla="*/ 2444 h 667296"/>
                <a:gd name="connsiteX116" fmla="*/ 309651 w 667515"/>
                <a:gd name="connsiteY116" fmla="*/ 24070 h 667296"/>
                <a:gd name="connsiteX117" fmla="*/ 419935 w 667515"/>
                <a:gd name="connsiteY117" fmla="*/ 249034 h 667296"/>
                <a:gd name="connsiteX118" fmla="*/ 456570 w 667515"/>
                <a:gd name="connsiteY118" fmla="*/ 245638 h 667296"/>
                <a:gd name="connsiteX119" fmla="*/ 654757 w 667515"/>
                <a:gd name="connsiteY119" fmla="*/ 384266 h 667296"/>
                <a:gd name="connsiteX120" fmla="*/ 592266 w 667515"/>
                <a:gd name="connsiteY120" fmla="*/ 617911 h 667296"/>
                <a:gd name="connsiteX121" fmla="*/ 351334 w 667515"/>
                <a:gd name="connsiteY121" fmla="*/ 639091 h 667296"/>
                <a:gd name="connsiteX122" fmla="*/ 249037 w 667515"/>
                <a:gd name="connsiteY122" fmla="*/ 419932 h 667296"/>
                <a:gd name="connsiteX123" fmla="*/ 24071 w 667515"/>
                <a:gd name="connsiteY123" fmla="*/ 309646 h 667296"/>
                <a:gd name="connsiteX124" fmla="*/ 61991 w 667515"/>
                <a:gd name="connsiteY124" fmla="*/ 61990 h 667296"/>
                <a:gd name="connsiteX125" fmla="*/ 179606 w 667515"/>
                <a:gd name="connsiteY125" fmla="*/ 2444 h 667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667515" h="667296">
                  <a:moveTo>
                    <a:pt x="516404" y="524106"/>
                  </a:moveTo>
                  <a:cubicBezTo>
                    <a:pt x="521995" y="526487"/>
                    <a:pt x="524630" y="532919"/>
                    <a:pt x="522324" y="538539"/>
                  </a:cubicBezTo>
                  <a:cubicBezTo>
                    <a:pt x="509655" y="563179"/>
                    <a:pt x="484274" y="578668"/>
                    <a:pt x="456568" y="578668"/>
                  </a:cubicBezTo>
                  <a:cubicBezTo>
                    <a:pt x="428863" y="578668"/>
                    <a:pt x="403483" y="563179"/>
                    <a:pt x="390814" y="538539"/>
                  </a:cubicBezTo>
                  <a:cubicBezTo>
                    <a:pt x="388559" y="532917"/>
                    <a:pt x="391226" y="526526"/>
                    <a:pt x="396810" y="524175"/>
                  </a:cubicBezTo>
                  <a:cubicBezTo>
                    <a:pt x="402392" y="521824"/>
                    <a:pt x="408828" y="524382"/>
                    <a:pt x="411273" y="529923"/>
                  </a:cubicBezTo>
                  <a:cubicBezTo>
                    <a:pt x="420454" y="546319"/>
                    <a:pt x="437777" y="556474"/>
                    <a:pt x="456568" y="556474"/>
                  </a:cubicBezTo>
                  <a:cubicBezTo>
                    <a:pt x="475360" y="556474"/>
                    <a:pt x="492682" y="546319"/>
                    <a:pt x="501862" y="529923"/>
                  </a:cubicBezTo>
                  <a:cubicBezTo>
                    <a:pt x="504282" y="524313"/>
                    <a:pt x="510783" y="521713"/>
                    <a:pt x="516404" y="524106"/>
                  </a:cubicBezTo>
                  <a:close/>
                  <a:moveTo>
                    <a:pt x="103970" y="423582"/>
                  </a:moveTo>
                  <a:cubicBezTo>
                    <a:pt x="106839" y="424286"/>
                    <a:pt x="109310" y="426103"/>
                    <a:pt x="110834" y="428632"/>
                  </a:cubicBezTo>
                  <a:cubicBezTo>
                    <a:pt x="112359" y="431163"/>
                    <a:pt x="112813" y="434196"/>
                    <a:pt x="112095" y="437061"/>
                  </a:cubicBezTo>
                  <a:cubicBezTo>
                    <a:pt x="111928" y="437750"/>
                    <a:pt x="95466" y="506457"/>
                    <a:pt x="121088" y="538485"/>
                  </a:cubicBezTo>
                  <a:cubicBezTo>
                    <a:pt x="146334" y="570047"/>
                    <a:pt x="184644" y="568648"/>
                    <a:pt x="208647" y="563709"/>
                  </a:cubicBezTo>
                  <a:lnTo>
                    <a:pt x="195069" y="554659"/>
                  </a:lnTo>
                  <a:cubicBezTo>
                    <a:pt x="189967" y="551257"/>
                    <a:pt x="188592" y="544364"/>
                    <a:pt x="191993" y="539261"/>
                  </a:cubicBezTo>
                  <a:cubicBezTo>
                    <a:pt x="195398" y="534160"/>
                    <a:pt x="202291" y="532783"/>
                    <a:pt x="207393" y="536186"/>
                  </a:cubicBezTo>
                  <a:lnTo>
                    <a:pt x="240696" y="558389"/>
                  </a:lnTo>
                  <a:cubicBezTo>
                    <a:pt x="243147" y="560024"/>
                    <a:pt x="244847" y="562565"/>
                    <a:pt x="245424" y="565452"/>
                  </a:cubicBezTo>
                  <a:cubicBezTo>
                    <a:pt x="246002" y="568338"/>
                    <a:pt x="245406" y="571338"/>
                    <a:pt x="243773" y="573787"/>
                  </a:cubicBezTo>
                  <a:lnTo>
                    <a:pt x="221569" y="607091"/>
                  </a:lnTo>
                  <a:cubicBezTo>
                    <a:pt x="219368" y="610391"/>
                    <a:pt x="215572" y="612265"/>
                    <a:pt x="211614" y="612010"/>
                  </a:cubicBezTo>
                  <a:cubicBezTo>
                    <a:pt x="207657" y="611755"/>
                    <a:pt x="204137" y="609406"/>
                    <a:pt x="202378" y="605849"/>
                  </a:cubicBezTo>
                  <a:cubicBezTo>
                    <a:pt x="200622" y="602293"/>
                    <a:pt x="200896" y="598069"/>
                    <a:pt x="203096" y="594770"/>
                  </a:cubicBezTo>
                  <a:lnTo>
                    <a:pt x="208736" y="586309"/>
                  </a:lnTo>
                  <a:cubicBezTo>
                    <a:pt x="200233" y="587852"/>
                    <a:pt x="191611" y="588644"/>
                    <a:pt x="182969" y="588675"/>
                  </a:cubicBezTo>
                  <a:cubicBezTo>
                    <a:pt x="152306" y="589721"/>
                    <a:pt x="122947" y="576246"/>
                    <a:pt x="103749" y="552317"/>
                  </a:cubicBezTo>
                  <a:cubicBezTo>
                    <a:pt x="71277" y="511718"/>
                    <a:pt x="89739" y="434950"/>
                    <a:pt x="90538" y="431698"/>
                  </a:cubicBezTo>
                  <a:cubicBezTo>
                    <a:pt x="92008" y="425748"/>
                    <a:pt x="98020" y="422117"/>
                    <a:pt x="103970" y="423582"/>
                  </a:cubicBezTo>
                  <a:close/>
                  <a:moveTo>
                    <a:pt x="545382" y="423262"/>
                  </a:moveTo>
                  <a:cubicBezTo>
                    <a:pt x="539250" y="423262"/>
                    <a:pt x="534281" y="428231"/>
                    <a:pt x="534281" y="434363"/>
                  </a:cubicBezTo>
                  <a:cubicBezTo>
                    <a:pt x="534281" y="440493"/>
                    <a:pt x="539250" y="445464"/>
                    <a:pt x="545382" y="445464"/>
                  </a:cubicBezTo>
                  <a:cubicBezTo>
                    <a:pt x="551512" y="445464"/>
                    <a:pt x="556482" y="440493"/>
                    <a:pt x="556482" y="434363"/>
                  </a:cubicBezTo>
                  <a:cubicBezTo>
                    <a:pt x="556482" y="428232"/>
                    <a:pt x="551512" y="423262"/>
                    <a:pt x="545382" y="423262"/>
                  </a:cubicBezTo>
                  <a:close/>
                  <a:moveTo>
                    <a:pt x="367757" y="423262"/>
                  </a:moveTo>
                  <a:cubicBezTo>
                    <a:pt x="361626" y="423262"/>
                    <a:pt x="356656" y="428231"/>
                    <a:pt x="356656" y="434363"/>
                  </a:cubicBezTo>
                  <a:cubicBezTo>
                    <a:pt x="356656" y="440493"/>
                    <a:pt x="361625" y="445464"/>
                    <a:pt x="367757" y="445464"/>
                  </a:cubicBezTo>
                  <a:cubicBezTo>
                    <a:pt x="373888" y="445464"/>
                    <a:pt x="378857" y="440493"/>
                    <a:pt x="378857" y="434363"/>
                  </a:cubicBezTo>
                  <a:cubicBezTo>
                    <a:pt x="378857" y="428232"/>
                    <a:pt x="373888" y="423262"/>
                    <a:pt x="367757" y="423262"/>
                  </a:cubicBezTo>
                  <a:close/>
                  <a:moveTo>
                    <a:pt x="545382" y="401058"/>
                  </a:moveTo>
                  <a:cubicBezTo>
                    <a:pt x="563777" y="401058"/>
                    <a:pt x="578686" y="415969"/>
                    <a:pt x="578686" y="434362"/>
                  </a:cubicBezTo>
                  <a:cubicBezTo>
                    <a:pt x="578686" y="452754"/>
                    <a:pt x="563777" y="467666"/>
                    <a:pt x="545382" y="467666"/>
                  </a:cubicBezTo>
                  <a:cubicBezTo>
                    <a:pt x="526989" y="467666"/>
                    <a:pt x="512077" y="452755"/>
                    <a:pt x="512077" y="434362"/>
                  </a:cubicBezTo>
                  <a:cubicBezTo>
                    <a:pt x="512077" y="415969"/>
                    <a:pt x="526987" y="401058"/>
                    <a:pt x="545382" y="401058"/>
                  </a:cubicBezTo>
                  <a:close/>
                  <a:moveTo>
                    <a:pt x="367757" y="401058"/>
                  </a:moveTo>
                  <a:cubicBezTo>
                    <a:pt x="386149" y="401058"/>
                    <a:pt x="401061" y="415968"/>
                    <a:pt x="401061" y="434362"/>
                  </a:cubicBezTo>
                  <a:cubicBezTo>
                    <a:pt x="401061" y="452755"/>
                    <a:pt x="386150" y="467667"/>
                    <a:pt x="367757" y="467666"/>
                  </a:cubicBezTo>
                  <a:cubicBezTo>
                    <a:pt x="349364" y="467666"/>
                    <a:pt x="334453" y="452755"/>
                    <a:pt x="334453" y="434362"/>
                  </a:cubicBezTo>
                  <a:cubicBezTo>
                    <a:pt x="334453" y="415969"/>
                    <a:pt x="349363" y="401058"/>
                    <a:pt x="367757" y="401058"/>
                  </a:cubicBezTo>
                  <a:close/>
                  <a:moveTo>
                    <a:pt x="156829" y="267841"/>
                  </a:moveTo>
                  <a:lnTo>
                    <a:pt x="156829" y="278941"/>
                  </a:lnTo>
                  <a:cubicBezTo>
                    <a:pt x="156829" y="309597"/>
                    <a:pt x="181680" y="334448"/>
                    <a:pt x="212337" y="334448"/>
                  </a:cubicBezTo>
                  <a:cubicBezTo>
                    <a:pt x="242994" y="334448"/>
                    <a:pt x="267845" y="309597"/>
                    <a:pt x="267845" y="278941"/>
                  </a:cubicBezTo>
                  <a:lnTo>
                    <a:pt x="267845" y="267841"/>
                  </a:lnTo>
                  <a:close/>
                  <a:moveTo>
                    <a:pt x="456570" y="267839"/>
                  </a:moveTo>
                  <a:cubicBezTo>
                    <a:pt x="352339" y="267839"/>
                    <a:pt x="267843" y="352335"/>
                    <a:pt x="267843" y="456565"/>
                  </a:cubicBezTo>
                  <a:cubicBezTo>
                    <a:pt x="267843" y="560797"/>
                    <a:pt x="352339" y="645291"/>
                    <a:pt x="456570" y="645291"/>
                  </a:cubicBezTo>
                  <a:cubicBezTo>
                    <a:pt x="560753" y="645175"/>
                    <a:pt x="645181" y="560747"/>
                    <a:pt x="645297" y="456565"/>
                  </a:cubicBezTo>
                  <a:cubicBezTo>
                    <a:pt x="645297" y="352335"/>
                    <a:pt x="560801" y="267839"/>
                    <a:pt x="456570" y="267839"/>
                  </a:cubicBezTo>
                  <a:close/>
                  <a:moveTo>
                    <a:pt x="156829" y="245638"/>
                  </a:moveTo>
                  <a:lnTo>
                    <a:pt x="267845" y="245638"/>
                  </a:lnTo>
                  <a:cubicBezTo>
                    <a:pt x="280106" y="245638"/>
                    <a:pt x="290048" y="255577"/>
                    <a:pt x="290048" y="267841"/>
                  </a:cubicBezTo>
                  <a:lnTo>
                    <a:pt x="290048" y="278941"/>
                  </a:lnTo>
                  <a:cubicBezTo>
                    <a:pt x="290048" y="321860"/>
                    <a:pt x="255255" y="356652"/>
                    <a:pt x="212337" y="356652"/>
                  </a:cubicBezTo>
                  <a:cubicBezTo>
                    <a:pt x="169418" y="356652"/>
                    <a:pt x="134625" y="321860"/>
                    <a:pt x="134625" y="278941"/>
                  </a:cubicBezTo>
                  <a:lnTo>
                    <a:pt x="134625" y="267841"/>
                  </a:lnTo>
                  <a:cubicBezTo>
                    <a:pt x="134625" y="255577"/>
                    <a:pt x="144566" y="245638"/>
                    <a:pt x="156829" y="245638"/>
                  </a:cubicBezTo>
                  <a:close/>
                  <a:moveTo>
                    <a:pt x="123522" y="179030"/>
                  </a:moveTo>
                  <a:cubicBezTo>
                    <a:pt x="117392" y="179030"/>
                    <a:pt x="112421" y="183999"/>
                    <a:pt x="112421" y="190130"/>
                  </a:cubicBezTo>
                  <a:cubicBezTo>
                    <a:pt x="112421" y="196260"/>
                    <a:pt x="117391" y="201231"/>
                    <a:pt x="123522" y="201231"/>
                  </a:cubicBezTo>
                  <a:cubicBezTo>
                    <a:pt x="129654" y="201231"/>
                    <a:pt x="134624" y="196260"/>
                    <a:pt x="134623" y="190130"/>
                  </a:cubicBezTo>
                  <a:cubicBezTo>
                    <a:pt x="134623" y="183999"/>
                    <a:pt x="129653" y="179030"/>
                    <a:pt x="123522" y="179030"/>
                  </a:cubicBezTo>
                  <a:close/>
                  <a:moveTo>
                    <a:pt x="301148" y="179029"/>
                  </a:moveTo>
                  <a:cubicBezTo>
                    <a:pt x="295018" y="179029"/>
                    <a:pt x="290046" y="183999"/>
                    <a:pt x="290046" y="190130"/>
                  </a:cubicBezTo>
                  <a:cubicBezTo>
                    <a:pt x="290046" y="196260"/>
                    <a:pt x="295015" y="201231"/>
                    <a:pt x="301148" y="201231"/>
                  </a:cubicBezTo>
                  <a:cubicBezTo>
                    <a:pt x="307280" y="201231"/>
                    <a:pt x="312250" y="196260"/>
                    <a:pt x="312249" y="190130"/>
                  </a:cubicBezTo>
                  <a:cubicBezTo>
                    <a:pt x="312249" y="183999"/>
                    <a:pt x="307280" y="179029"/>
                    <a:pt x="301148" y="179029"/>
                  </a:cubicBezTo>
                  <a:close/>
                  <a:moveTo>
                    <a:pt x="301149" y="156826"/>
                  </a:moveTo>
                  <a:cubicBezTo>
                    <a:pt x="319542" y="156826"/>
                    <a:pt x="334454" y="171736"/>
                    <a:pt x="334454" y="190130"/>
                  </a:cubicBezTo>
                  <a:cubicBezTo>
                    <a:pt x="334454" y="208522"/>
                    <a:pt x="319542" y="223434"/>
                    <a:pt x="301149" y="223434"/>
                  </a:cubicBezTo>
                  <a:cubicBezTo>
                    <a:pt x="282757" y="223434"/>
                    <a:pt x="267845" y="208524"/>
                    <a:pt x="267845" y="190130"/>
                  </a:cubicBezTo>
                  <a:cubicBezTo>
                    <a:pt x="267845" y="171737"/>
                    <a:pt x="282757" y="156826"/>
                    <a:pt x="301149" y="156826"/>
                  </a:cubicBezTo>
                  <a:close/>
                  <a:moveTo>
                    <a:pt x="123525" y="156826"/>
                  </a:moveTo>
                  <a:cubicBezTo>
                    <a:pt x="141917" y="156826"/>
                    <a:pt x="156829" y="171736"/>
                    <a:pt x="156829" y="190130"/>
                  </a:cubicBezTo>
                  <a:cubicBezTo>
                    <a:pt x="156829" y="208522"/>
                    <a:pt x="141917" y="223435"/>
                    <a:pt x="123525" y="223435"/>
                  </a:cubicBezTo>
                  <a:cubicBezTo>
                    <a:pt x="105131" y="223435"/>
                    <a:pt x="90220" y="208524"/>
                    <a:pt x="90220" y="190130"/>
                  </a:cubicBezTo>
                  <a:cubicBezTo>
                    <a:pt x="90220" y="171737"/>
                    <a:pt x="105131" y="156826"/>
                    <a:pt x="123525" y="156826"/>
                  </a:cubicBezTo>
                  <a:close/>
                  <a:moveTo>
                    <a:pt x="454394" y="57124"/>
                  </a:moveTo>
                  <a:cubicBezTo>
                    <a:pt x="457281" y="56548"/>
                    <a:pt x="460280" y="57141"/>
                    <a:pt x="462730" y="58776"/>
                  </a:cubicBezTo>
                  <a:cubicBezTo>
                    <a:pt x="467827" y="62183"/>
                    <a:pt x="469198" y="69077"/>
                    <a:pt x="465794" y="74172"/>
                  </a:cubicBezTo>
                  <a:lnTo>
                    <a:pt x="460131" y="82664"/>
                  </a:lnTo>
                  <a:cubicBezTo>
                    <a:pt x="489574" y="77413"/>
                    <a:pt x="534147" y="77835"/>
                    <a:pt x="565142" y="116579"/>
                  </a:cubicBezTo>
                  <a:cubicBezTo>
                    <a:pt x="597615" y="157178"/>
                    <a:pt x="579152" y="233945"/>
                    <a:pt x="578354" y="237197"/>
                  </a:cubicBezTo>
                  <a:cubicBezTo>
                    <a:pt x="577130" y="242149"/>
                    <a:pt x="572686" y="245631"/>
                    <a:pt x="567585" y="245635"/>
                  </a:cubicBezTo>
                  <a:cubicBezTo>
                    <a:pt x="566691" y="245631"/>
                    <a:pt x="565801" y="245522"/>
                    <a:pt x="564930" y="245313"/>
                  </a:cubicBezTo>
                  <a:cubicBezTo>
                    <a:pt x="558978" y="243848"/>
                    <a:pt x="555340" y="237834"/>
                    <a:pt x="556805" y="231880"/>
                  </a:cubicBezTo>
                  <a:cubicBezTo>
                    <a:pt x="556972" y="231193"/>
                    <a:pt x="573434" y="162486"/>
                    <a:pt x="547813" y="130458"/>
                  </a:cubicBezTo>
                  <a:cubicBezTo>
                    <a:pt x="522566" y="98896"/>
                    <a:pt x="484255" y="100285"/>
                    <a:pt x="460253" y="105235"/>
                  </a:cubicBezTo>
                  <a:lnTo>
                    <a:pt x="473830" y="114283"/>
                  </a:lnTo>
                  <a:cubicBezTo>
                    <a:pt x="477130" y="116484"/>
                    <a:pt x="479006" y="120279"/>
                    <a:pt x="478750" y="124238"/>
                  </a:cubicBezTo>
                  <a:cubicBezTo>
                    <a:pt x="478495" y="128195"/>
                    <a:pt x="476146" y="131716"/>
                    <a:pt x="472588" y="133473"/>
                  </a:cubicBezTo>
                  <a:cubicBezTo>
                    <a:pt x="469032" y="135230"/>
                    <a:pt x="464808" y="134956"/>
                    <a:pt x="461508" y="132755"/>
                  </a:cubicBezTo>
                  <a:lnTo>
                    <a:pt x="428203" y="110552"/>
                  </a:lnTo>
                  <a:cubicBezTo>
                    <a:pt x="425755" y="108919"/>
                    <a:pt x="424054" y="106378"/>
                    <a:pt x="423476" y="103491"/>
                  </a:cubicBezTo>
                  <a:cubicBezTo>
                    <a:pt x="422900" y="100603"/>
                    <a:pt x="423493" y="97605"/>
                    <a:pt x="425128" y="95155"/>
                  </a:cubicBezTo>
                  <a:lnTo>
                    <a:pt x="447332" y="61851"/>
                  </a:lnTo>
                  <a:cubicBezTo>
                    <a:pt x="448966" y="59402"/>
                    <a:pt x="451507" y="57701"/>
                    <a:pt x="454394" y="57124"/>
                  </a:cubicBezTo>
                  <a:close/>
                  <a:moveTo>
                    <a:pt x="201303" y="22697"/>
                  </a:moveTo>
                  <a:cubicBezTo>
                    <a:pt x="162936" y="24812"/>
                    <a:pt x="125211" y="38581"/>
                    <a:pt x="93708" y="63695"/>
                  </a:cubicBezTo>
                  <a:cubicBezTo>
                    <a:pt x="30703" y="113921"/>
                    <a:pt x="6393" y="198523"/>
                    <a:pt x="33121" y="274536"/>
                  </a:cubicBezTo>
                  <a:cubicBezTo>
                    <a:pt x="59849" y="350549"/>
                    <a:pt x="131759" y="401317"/>
                    <a:pt x="212336" y="401058"/>
                  </a:cubicBezTo>
                  <a:cubicBezTo>
                    <a:pt x="226539" y="401022"/>
                    <a:pt x="240691" y="399376"/>
                    <a:pt x="254520" y="396151"/>
                  </a:cubicBezTo>
                  <a:cubicBezTo>
                    <a:pt x="274995" y="328178"/>
                    <a:pt x="328180" y="274991"/>
                    <a:pt x="396154" y="254518"/>
                  </a:cubicBezTo>
                  <a:cubicBezTo>
                    <a:pt x="414363" y="176028"/>
                    <a:pt x="380897" y="94612"/>
                    <a:pt x="312751" y="51616"/>
                  </a:cubicBezTo>
                  <a:cubicBezTo>
                    <a:pt x="278680" y="30118"/>
                    <a:pt x="239669" y="20581"/>
                    <a:pt x="201303" y="22697"/>
                  </a:cubicBezTo>
                  <a:close/>
                  <a:moveTo>
                    <a:pt x="179606" y="2444"/>
                  </a:moveTo>
                  <a:cubicBezTo>
                    <a:pt x="223101" y="-4216"/>
                    <a:pt x="268666" y="2654"/>
                    <a:pt x="309651" y="24070"/>
                  </a:cubicBezTo>
                  <a:cubicBezTo>
                    <a:pt x="391620" y="66904"/>
                    <a:pt x="436280" y="158003"/>
                    <a:pt x="419935" y="249034"/>
                  </a:cubicBezTo>
                  <a:cubicBezTo>
                    <a:pt x="432024" y="246837"/>
                    <a:pt x="444282" y="245701"/>
                    <a:pt x="456570" y="245638"/>
                  </a:cubicBezTo>
                  <a:cubicBezTo>
                    <a:pt x="545204" y="245592"/>
                    <a:pt x="624404" y="300990"/>
                    <a:pt x="654757" y="384266"/>
                  </a:cubicBezTo>
                  <a:cubicBezTo>
                    <a:pt x="685111" y="467540"/>
                    <a:pt x="660137" y="560908"/>
                    <a:pt x="592266" y="617911"/>
                  </a:cubicBezTo>
                  <a:cubicBezTo>
                    <a:pt x="524392" y="674914"/>
                    <a:pt x="428112" y="683379"/>
                    <a:pt x="351334" y="639091"/>
                  </a:cubicBezTo>
                  <a:cubicBezTo>
                    <a:pt x="274555" y="594803"/>
                    <a:pt x="233676" y="507225"/>
                    <a:pt x="249037" y="419932"/>
                  </a:cubicBezTo>
                  <a:cubicBezTo>
                    <a:pt x="158004" y="436276"/>
                    <a:pt x="66904" y="391616"/>
                    <a:pt x="24071" y="309646"/>
                  </a:cubicBezTo>
                  <a:cubicBezTo>
                    <a:pt x="-18763" y="227678"/>
                    <a:pt x="-3407" y="127388"/>
                    <a:pt x="61991" y="61990"/>
                  </a:cubicBezTo>
                  <a:cubicBezTo>
                    <a:pt x="94690" y="29291"/>
                    <a:pt x="136111" y="9103"/>
                    <a:pt x="179606" y="2444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DBEB6CB-2680-369C-066A-572F102F8ABA}"/>
                </a:ext>
              </a:extLst>
            </p:cNvPr>
            <p:cNvSpPr/>
            <p:nvPr/>
          </p:nvSpPr>
          <p:spPr>
            <a:xfrm>
              <a:off x="5617728" y="1399144"/>
              <a:ext cx="667513" cy="667511"/>
            </a:xfrm>
            <a:custGeom>
              <a:avLst/>
              <a:gdLst>
                <a:gd name="connsiteX0" fmla="*/ 213426 w 667513"/>
                <a:gd name="connsiteY0" fmla="*/ 623011 h 667511"/>
                <a:gd name="connsiteX1" fmla="*/ 244755 w 667513"/>
                <a:gd name="connsiteY1" fmla="*/ 645262 h 667511"/>
                <a:gd name="connsiteX2" fmla="*/ 356006 w 667513"/>
                <a:gd name="connsiteY2" fmla="*/ 645262 h 667511"/>
                <a:gd name="connsiteX3" fmla="*/ 387335 w 667513"/>
                <a:gd name="connsiteY3" fmla="*/ 623011 h 667511"/>
                <a:gd name="connsiteX4" fmla="*/ 278129 w 667513"/>
                <a:gd name="connsiteY4" fmla="*/ 578511 h 667511"/>
                <a:gd name="connsiteX5" fmla="*/ 267004 w 667513"/>
                <a:gd name="connsiteY5" fmla="*/ 589637 h 667511"/>
                <a:gd name="connsiteX6" fmla="*/ 278129 w 667513"/>
                <a:gd name="connsiteY6" fmla="*/ 600761 h 667511"/>
                <a:gd name="connsiteX7" fmla="*/ 322629 w 667513"/>
                <a:gd name="connsiteY7" fmla="*/ 600761 h 667511"/>
                <a:gd name="connsiteX8" fmla="*/ 333754 w 667513"/>
                <a:gd name="connsiteY8" fmla="*/ 589637 h 667511"/>
                <a:gd name="connsiteX9" fmla="*/ 322629 w 667513"/>
                <a:gd name="connsiteY9" fmla="*/ 578511 h 667511"/>
                <a:gd name="connsiteX10" fmla="*/ 155751 w 667513"/>
                <a:gd name="connsiteY10" fmla="*/ 578511 h 667511"/>
                <a:gd name="connsiteX11" fmla="*/ 144627 w 667513"/>
                <a:gd name="connsiteY11" fmla="*/ 589637 h 667511"/>
                <a:gd name="connsiteX12" fmla="*/ 155751 w 667513"/>
                <a:gd name="connsiteY12" fmla="*/ 600762 h 667511"/>
                <a:gd name="connsiteX13" fmla="*/ 246800 w 667513"/>
                <a:gd name="connsiteY13" fmla="*/ 600762 h 667511"/>
                <a:gd name="connsiteX14" fmla="*/ 246800 w 667513"/>
                <a:gd name="connsiteY14" fmla="*/ 578511 h 667511"/>
                <a:gd name="connsiteX15" fmla="*/ 353960 w 667513"/>
                <a:gd name="connsiteY15" fmla="*/ 578509 h 667511"/>
                <a:gd name="connsiteX16" fmla="*/ 353960 w 667513"/>
                <a:gd name="connsiteY16" fmla="*/ 600761 h 667511"/>
                <a:gd name="connsiteX17" fmla="*/ 435462 w 667513"/>
                <a:gd name="connsiteY17" fmla="*/ 600761 h 667511"/>
                <a:gd name="connsiteX18" fmla="*/ 435462 w 667513"/>
                <a:gd name="connsiteY18" fmla="*/ 578509 h 667511"/>
                <a:gd name="connsiteX19" fmla="*/ 244754 w 667513"/>
                <a:gd name="connsiteY19" fmla="*/ 534010 h 667511"/>
                <a:gd name="connsiteX20" fmla="*/ 213425 w 667513"/>
                <a:gd name="connsiteY20" fmla="*/ 556261 h 667511"/>
                <a:gd name="connsiteX21" fmla="*/ 387334 w 667513"/>
                <a:gd name="connsiteY21" fmla="*/ 556261 h 667511"/>
                <a:gd name="connsiteX22" fmla="*/ 356005 w 667513"/>
                <a:gd name="connsiteY22" fmla="*/ 534010 h 667511"/>
                <a:gd name="connsiteX23" fmla="*/ 300380 w 667513"/>
                <a:gd name="connsiteY23" fmla="*/ 400507 h 667511"/>
                <a:gd name="connsiteX24" fmla="*/ 270865 w 667513"/>
                <a:gd name="connsiteY24" fmla="*/ 416827 h 667511"/>
                <a:gd name="connsiteX25" fmla="*/ 243185 w 667513"/>
                <a:gd name="connsiteY25" fmla="*/ 439333 h 667511"/>
                <a:gd name="connsiteX26" fmla="*/ 300380 w 667513"/>
                <a:gd name="connsiteY26" fmla="*/ 467258 h 667511"/>
                <a:gd name="connsiteX27" fmla="*/ 357575 w 667513"/>
                <a:gd name="connsiteY27" fmla="*/ 439333 h 667511"/>
                <a:gd name="connsiteX28" fmla="*/ 329895 w 667513"/>
                <a:gd name="connsiteY28" fmla="*/ 416827 h 667511"/>
                <a:gd name="connsiteX29" fmla="*/ 300380 w 667513"/>
                <a:gd name="connsiteY29" fmla="*/ 400507 h 667511"/>
                <a:gd name="connsiteX30" fmla="*/ 33375 w 667513"/>
                <a:gd name="connsiteY30" fmla="*/ 278130 h 667511"/>
                <a:gd name="connsiteX31" fmla="*/ 22250 w 667513"/>
                <a:gd name="connsiteY31" fmla="*/ 289255 h 667511"/>
                <a:gd name="connsiteX32" fmla="*/ 22250 w 667513"/>
                <a:gd name="connsiteY32" fmla="*/ 333756 h 667511"/>
                <a:gd name="connsiteX33" fmla="*/ 33375 w 667513"/>
                <a:gd name="connsiteY33" fmla="*/ 344880 h 667511"/>
                <a:gd name="connsiteX34" fmla="*/ 33375 w 667513"/>
                <a:gd name="connsiteY34" fmla="*/ 344882 h 667511"/>
                <a:gd name="connsiteX35" fmla="*/ 46725 w 667513"/>
                <a:gd name="connsiteY35" fmla="*/ 344882 h 667511"/>
                <a:gd name="connsiteX36" fmla="*/ 44500 w 667513"/>
                <a:gd name="connsiteY36" fmla="*/ 311506 h 667511"/>
                <a:gd name="connsiteX37" fmla="*/ 48372 w 667513"/>
                <a:gd name="connsiteY37" fmla="*/ 278130 h 667511"/>
                <a:gd name="connsiteX38" fmla="*/ 552388 w 667513"/>
                <a:gd name="connsiteY38" fmla="*/ 278129 h 667511"/>
                <a:gd name="connsiteX39" fmla="*/ 556260 w 667513"/>
                <a:gd name="connsiteY39" fmla="*/ 311505 h 667511"/>
                <a:gd name="connsiteX40" fmla="*/ 554035 w 667513"/>
                <a:gd name="connsiteY40" fmla="*/ 344880 h 667511"/>
                <a:gd name="connsiteX41" fmla="*/ 567385 w 667513"/>
                <a:gd name="connsiteY41" fmla="*/ 344880 h 667511"/>
                <a:gd name="connsiteX42" fmla="*/ 578509 w 667513"/>
                <a:gd name="connsiteY42" fmla="*/ 333756 h 667511"/>
                <a:gd name="connsiteX43" fmla="*/ 578509 w 667513"/>
                <a:gd name="connsiteY43" fmla="*/ 289254 h 667511"/>
                <a:gd name="connsiteX44" fmla="*/ 567385 w 667513"/>
                <a:gd name="connsiteY44" fmla="*/ 278129 h 667511"/>
                <a:gd name="connsiteX45" fmla="*/ 198684 w 667513"/>
                <a:gd name="connsiteY45" fmla="*/ 272681 h 667511"/>
                <a:gd name="connsiteX46" fmla="*/ 209143 w 667513"/>
                <a:gd name="connsiteY46" fmla="*/ 276756 h 667511"/>
                <a:gd name="connsiteX47" fmla="*/ 210717 w 667513"/>
                <a:gd name="connsiteY47" fmla="*/ 287881 h 667511"/>
                <a:gd name="connsiteX48" fmla="*/ 201789 w 667513"/>
                <a:gd name="connsiteY48" fmla="*/ 294705 h 667511"/>
                <a:gd name="connsiteX49" fmla="*/ 152915 w 667513"/>
                <a:gd name="connsiteY49" fmla="*/ 308256 h 667511"/>
                <a:gd name="connsiteX50" fmla="*/ 151302 w 667513"/>
                <a:gd name="connsiteY50" fmla="*/ 309546 h 667511"/>
                <a:gd name="connsiteX51" fmla="*/ 136390 w 667513"/>
                <a:gd name="connsiteY51" fmla="*/ 306998 h 667511"/>
                <a:gd name="connsiteX52" fmla="*/ 137807 w 667513"/>
                <a:gd name="connsiteY52" fmla="*/ 291936 h 667511"/>
                <a:gd name="connsiteX53" fmla="*/ 154835 w 667513"/>
                <a:gd name="connsiteY53" fmla="*/ 282682 h 667511"/>
                <a:gd name="connsiteX54" fmla="*/ 198674 w 667513"/>
                <a:gd name="connsiteY54" fmla="*/ 272677 h 667511"/>
                <a:gd name="connsiteX55" fmla="*/ 198697 w 667513"/>
                <a:gd name="connsiteY55" fmla="*/ 272677 h 667511"/>
                <a:gd name="connsiteX56" fmla="*/ 198697 w 667513"/>
                <a:gd name="connsiteY56" fmla="*/ 272678 h 667511"/>
                <a:gd name="connsiteX57" fmla="*/ 198684 w 667513"/>
                <a:gd name="connsiteY57" fmla="*/ 272681 h 667511"/>
                <a:gd name="connsiteX58" fmla="*/ 300380 w 667513"/>
                <a:gd name="connsiteY58" fmla="*/ 244754 h 667511"/>
                <a:gd name="connsiteX59" fmla="*/ 111251 w 667513"/>
                <a:gd name="connsiteY59" fmla="*/ 311506 h 667511"/>
                <a:gd name="connsiteX60" fmla="*/ 166877 w 667513"/>
                <a:gd name="connsiteY60" fmla="*/ 389383 h 667511"/>
                <a:gd name="connsiteX61" fmla="*/ 223705 w 667513"/>
                <a:gd name="connsiteY61" fmla="*/ 369634 h 667511"/>
                <a:gd name="connsiteX62" fmla="*/ 300424 w 667513"/>
                <a:gd name="connsiteY62" fmla="*/ 333753 h 667511"/>
                <a:gd name="connsiteX63" fmla="*/ 377144 w 667513"/>
                <a:gd name="connsiteY63" fmla="*/ 369634 h 667511"/>
                <a:gd name="connsiteX64" fmla="*/ 433883 w 667513"/>
                <a:gd name="connsiteY64" fmla="*/ 389383 h 667511"/>
                <a:gd name="connsiteX65" fmla="*/ 489510 w 667513"/>
                <a:gd name="connsiteY65" fmla="*/ 311506 h 667511"/>
                <a:gd name="connsiteX66" fmla="*/ 300380 w 667513"/>
                <a:gd name="connsiteY66" fmla="*/ 244754 h 667511"/>
                <a:gd name="connsiteX67" fmla="*/ 300380 w 667513"/>
                <a:gd name="connsiteY67" fmla="*/ 222503 h 667511"/>
                <a:gd name="connsiteX68" fmla="*/ 511759 w 667513"/>
                <a:gd name="connsiteY68" fmla="*/ 311506 h 667511"/>
                <a:gd name="connsiteX69" fmla="*/ 433883 w 667513"/>
                <a:gd name="connsiteY69" fmla="*/ 411633 h 667511"/>
                <a:gd name="connsiteX70" fmla="*/ 361357 w 667513"/>
                <a:gd name="connsiteY70" fmla="*/ 385367 h 667511"/>
                <a:gd name="connsiteX71" fmla="*/ 300380 w 667513"/>
                <a:gd name="connsiteY71" fmla="*/ 356005 h 667511"/>
                <a:gd name="connsiteX72" fmla="*/ 239403 w 667513"/>
                <a:gd name="connsiteY72" fmla="*/ 385367 h 667511"/>
                <a:gd name="connsiteX73" fmla="*/ 166877 w 667513"/>
                <a:gd name="connsiteY73" fmla="*/ 411633 h 667511"/>
                <a:gd name="connsiteX74" fmla="*/ 89002 w 667513"/>
                <a:gd name="connsiteY74" fmla="*/ 311506 h 667511"/>
                <a:gd name="connsiteX75" fmla="*/ 300380 w 667513"/>
                <a:gd name="connsiteY75" fmla="*/ 222503 h 667511"/>
                <a:gd name="connsiteX76" fmla="*/ 300380 w 667513"/>
                <a:gd name="connsiteY76" fmla="*/ 200253 h 667511"/>
                <a:gd name="connsiteX77" fmla="*/ 66751 w 667513"/>
                <a:gd name="connsiteY77" fmla="*/ 311505 h 667511"/>
                <a:gd name="connsiteX78" fmla="*/ 166878 w 667513"/>
                <a:gd name="connsiteY78" fmla="*/ 433882 h 667511"/>
                <a:gd name="connsiteX79" fmla="*/ 255134 w 667513"/>
                <a:gd name="connsiteY79" fmla="*/ 401097 h 667511"/>
                <a:gd name="connsiteX80" fmla="*/ 300380 w 667513"/>
                <a:gd name="connsiteY80" fmla="*/ 378256 h 667511"/>
                <a:gd name="connsiteX81" fmla="*/ 345626 w 667513"/>
                <a:gd name="connsiteY81" fmla="*/ 401097 h 667511"/>
                <a:gd name="connsiteX82" fmla="*/ 433882 w 667513"/>
                <a:gd name="connsiteY82" fmla="*/ 433882 h 667511"/>
                <a:gd name="connsiteX83" fmla="*/ 534009 w 667513"/>
                <a:gd name="connsiteY83" fmla="*/ 311505 h 667511"/>
                <a:gd name="connsiteX84" fmla="*/ 300380 w 667513"/>
                <a:gd name="connsiteY84" fmla="*/ 200253 h 667511"/>
                <a:gd name="connsiteX85" fmla="*/ 623011 w 667513"/>
                <a:gd name="connsiteY85" fmla="*/ 22248 h 667511"/>
                <a:gd name="connsiteX86" fmla="*/ 600760 w 667513"/>
                <a:gd name="connsiteY86" fmla="*/ 44498 h 667511"/>
                <a:gd name="connsiteX87" fmla="*/ 600760 w 667513"/>
                <a:gd name="connsiteY87" fmla="*/ 445006 h 667511"/>
                <a:gd name="connsiteX88" fmla="*/ 478383 w 667513"/>
                <a:gd name="connsiteY88" fmla="*/ 567384 h 667511"/>
                <a:gd name="connsiteX89" fmla="*/ 456132 w 667513"/>
                <a:gd name="connsiteY89" fmla="*/ 589635 h 667511"/>
                <a:gd name="connsiteX90" fmla="*/ 478383 w 667513"/>
                <a:gd name="connsiteY90" fmla="*/ 611886 h 667511"/>
                <a:gd name="connsiteX91" fmla="*/ 645261 w 667513"/>
                <a:gd name="connsiteY91" fmla="*/ 445007 h 667511"/>
                <a:gd name="connsiteX92" fmla="*/ 645262 w 667513"/>
                <a:gd name="connsiteY92" fmla="*/ 445007 h 667511"/>
                <a:gd name="connsiteX93" fmla="*/ 645262 w 667513"/>
                <a:gd name="connsiteY93" fmla="*/ 44498 h 667511"/>
                <a:gd name="connsiteX94" fmla="*/ 623011 w 667513"/>
                <a:gd name="connsiteY94" fmla="*/ 22248 h 667511"/>
                <a:gd name="connsiteX95" fmla="*/ 623011 w 667513"/>
                <a:gd name="connsiteY95" fmla="*/ 0 h 667511"/>
                <a:gd name="connsiteX96" fmla="*/ 667513 w 667513"/>
                <a:gd name="connsiteY96" fmla="*/ 44499 h 667511"/>
                <a:gd name="connsiteX97" fmla="*/ 667513 w 667513"/>
                <a:gd name="connsiteY97" fmla="*/ 445006 h 667511"/>
                <a:gd name="connsiteX98" fmla="*/ 478384 w 667513"/>
                <a:gd name="connsiteY98" fmla="*/ 634136 h 667511"/>
                <a:gd name="connsiteX99" fmla="*/ 449269 w 667513"/>
                <a:gd name="connsiteY99" fmla="*/ 623011 h 667511"/>
                <a:gd name="connsiteX100" fmla="*/ 410519 w 667513"/>
                <a:gd name="connsiteY100" fmla="*/ 623011 h 667511"/>
                <a:gd name="connsiteX101" fmla="*/ 356006 w 667513"/>
                <a:gd name="connsiteY101" fmla="*/ 667511 h 667511"/>
                <a:gd name="connsiteX102" fmla="*/ 244755 w 667513"/>
                <a:gd name="connsiteY102" fmla="*/ 667511 h 667511"/>
                <a:gd name="connsiteX103" fmla="*/ 190242 w 667513"/>
                <a:gd name="connsiteY103" fmla="*/ 623011 h 667511"/>
                <a:gd name="connsiteX104" fmla="*/ 155754 w 667513"/>
                <a:gd name="connsiteY104" fmla="*/ 623011 h 667511"/>
                <a:gd name="connsiteX105" fmla="*/ 122378 w 667513"/>
                <a:gd name="connsiteY105" fmla="*/ 589635 h 667511"/>
                <a:gd name="connsiteX106" fmla="*/ 155754 w 667513"/>
                <a:gd name="connsiteY106" fmla="*/ 556260 h 667511"/>
                <a:gd name="connsiteX107" fmla="*/ 190242 w 667513"/>
                <a:gd name="connsiteY107" fmla="*/ 556260 h 667511"/>
                <a:gd name="connsiteX108" fmla="*/ 244755 w 667513"/>
                <a:gd name="connsiteY108" fmla="*/ 511758 h 667511"/>
                <a:gd name="connsiteX109" fmla="*/ 356006 w 667513"/>
                <a:gd name="connsiteY109" fmla="*/ 511758 h 667511"/>
                <a:gd name="connsiteX110" fmla="*/ 410519 w 667513"/>
                <a:gd name="connsiteY110" fmla="*/ 556260 h 667511"/>
                <a:gd name="connsiteX111" fmla="*/ 449257 w 667513"/>
                <a:gd name="connsiteY111" fmla="*/ 556260 h 667511"/>
                <a:gd name="connsiteX112" fmla="*/ 478383 w 667513"/>
                <a:gd name="connsiteY112" fmla="*/ 545134 h 667511"/>
                <a:gd name="connsiteX113" fmla="*/ 578509 w 667513"/>
                <a:gd name="connsiteY113" fmla="*/ 445007 h 667511"/>
                <a:gd name="connsiteX114" fmla="*/ 578509 w 667513"/>
                <a:gd name="connsiteY114" fmla="*/ 365085 h 667511"/>
                <a:gd name="connsiteX115" fmla="*/ 567385 w 667513"/>
                <a:gd name="connsiteY115" fmla="*/ 367131 h 667511"/>
                <a:gd name="connsiteX116" fmla="*/ 549585 w 667513"/>
                <a:gd name="connsiteY116" fmla="*/ 367131 h 667511"/>
                <a:gd name="connsiteX117" fmla="*/ 433882 w 667513"/>
                <a:gd name="connsiteY117" fmla="*/ 456134 h 667511"/>
                <a:gd name="connsiteX118" fmla="*/ 379992 w 667513"/>
                <a:gd name="connsiteY118" fmla="*/ 449002 h 667511"/>
                <a:gd name="connsiteX119" fmla="*/ 300380 w 667513"/>
                <a:gd name="connsiteY119" fmla="*/ 489509 h 667511"/>
                <a:gd name="connsiteX120" fmla="*/ 220767 w 667513"/>
                <a:gd name="connsiteY120" fmla="*/ 449002 h 667511"/>
                <a:gd name="connsiteX121" fmla="*/ 166878 w 667513"/>
                <a:gd name="connsiteY121" fmla="*/ 456134 h 667511"/>
                <a:gd name="connsiteX122" fmla="*/ 51175 w 667513"/>
                <a:gd name="connsiteY122" fmla="*/ 367131 h 667511"/>
                <a:gd name="connsiteX123" fmla="*/ 33375 w 667513"/>
                <a:gd name="connsiteY123" fmla="*/ 367131 h 667511"/>
                <a:gd name="connsiteX124" fmla="*/ 0 w 667513"/>
                <a:gd name="connsiteY124" fmla="*/ 333755 h 667511"/>
                <a:gd name="connsiteX125" fmla="*/ 0 w 667513"/>
                <a:gd name="connsiteY125" fmla="*/ 289255 h 667511"/>
                <a:gd name="connsiteX126" fmla="*/ 33375 w 667513"/>
                <a:gd name="connsiteY126" fmla="*/ 255880 h 667511"/>
                <a:gd name="connsiteX127" fmla="*/ 56159 w 667513"/>
                <a:gd name="connsiteY127" fmla="*/ 255880 h 667511"/>
                <a:gd name="connsiteX128" fmla="*/ 300381 w 667513"/>
                <a:gd name="connsiteY128" fmla="*/ 178002 h 667511"/>
                <a:gd name="connsiteX129" fmla="*/ 544602 w 667513"/>
                <a:gd name="connsiteY129" fmla="*/ 255878 h 667511"/>
                <a:gd name="connsiteX130" fmla="*/ 567386 w 667513"/>
                <a:gd name="connsiteY130" fmla="*/ 255878 h 667511"/>
                <a:gd name="connsiteX131" fmla="*/ 578511 w 667513"/>
                <a:gd name="connsiteY131" fmla="*/ 257925 h 667511"/>
                <a:gd name="connsiteX132" fmla="*/ 578511 w 667513"/>
                <a:gd name="connsiteY132" fmla="*/ 44500 h 667511"/>
                <a:gd name="connsiteX133" fmla="*/ 623011 w 667513"/>
                <a:gd name="connsiteY133" fmla="*/ 0 h 667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667513" h="667511">
                  <a:moveTo>
                    <a:pt x="213426" y="623011"/>
                  </a:moveTo>
                  <a:cubicBezTo>
                    <a:pt x="218123" y="636298"/>
                    <a:pt x="230661" y="645203"/>
                    <a:pt x="244755" y="645262"/>
                  </a:cubicBezTo>
                  <a:lnTo>
                    <a:pt x="356006" y="645262"/>
                  </a:lnTo>
                  <a:cubicBezTo>
                    <a:pt x="370100" y="645204"/>
                    <a:pt x="382636" y="636300"/>
                    <a:pt x="387335" y="623011"/>
                  </a:cubicBezTo>
                  <a:close/>
                  <a:moveTo>
                    <a:pt x="278129" y="578511"/>
                  </a:moveTo>
                  <a:cubicBezTo>
                    <a:pt x="271985" y="578511"/>
                    <a:pt x="267004" y="583491"/>
                    <a:pt x="267004" y="589637"/>
                  </a:cubicBezTo>
                  <a:cubicBezTo>
                    <a:pt x="267004" y="595781"/>
                    <a:pt x="271986" y="600761"/>
                    <a:pt x="278129" y="600761"/>
                  </a:cubicBezTo>
                  <a:lnTo>
                    <a:pt x="322629" y="600761"/>
                  </a:lnTo>
                  <a:cubicBezTo>
                    <a:pt x="328774" y="600761"/>
                    <a:pt x="333754" y="595781"/>
                    <a:pt x="333754" y="589637"/>
                  </a:cubicBezTo>
                  <a:cubicBezTo>
                    <a:pt x="333754" y="583491"/>
                    <a:pt x="328774" y="578511"/>
                    <a:pt x="322629" y="578511"/>
                  </a:cubicBezTo>
                  <a:close/>
                  <a:moveTo>
                    <a:pt x="155751" y="578511"/>
                  </a:moveTo>
                  <a:cubicBezTo>
                    <a:pt x="149608" y="578511"/>
                    <a:pt x="144627" y="583491"/>
                    <a:pt x="144627" y="589637"/>
                  </a:cubicBezTo>
                  <a:cubicBezTo>
                    <a:pt x="144627" y="595781"/>
                    <a:pt x="149608" y="600761"/>
                    <a:pt x="155751" y="600762"/>
                  </a:cubicBezTo>
                  <a:lnTo>
                    <a:pt x="246800" y="600762"/>
                  </a:lnTo>
                  <a:cubicBezTo>
                    <a:pt x="244070" y="593595"/>
                    <a:pt x="244070" y="585677"/>
                    <a:pt x="246800" y="578511"/>
                  </a:cubicBezTo>
                  <a:close/>
                  <a:moveTo>
                    <a:pt x="353960" y="578509"/>
                  </a:moveTo>
                  <a:cubicBezTo>
                    <a:pt x="356688" y="585677"/>
                    <a:pt x="356688" y="593595"/>
                    <a:pt x="353960" y="600761"/>
                  </a:cubicBezTo>
                  <a:lnTo>
                    <a:pt x="435462" y="600761"/>
                  </a:lnTo>
                  <a:cubicBezTo>
                    <a:pt x="433356" y="593493"/>
                    <a:pt x="433356" y="585776"/>
                    <a:pt x="435462" y="578509"/>
                  </a:cubicBezTo>
                  <a:close/>
                  <a:moveTo>
                    <a:pt x="244754" y="534010"/>
                  </a:moveTo>
                  <a:cubicBezTo>
                    <a:pt x="230660" y="534068"/>
                    <a:pt x="218123" y="542972"/>
                    <a:pt x="213425" y="556261"/>
                  </a:cubicBezTo>
                  <a:lnTo>
                    <a:pt x="387334" y="556261"/>
                  </a:lnTo>
                  <a:cubicBezTo>
                    <a:pt x="382636" y="542972"/>
                    <a:pt x="370098" y="534068"/>
                    <a:pt x="356005" y="534010"/>
                  </a:cubicBezTo>
                  <a:close/>
                  <a:moveTo>
                    <a:pt x="300380" y="400507"/>
                  </a:moveTo>
                  <a:cubicBezTo>
                    <a:pt x="287185" y="400507"/>
                    <a:pt x="281044" y="406647"/>
                    <a:pt x="270865" y="416827"/>
                  </a:cubicBezTo>
                  <a:cubicBezTo>
                    <a:pt x="262712" y="425562"/>
                    <a:pt x="253399" y="433134"/>
                    <a:pt x="243185" y="439333"/>
                  </a:cubicBezTo>
                  <a:cubicBezTo>
                    <a:pt x="257671" y="451893"/>
                    <a:pt x="279631" y="467258"/>
                    <a:pt x="300380" y="467258"/>
                  </a:cubicBezTo>
                  <a:cubicBezTo>
                    <a:pt x="321129" y="467258"/>
                    <a:pt x="343089" y="451893"/>
                    <a:pt x="357575" y="439333"/>
                  </a:cubicBezTo>
                  <a:cubicBezTo>
                    <a:pt x="347361" y="433134"/>
                    <a:pt x="338047" y="425562"/>
                    <a:pt x="329895" y="416827"/>
                  </a:cubicBezTo>
                  <a:cubicBezTo>
                    <a:pt x="319716" y="406647"/>
                    <a:pt x="313575" y="400507"/>
                    <a:pt x="300380" y="400507"/>
                  </a:cubicBezTo>
                  <a:close/>
                  <a:moveTo>
                    <a:pt x="33375" y="278130"/>
                  </a:moveTo>
                  <a:cubicBezTo>
                    <a:pt x="27232" y="278130"/>
                    <a:pt x="22250" y="283111"/>
                    <a:pt x="22250" y="289255"/>
                  </a:cubicBezTo>
                  <a:lnTo>
                    <a:pt x="22250" y="333756"/>
                  </a:lnTo>
                  <a:cubicBezTo>
                    <a:pt x="22250" y="339899"/>
                    <a:pt x="27231" y="344880"/>
                    <a:pt x="33375" y="344880"/>
                  </a:cubicBezTo>
                  <a:lnTo>
                    <a:pt x="33375" y="344882"/>
                  </a:lnTo>
                  <a:lnTo>
                    <a:pt x="46725" y="344882"/>
                  </a:lnTo>
                  <a:cubicBezTo>
                    <a:pt x="45220" y="333821"/>
                    <a:pt x="44476" y="322669"/>
                    <a:pt x="44500" y="311506"/>
                  </a:cubicBezTo>
                  <a:cubicBezTo>
                    <a:pt x="44470" y="300266"/>
                    <a:pt x="45770" y="289063"/>
                    <a:pt x="48372" y="278130"/>
                  </a:cubicBezTo>
                  <a:close/>
                  <a:moveTo>
                    <a:pt x="552388" y="278129"/>
                  </a:moveTo>
                  <a:cubicBezTo>
                    <a:pt x="554990" y="289062"/>
                    <a:pt x="556290" y="300265"/>
                    <a:pt x="556260" y="311505"/>
                  </a:cubicBezTo>
                  <a:cubicBezTo>
                    <a:pt x="556283" y="322667"/>
                    <a:pt x="555539" y="333819"/>
                    <a:pt x="554035" y="344880"/>
                  </a:cubicBezTo>
                  <a:lnTo>
                    <a:pt x="567385" y="344880"/>
                  </a:lnTo>
                  <a:cubicBezTo>
                    <a:pt x="573529" y="344880"/>
                    <a:pt x="578509" y="339900"/>
                    <a:pt x="578509" y="333756"/>
                  </a:cubicBezTo>
                  <a:lnTo>
                    <a:pt x="578509" y="289254"/>
                  </a:lnTo>
                  <a:cubicBezTo>
                    <a:pt x="578509" y="283111"/>
                    <a:pt x="573529" y="278129"/>
                    <a:pt x="567385" y="278129"/>
                  </a:cubicBezTo>
                  <a:close/>
                  <a:moveTo>
                    <a:pt x="198684" y="272681"/>
                  </a:moveTo>
                  <a:lnTo>
                    <a:pt x="209143" y="276756"/>
                  </a:lnTo>
                  <a:cubicBezTo>
                    <a:pt x="211640" y="279909"/>
                    <a:pt x="212241" y="284161"/>
                    <a:pt x="210717" y="287881"/>
                  </a:cubicBezTo>
                  <a:cubicBezTo>
                    <a:pt x="209193" y="291602"/>
                    <a:pt x="205780" y="294211"/>
                    <a:pt x="201789" y="294705"/>
                  </a:cubicBezTo>
                  <a:cubicBezTo>
                    <a:pt x="161615" y="300390"/>
                    <a:pt x="152993" y="308177"/>
                    <a:pt x="152915" y="308256"/>
                  </a:cubicBezTo>
                  <a:cubicBezTo>
                    <a:pt x="152413" y="308729"/>
                    <a:pt x="151873" y="309160"/>
                    <a:pt x="151302" y="309546"/>
                  </a:cubicBezTo>
                  <a:cubicBezTo>
                    <a:pt x="146430" y="312728"/>
                    <a:pt x="139930" y="311617"/>
                    <a:pt x="136390" y="306998"/>
                  </a:cubicBezTo>
                  <a:cubicBezTo>
                    <a:pt x="132851" y="302378"/>
                    <a:pt x="133468" y="295813"/>
                    <a:pt x="137807" y="291936"/>
                  </a:cubicBezTo>
                  <a:cubicBezTo>
                    <a:pt x="140405" y="289538"/>
                    <a:pt x="145384" y="286173"/>
                    <a:pt x="154835" y="282682"/>
                  </a:cubicBezTo>
                  <a:close/>
                  <a:moveTo>
                    <a:pt x="198674" y="272677"/>
                  </a:moveTo>
                  <a:lnTo>
                    <a:pt x="198697" y="272677"/>
                  </a:lnTo>
                  <a:lnTo>
                    <a:pt x="198697" y="272678"/>
                  </a:lnTo>
                  <a:lnTo>
                    <a:pt x="198684" y="272681"/>
                  </a:lnTo>
                  <a:close/>
                  <a:moveTo>
                    <a:pt x="300380" y="244754"/>
                  </a:moveTo>
                  <a:cubicBezTo>
                    <a:pt x="111251" y="244754"/>
                    <a:pt x="111251" y="283337"/>
                    <a:pt x="111251" y="311506"/>
                  </a:cubicBezTo>
                  <a:cubicBezTo>
                    <a:pt x="111251" y="389383"/>
                    <a:pt x="147431" y="389383"/>
                    <a:pt x="166877" y="389383"/>
                  </a:cubicBezTo>
                  <a:cubicBezTo>
                    <a:pt x="203913" y="389383"/>
                    <a:pt x="211768" y="381517"/>
                    <a:pt x="223705" y="369634"/>
                  </a:cubicBezTo>
                  <a:cubicBezTo>
                    <a:pt x="242697" y="346895"/>
                    <a:pt x="270797" y="333753"/>
                    <a:pt x="300424" y="333753"/>
                  </a:cubicBezTo>
                  <a:cubicBezTo>
                    <a:pt x="330052" y="333753"/>
                    <a:pt x="358151" y="346895"/>
                    <a:pt x="377144" y="369634"/>
                  </a:cubicBezTo>
                  <a:cubicBezTo>
                    <a:pt x="388992" y="381517"/>
                    <a:pt x="396847" y="389383"/>
                    <a:pt x="433883" y="389383"/>
                  </a:cubicBezTo>
                  <a:cubicBezTo>
                    <a:pt x="453330" y="389383"/>
                    <a:pt x="489510" y="389383"/>
                    <a:pt x="489510" y="311506"/>
                  </a:cubicBezTo>
                  <a:cubicBezTo>
                    <a:pt x="489510" y="283337"/>
                    <a:pt x="489510" y="244754"/>
                    <a:pt x="300380" y="244754"/>
                  </a:cubicBezTo>
                  <a:close/>
                  <a:moveTo>
                    <a:pt x="300380" y="222503"/>
                  </a:moveTo>
                  <a:cubicBezTo>
                    <a:pt x="495594" y="222503"/>
                    <a:pt x="511759" y="264601"/>
                    <a:pt x="511759" y="311506"/>
                  </a:cubicBezTo>
                  <a:cubicBezTo>
                    <a:pt x="511759" y="411633"/>
                    <a:pt x="453141" y="411633"/>
                    <a:pt x="433883" y="411633"/>
                  </a:cubicBezTo>
                  <a:cubicBezTo>
                    <a:pt x="387635" y="411633"/>
                    <a:pt x="374918" y="398872"/>
                    <a:pt x="361357" y="385367"/>
                  </a:cubicBezTo>
                  <a:cubicBezTo>
                    <a:pt x="346557" y="366812"/>
                    <a:pt x="324114" y="356005"/>
                    <a:pt x="300380" y="356005"/>
                  </a:cubicBezTo>
                  <a:cubicBezTo>
                    <a:pt x="276645" y="356005"/>
                    <a:pt x="254203" y="366812"/>
                    <a:pt x="239403" y="385367"/>
                  </a:cubicBezTo>
                  <a:cubicBezTo>
                    <a:pt x="225841" y="398872"/>
                    <a:pt x="213125" y="411633"/>
                    <a:pt x="166877" y="411633"/>
                  </a:cubicBezTo>
                  <a:cubicBezTo>
                    <a:pt x="147620" y="411633"/>
                    <a:pt x="89002" y="411633"/>
                    <a:pt x="89002" y="311506"/>
                  </a:cubicBezTo>
                  <a:cubicBezTo>
                    <a:pt x="89002" y="264601"/>
                    <a:pt x="105167" y="222503"/>
                    <a:pt x="300380" y="222503"/>
                  </a:cubicBezTo>
                  <a:close/>
                  <a:moveTo>
                    <a:pt x="300380" y="200253"/>
                  </a:moveTo>
                  <a:cubicBezTo>
                    <a:pt x="105834" y="200253"/>
                    <a:pt x="66751" y="242817"/>
                    <a:pt x="66751" y="311505"/>
                  </a:cubicBezTo>
                  <a:cubicBezTo>
                    <a:pt x="66751" y="367332"/>
                    <a:pt x="84128" y="433882"/>
                    <a:pt x="166878" y="433882"/>
                  </a:cubicBezTo>
                  <a:cubicBezTo>
                    <a:pt x="222348" y="433882"/>
                    <a:pt x="239759" y="416461"/>
                    <a:pt x="255134" y="401097"/>
                  </a:cubicBezTo>
                  <a:cubicBezTo>
                    <a:pt x="266046" y="387104"/>
                    <a:pt x="282643" y="378726"/>
                    <a:pt x="300380" y="378256"/>
                  </a:cubicBezTo>
                  <a:cubicBezTo>
                    <a:pt x="318117" y="378726"/>
                    <a:pt x="334714" y="387104"/>
                    <a:pt x="345626" y="401097"/>
                  </a:cubicBezTo>
                  <a:cubicBezTo>
                    <a:pt x="361001" y="416461"/>
                    <a:pt x="378412" y="433882"/>
                    <a:pt x="433882" y="433882"/>
                  </a:cubicBezTo>
                  <a:cubicBezTo>
                    <a:pt x="516632" y="433882"/>
                    <a:pt x="534009" y="367332"/>
                    <a:pt x="534009" y="311505"/>
                  </a:cubicBezTo>
                  <a:cubicBezTo>
                    <a:pt x="534009" y="242819"/>
                    <a:pt x="494926" y="200253"/>
                    <a:pt x="300380" y="200253"/>
                  </a:cubicBezTo>
                  <a:close/>
                  <a:moveTo>
                    <a:pt x="623011" y="22248"/>
                  </a:moveTo>
                  <a:cubicBezTo>
                    <a:pt x="610722" y="22248"/>
                    <a:pt x="600760" y="32209"/>
                    <a:pt x="600760" y="44498"/>
                  </a:cubicBezTo>
                  <a:lnTo>
                    <a:pt x="600760" y="445006"/>
                  </a:lnTo>
                  <a:cubicBezTo>
                    <a:pt x="600681" y="512560"/>
                    <a:pt x="545937" y="567305"/>
                    <a:pt x="478383" y="567384"/>
                  </a:cubicBezTo>
                  <a:cubicBezTo>
                    <a:pt x="466094" y="567384"/>
                    <a:pt x="456132" y="577346"/>
                    <a:pt x="456132" y="589635"/>
                  </a:cubicBezTo>
                  <a:cubicBezTo>
                    <a:pt x="456132" y="601924"/>
                    <a:pt x="466094" y="611886"/>
                    <a:pt x="478383" y="611886"/>
                  </a:cubicBezTo>
                  <a:cubicBezTo>
                    <a:pt x="570503" y="611782"/>
                    <a:pt x="645156" y="537128"/>
                    <a:pt x="645261" y="445007"/>
                  </a:cubicBezTo>
                  <a:lnTo>
                    <a:pt x="645262" y="445007"/>
                  </a:lnTo>
                  <a:lnTo>
                    <a:pt x="645262" y="44498"/>
                  </a:lnTo>
                  <a:cubicBezTo>
                    <a:pt x="645262" y="32209"/>
                    <a:pt x="635300" y="22248"/>
                    <a:pt x="623011" y="22248"/>
                  </a:cubicBezTo>
                  <a:close/>
                  <a:moveTo>
                    <a:pt x="623011" y="0"/>
                  </a:moveTo>
                  <a:cubicBezTo>
                    <a:pt x="647588" y="0"/>
                    <a:pt x="667511" y="19922"/>
                    <a:pt x="667513" y="44499"/>
                  </a:cubicBezTo>
                  <a:lnTo>
                    <a:pt x="667513" y="445006"/>
                  </a:lnTo>
                  <a:cubicBezTo>
                    <a:pt x="667395" y="549411"/>
                    <a:pt x="582788" y="634020"/>
                    <a:pt x="478384" y="634136"/>
                  </a:cubicBezTo>
                  <a:cubicBezTo>
                    <a:pt x="467649" y="634093"/>
                    <a:pt x="457297" y="630136"/>
                    <a:pt x="449269" y="623011"/>
                  </a:cubicBezTo>
                  <a:lnTo>
                    <a:pt x="410519" y="623011"/>
                  </a:lnTo>
                  <a:cubicBezTo>
                    <a:pt x="405197" y="648893"/>
                    <a:pt x="382430" y="667477"/>
                    <a:pt x="356006" y="667511"/>
                  </a:cubicBezTo>
                  <a:lnTo>
                    <a:pt x="244755" y="667511"/>
                  </a:lnTo>
                  <a:cubicBezTo>
                    <a:pt x="218332" y="667478"/>
                    <a:pt x="195565" y="648893"/>
                    <a:pt x="190242" y="623011"/>
                  </a:cubicBezTo>
                  <a:lnTo>
                    <a:pt x="155754" y="623011"/>
                  </a:lnTo>
                  <a:cubicBezTo>
                    <a:pt x="137322" y="623011"/>
                    <a:pt x="122378" y="608067"/>
                    <a:pt x="122378" y="589635"/>
                  </a:cubicBezTo>
                  <a:cubicBezTo>
                    <a:pt x="122378" y="571202"/>
                    <a:pt x="137322" y="556260"/>
                    <a:pt x="155754" y="556260"/>
                  </a:cubicBezTo>
                  <a:lnTo>
                    <a:pt x="190242" y="556260"/>
                  </a:lnTo>
                  <a:cubicBezTo>
                    <a:pt x="195564" y="530377"/>
                    <a:pt x="218331" y="511792"/>
                    <a:pt x="244755" y="511758"/>
                  </a:cubicBezTo>
                  <a:lnTo>
                    <a:pt x="356006" y="511758"/>
                  </a:lnTo>
                  <a:cubicBezTo>
                    <a:pt x="382429" y="511791"/>
                    <a:pt x="405196" y="530377"/>
                    <a:pt x="410519" y="556260"/>
                  </a:cubicBezTo>
                  <a:lnTo>
                    <a:pt x="449257" y="556260"/>
                  </a:lnTo>
                  <a:cubicBezTo>
                    <a:pt x="457288" y="549130"/>
                    <a:pt x="467644" y="545175"/>
                    <a:pt x="478383" y="545134"/>
                  </a:cubicBezTo>
                  <a:cubicBezTo>
                    <a:pt x="533653" y="545066"/>
                    <a:pt x="578442" y="500278"/>
                    <a:pt x="578509" y="445007"/>
                  </a:cubicBezTo>
                  <a:lnTo>
                    <a:pt x="578509" y="365085"/>
                  </a:lnTo>
                  <a:cubicBezTo>
                    <a:pt x="574948" y="366402"/>
                    <a:pt x="571184" y="367095"/>
                    <a:pt x="567385" y="367131"/>
                  </a:cubicBezTo>
                  <a:lnTo>
                    <a:pt x="549585" y="367131"/>
                  </a:lnTo>
                  <a:cubicBezTo>
                    <a:pt x="534476" y="424282"/>
                    <a:pt x="494226" y="456134"/>
                    <a:pt x="433882" y="456134"/>
                  </a:cubicBezTo>
                  <a:cubicBezTo>
                    <a:pt x="415663" y="456492"/>
                    <a:pt x="397492" y="454089"/>
                    <a:pt x="379992" y="449002"/>
                  </a:cubicBezTo>
                  <a:cubicBezTo>
                    <a:pt x="362191" y="466013"/>
                    <a:pt x="331909" y="489509"/>
                    <a:pt x="300380" y="489509"/>
                  </a:cubicBezTo>
                  <a:cubicBezTo>
                    <a:pt x="268850" y="489509"/>
                    <a:pt x="238567" y="466011"/>
                    <a:pt x="220767" y="449002"/>
                  </a:cubicBezTo>
                  <a:cubicBezTo>
                    <a:pt x="203267" y="454089"/>
                    <a:pt x="185098" y="456492"/>
                    <a:pt x="166878" y="456134"/>
                  </a:cubicBezTo>
                  <a:cubicBezTo>
                    <a:pt x="106502" y="456134"/>
                    <a:pt x="66250" y="424282"/>
                    <a:pt x="51175" y="367131"/>
                  </a:cubicBezTo>
                  <a:lnTo>
                    <a:pt x="33375" y="367131"/>
                  </a:lnTo>
                  <a:cubicBezTo>
                    <a:pt x="14943" y="367131"/>
                    <a:pt x="0" y="352189"/>
                    <a:pt x="0" y="333755"/>
                  </a:cubicBezTo>
                  <a:lnTo>
                    <a:pt x="0" y="289255"/>
                  </a:lnTo>
                  <a:cubicBezTo>
                    <a:pt x="0" y="270823"/>
                    <a:pt x="14943" y="255880"/>
                    <a:pt x="33375" y="255880"/>
                  </a:cubicBezTo>
                  <a:lnTo>
                    <a:pt x="56159" y="255880"/>
                  </a:lnTo>
                  <a:cubicBezTo>
                    <a:pt x="86943" y="192755"/>
                    <a:pt x="177058" y="178002"/>
                    <a:pt x="300381" y="178002"/>
                  </a:cubicBezTo>
                  <a:cubicBezTo>
                    <a:pt x="423704" y="178002"/>
                    <a:pt x="513818" y="192754"/>
                    <a:pt x="544602" y="255878"/>
                  </a:cubicBezTo>
                  <a:lnTo>
                    <a:pt x="567386" y="255878"/>
                  </a:lnTo>
                  <a:cubicBezTo>
                    <a:pt x="571184" y="255915"/>
                    <a:pt x="574948" y="256607"/>
                    <a:pt x="578511" y="257925"/>
                  </a:cubicBezTo>
                  <a:lnTo>
                    <a:pt x="578511" y="44500"/>
                  </a:lnTo>
                  <a:cubicBezTo>
                    <a:pt x="578511" y="19922"/>
                    <a:pt x="598434" y="0"/>
                    <a:pt x="623011" y="0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83468DE-2AFD-B4FD-13E4-C90D653F35AB}"/>
                </a:ext>
              </a:extLst>
            </p:cNvPr>
            <p:cNvSpPr/>
            <p:nvPr/>
          </p:nvSpPr>
          <p:spPr>
            <a:xfrm>
              <a:off x="8002456" y="1501258"/>
              <a:ext cx="667511" cy="478068"/>
            </a:xfrm>
            <a:custGeom>
              <a:avLst/>
              <a:gdLst>
                <a:gd name="connsiteX0" fmla="*/ 44500 w 667511"/>
                <a:gd name="connsiteY0" fmla="*/ 411317 h 478068"/>
                <a:gd name="connsiteX1" fmla="*/ 22249 w 667511"/>
                <a:gd name="connsiteY1" fmla="*/ 433567 h 478068"/>
                <a:gd name="connsiteX2" fmla="*/ 44500 w 667511"/>
                <a:gd name="connsiteY2" fmla="*/ 455818 h 478068"/>
                <a:gd name="connsiteX3" fmla="*/ 623012 w 667511"/>
                <a:gd name="connsiteY3" fmla="*/ 455818 h 478068"/>
                <a:gd name="connsiteX4" fmla="*/ 645263 w 667511"/>
                <a:gd name="connsiteY4" fmla="*/ 433567 h 478068"/>
                <a:gd name="connsiteX5" fmla="*/ 623012 w 667511"/>
                <a:gd name="connsiteY5" fmla="*/ 411317 h 478068"/>
                <a:gd name="connsiteX6" fmla="*/ 374485 w 667511"/>
                <a:gd name="connsiteY6" fmla="*/ 411317 h 478068"/>
                <a:gd name="connsiteX7" fmla="*/ 333755 w 667511"/>
                <a:gd name="connsiteY7" fmla="*/ 444691 h 478068"/>
                <a:gd name="connsiteX8" fmla="*/ 293025 w 667511"/>
                <a:gd name="connsiteY8" fmla="*/ 411317 h 478068"/>
                <a:gd name="connsiteX9" fmla="*/ 517612 w 667511"/>
                <a:gd name="connsiteY9" fmla="*/ 361075 h 478068"/>
                <a:gd name="connsiteX10" fmla="*/ 513395 w 667511"/>
                <a:gd name="connsiteY10" fmla="*/ 389066 h 478068"/>
                <a:gd name="connsiteX11" fmla="*/ 534010 w 667511"/>
                <a:gd name="connsiteY11" fmla="*/ 389066 h 478068"/>
                <a:gd name="connsiteX12" fmla="*/ 517612 w 667511"/>
                <a:gd name="connsiteY12" fmla="*/ 361075 h 478068"/>
                <a:gd name="connsiteX13" fmla="*/ 149900 w 667511"/>
                <a:gd name="connsiteY13" fmla="*/ 361075 h 478068"/>
                <a:gd name="connsiteX14" fmla="*/ 133502 w 667511"/>
                <a:gd name="connsiteY14" fmla="*/ 389066 h 478068"/>
                <a:gd name="connsiteX15" fmla="*/ 154116 w 667511"/>
                <a:gd name="connsiteY15" fmla="*/ 389066 h 478068"/>
                <a:gd name="connsiteX16" fmla="*/ 149900 w 667511"/>
                <a:gd name="connsiteY16" fmla="*/ 361075 h 478068"/>
                <a:gd name="connsiteX17" fmla="*/ 333755 w 667511"/>
                <a:gd name="connsiteY17" fmla="*/ 355690 h 478068"/>
                <a:gd name="connsiteX18" fmla="*/ 311505 w 667511"/>
                <a:gd name="connsiteY18" fmla="*/ 389066 h 478068"/>
                <a:gd name="connsiteX19" fmla="*/ 333755 w 667511"/>
                <a:gd name="connsiteY19" fmla="*/ 422442 h 478068"/>
                <a:gd name="connsiteX20" fmla="*/ 356006 w 667511"/>
                <a:gd name="connsiteY20" fmla="*/ 389066 h 478068"/>
                <a:gd name="connsiteX21" fmla="*/ 333755 w 667511"/>
                <a:gd name="connsiteY21" fmla="*/ 355690 h 478068"/>
                <a:gd name="connsiteX22" fmla="*/ 333755 w 667511"/>
                <a:gd name="connsiteY22" fmla="*/ 311186 h 478068"/>
                <a:gd name="connsiteX23" fmla="*/ 278408 w 667511"/>
                <a:gd name="connsiteY23" fmla="*/ 346902 h 478068"/>
                <a:gd name="connsiteX24" fmla="*/ 271183 w 667511"/>
                <a:gd name="connsiteY24" fmla="*/ 353366 h 478068"/>
                <a:gd name="connsiteX25" fmla="*/ 261631 w 667511"/>
                <a:gd name="connsiteY25" fmla="*/ 351709 h 478068"/>
                <a:gd name="connsiteX26" fmla="*/ 228700 w 667511"/>
                <a:gd name="connsiteY26" fmla="*/ 346335 h 478068"/>
                <a:gd name="connsiteX27" fmla="*/ 223716 w 667511"/>
                <a:gd name="connsiteY27" fmla="*/ 389067 h 478068"/>
                <a:gd name="connsiteX28" fmla="*/ 289255 w 667511"/>
                <a:gd name="connsiteY28" fmla="*/ 389067 h 478068"/>
                <a:gd name="connsiteX29" fmla="*/ 333755 w 667511"/>
                <a:gd name="connsiteY29" fmla="*/ 333441 h 478068"/>
                <a:gd name="connsiteX30" fmla="*/ 378256 w 667511"/>
                <a:gd name="connsiteY30" fmla="*/ 389066 h 478068"/>
                <a:gd name="connsiteX31" fmla="*/ 443751 w 667511"/>
                <a:gd name="connsiteY31" fmla="*/ 389066 h 478068"/>
                <a:gd name="connsiteX32" fmla="*/ 438656 w 667511"/>
                <a:gd name="connsiteY32" fmla="*/ 346235 h 478068"/>
                <a:gd name="connsiteX33" fmla="*/ 405882 w 667511"/>
                <a:gd name="connsiteY33" fmla="*/ 351709 h 478068"/>
                <a:gd name="connsiteX34" fmla="*/ 399396 w 667511"/>
                <a:gd name="connsiteY34" fmla="*/ 353799 h 478068"/>
                <a:gd name="connsiteX35" fmla="*/ 396336 w 667511"/>
                <a:gd name="connsiteY35" fmla="*/ 353376 h 478068"/>
                <a:gd name="connsiteX36" fmla="*/ 389104 w 667511"/>
                <a:gd name="connsiteY36" fmla="*/ 346902 h 478068"/>
                <a:gd name="connsiteX37" fmla="*/ 333755 w 667511"/>
                <a:gd name="connsiteY37" fmla="*/ 311186 h 478068"/>
                <a:gd name="connsiteX38" fmla="*/ 111450 w 667511"/>
                <a:gd name="connsiteY38" fmla="*/ 256587 h 478068"/>
                <a:gd name="connsiteX39" fmla="*/ 69453 w 667511"/>
                <a:gd name="connsiteY39" fmla="*/ 389066 h 478068"/>
                <a:gd name="connsiteX40" fmla="*/ 111251 w 667511"/>
                <a:gd name="connsiteY40" fmla="*/ 389066 h 478068"/>
                <a:gd name="connsiteX41" fmla="*/ 144926 w 667511"/>
                <a:gd name="connsiteY41" fmla="*/ 338713 h 478068"/>
                <a:gd name="connsiteX42" fmla="*/ 111450 w 667511"/>
                <a:gd name="connsiteY42" fmla="*/ 256587 h 478068"/>
                <a:gd name="connsiteX43" fmla="*/ 556060 w 667511"/>
                <a:gd name="connsiteY43" fmla="*/ 256575 h 478068"/>
                <a:gd name="connsiteX44" fmla="*/ 522574 w 667511"/>
                <a:gd name="connsiteY44" fmla="*/ 338713 h 478068"/>
                <a:gd name="connsiteX45" fmla="*/ 556261 w 667511"/>
                <a:gd name="connsiteY45" fmla="*/ 389065 h 478068"/>
                <a:gd name="connsiteX46" fmla="*/ 598069 w 667511"/>
                <a:gd name="connsiteY46" fmla="*/ 389065 h 478068"/>
                <a:gd name="connsiteX47" fmla="*/ 593619 w 667511"/>
                <a:gd name="connsiteY47" fmla="*/ 360896 h 478068"/>
                <a:gd name="connsiteX48" fmla="*/ 556060 w 667511"/>
                <a:gd name="connsiteY48" fmla="*/ 256575 h 478068"/>
                <a:gd name="connsiteX49" fmla="*/ 276649 w 667511"/>
                <a:gd name="connsiteY49" fmla="*/ 182672 h 478068"/>
                <a:gd name="connsiteX50" fmla="*/ 232750 w 667511"/>
                <a:gd name="connsiteY50" fmla="*/ 322849 h 478068"/>
                <a:gd name="connsiteX51" fmla="*/ 263500 w 667511"/>
                <a:gd name="connsiteY51" fmla="*/ 327299 h 478068"/>
                <a:gd name="connsiteX52" fmla="*/ 333755 w 667511"/>
                <a:gd name="connsiteY52" fmla="*/ 288950 h 478068"/>
                <a:gd name="connsiteX53" fmla="*/ 404012 w 667511"/>
                <a:gd name="connsiteY53" fmla="*/ 327299 h 478068"/>
                <a:gd name="connsiteX54" fmla="*/ 434539 w 667511"/>
                <a:gd name="connsiteY54" fmla="*/ 322849 h 478068"/>
                <a:gd name="connsiteX55" fmla="*/ 429277 w 667511"/>
                <a:gd name="connsiteY55" fmla="*/ 297840 h 478068"/>
                <a:gd name="connsiteX56" fmla="*/ 390706 w 667511"/>
                <a:gd name="connsiteY56" fmla="*/ 182939 h 478068"/>
                <a:gd name="connsiteX57" fmla="*/ 340063 w 667511"/>
                <a:gd name="connsiteY57" fmla="*/ 242481 h 478068"/>
                <a:gd name="connsiteX58" fmla="*/ 327447 w 667511"/>
                <a:gd name="connsiteY58" fmla="*/ 242481 h 478068"/>
                <a:gd name="connsiteX59" fmla="*/ 276649 w 667511"/>
                <a:gd name="connsiteY59" fmla="*/ 182672 h 478068"/>
                <a:gd name="connsiteX60" fmla="*/ 488308 w 667511"/>
                <a:gd name="connsiteY60" fmla="*/ 150987 h 478068"/>
                <a:gd name="connsiteX61" fmla="*/ 463555 w 667511"/>
                <a:gd name="connsiteY61" fmla="*/ 182873 h 478068"/>
                <a:gd name="connsiteX62" fmla="*/ 485482 w 667511"/>
                <a:gd name="connsiteY62" fmla="*/ 246664 h 478068"/>
                <a:gd name="connsiteX63" fmla="*/ 512873 w 667511"/>
                <a:gd name="connsiteY63" fmla="*/ 201262 h 478068"/>
                <a:gd name="connsiteX64" fmla="*/ 488308 w 667511"/>
                <a:gd name="connsiteY64" fmla="*/ 150987 h 478068"/>
                <a:gd name="connsiteX65" fmla="*/ 179204 w 667511"/>
                <a:gd name="connsiteY65" fmla="*/ 150987 h 478068"/>
                <a:gd name="connsiteX66" fmla="*/ 154641 w 667511"/>
                <a:gd name="connsiteY66" fmla="*/ 201262 h 478068"/>
                <a:gd name="connsiteX67" fmla="*/ 182031 w 667511"/>
                <a:gd name="connsiteY67" fmla="*/ 246664 h 478068"/>
                <a:gd name="connsiteX68" fmla="*/ 203958 w 667511"/>
                <a:gd name="connsiteY68" fmla="*/ 182939 h 478068"/>
                <a:gd name="connsiteX69" fmla="*/ 179204 w 667511"/>
                <a:gd name="connsiteY69" fmla="*/ 150987 h 478068"/>
                <a:gd name="connsiteX70" fmla="*/ 333755 w 667511"/>
                <a:gd name="connsiteY70" fmla="*/ 85716 h 478068"/>
                <a:gd name="connsiteX71" fmla="*/ 288710 w 667511"/>
                <a:gd name="connsiteY71" fmla="*/ 157741 h 478068"/>
                <a:gd name="connsiteX72" fmla="*/ 333755 w 667511"/>
                <a:gd name="connsiteY72" fmla="*/ 219419 h 478068"/>
                <a:gd name="connsiteX73" fmla="*/ 378679 w 667511"/>
                <a:gd name="connsiteY73" fmla="*/ 158030 h 478068"/>
                <a:gd name="connsiteX74" fmla="*/ 333755 w 667511"/>
                <a:gd name="connsiteY74" fmla="*/ 85716 h 478068"/>
                <a:gd name="connsiteX75" fmla="*/ 556260 w 667511"/>
                <a:gd name="connsiteY75" fmla="*/ 77561 h 478068"/>
                <a:gd name="connsiteX76" fmla="*/ 545135 w 667511"/>
                <a:gd name="connsiteY76" fmla="*/ 88686 h 478068"/>
                <a:gd name="connsiteX77" fmla="*/ 556260 w 667511"/>
                <a:gd name="connsiteY77" fmla="*/ 99811 h 478068"/>
                <a:gd name="connsiteX78" fmla="*/ 567385 w 667511"/>
                <a:gd name="connsiteY78" fmla="*/ 88686 h 478068"/>
                <a:gd name="connsiteX79" fmla="*/ 556260 w 667511"/>
                <a:gd name="connsiteY79" fmla="*/ 77561 h 478068"/>
                <a:gd name="connsiteX80" fmla="*/ 111250 w 667511"/>
                <a:gd name="connsiteY80" fmla="*/ 77561 h 478068"/>
                <a:gd name="connsiteX81" fmla="*/ 100126 w 667511"/>
                <a:gd name="connsiteY81" fmla="*/ 88687 h 478068"/>
                <a:gd name="connsiteX82" fmla="*/ 111250 w 667511"/>
                <a:gd name="connsiteY82" fmla="*/ 99812 h 478068"/>
                <a:gd name="connsiteX83" fmla="*/ 122375 w 667511"/>
                <a:gd name="connsiteY83" fmla="*/ 88687 h 478068"/>
                <a:gd name="connsiteX84" fmla="*/ 111250 w 667511"/>
                <a:gd name="connsiteY84" fmla="*/ 77561 h 478068"/>
                <a:gd name="connsiteX85" fmla="*/ 556259 w 667511"/>
                <a:gd name="connsiteY85" fmla="*/ 33063 h 478068"/>
                <a:gd name="connsiteX86" fmla="*/ 567383 w 667511"/>
                <a:gd name="connsiteY86" fmla="*/ 44187 h 478068"/>
                <a:gd name="connsiteX87" fmla="*/ 600759 w 667511"/>
                <a:gd name="connsiteY87" fmla="*/ 77562 h 478068"/>
                <a:gd name="connsiteX88" fmla="*/ 611884 w 667511"/>
                <a:gd name="connsiteY88" fmla="*/ 88688 h 478068"/>
                <a:gd name="connsiteX89" fmla="*/ 600759 w 667511"/>
                <a:gd name="connsiteY89" fmla="*/ 99812 h 478068"/>
                <a:gd name="connsiteX90" fmla="*/ 567383 w 667511"/>
                <a:gd name="connsiteY90" fmla="*/ 133187 h 478068"/>
                <a:gd name="connsiteX91" fmla="*/ 556259 w 667511"/>
                <a:gd name="connsiteY91" fmla="*/ 144313 h 478068"/>
                <a:gd name="connsiteX92" fmla="*/ 545134 w 667511"/>
                <a:gd name="connsiteY92" fmla="*/ 133187 h 478068"/>
                <a:gd name="connsiteX93" fmla="*/ 511758 w 667511"/>
                <a:gd name="connsiteY93" fmla="*/ 99812 h 478068"/>
                <a:gd name="connsiteX94" fmla="*/ 500634 w 667511"/>
                <a:gd name="connsiteY94" fmla="*/ 88688 h 478068"/>
                <a:gd name="connsiteX95" fmla="*/ 511758 w 667511"/>
                <a:gd name="connsiteY95" fmla="*/ 77562 h 478068"/>
                <a:gd name="connsiteX96" fmla="*/ 545134 w 667511"/>
                <a:gd name="connsiteY96" fmla="*/ 44187 h 478068"/>
                <a:gd name="connsiteX97" fmla="*/ 556259 w 667511"/>
                <a:gd name="connsiteY97" fmla="*/ 33063 h 478068"/>
                <a:gd name="connsiteX98" fmla="*/ 111252 w 667511"/>
                <a:gd name="connsiteY98" fmla="*/ 33061 h 478068"/>
                <a:gd name="connsiteX99" fmla="*/ 122376 w 667511"/>
                <a:gd name="connsiteY99" fmla="*/ 44185 h 478068"/>
                <a:gd name="connsiteX100" fmla="*/ 155752 w 667511"/>
                <a:gd name="connsiteY100" fmla="*/ 77560 h 478068"/>
                <a:gd name="connsiteX101" fmla="*/ 166877 w 667511"/>
                <a:gd name="connsiteY101" fmla="*/ 88686 h 478068"/>
                <a:gd name="connsiteX102" fmla="*/ 155752 w 667511"/>
                <a:gd name="connsiteY102" fmla="*/ 99810 h 478068"/>
                <a:gd name="connsiteX103" fmla="*/ 122376 w 667511"/>
                <a:gd name="connsiteY103" fmla="*/ 133185 h 478068"/>
                <a:gd name="connsiteX104" fmla="*/ 111252 w 667511"/>
                <a:gd name="connsiteY104" fmla="*/ 144310 h 478068"/>
                <a:gd name="connsiteX105" fmla="*/ 100127 w 667511"/>
                <a:gd name="connsiteY105" fmla="*/ 133185 h 478068"/>
                <a:gd name="connsiteX106" fmla="*/ 66751 w 667511"/>
                <a:gd name="connsiteY106" fmla="*/ 99810 h 478068"/>
                <a:gd name="connsiteX107" fmla="*/ 55627 w 667511"/>
                <a:gd name="connsiteY107" fmla="*/ 88686 h 478068"/>
                <a:gd name="connsiteX108" fmla="*/ 66751 w 667511"/>
                <a:gd name="connsiteY108" fmla="*/ 77560 h 478068"/>
                <a:gd name="connsiteX109" fmla="*/ 100127 w 667511"/>
                <a:gd name="connsiteY109" fmla="*/ 44185 h 478068"/>
                <a:gd name="connsiteX110" fmla="*/ 111252 w 667511"/>
                <a:gd name="connsiteY110" fmla="*/ 33061 h 478068"/>
                <a:gd name="connsiteX111" fmla="*/ 325466 w 667511"/>
                <a:gd name="connsiteY111" fmla="*/ 25674 h 478068"/>
                <a:gd name="connsiteX112" fmla="*/ 195502 w 667511"/>
                <a:gd name="connsiteY112" fmla="*/ 282867 h 478068"/>
                <a:gd name="connsiteX113" fmla="*/ 185437 w 667511"/>
                <a:gd name="connsiteY113" fmla="*/ 291386 h 478068"/>
                <a:gd name="connsiteX114" fmla="*/ 174309 w 667511"/>
                <a:gd name="connsiteY114" fmla="*/ 284312 h 478068"/>
                <a:gd name="connsiteX115" fmla="*/ 119595 w 667511"/>
                <a:gd name="connsiteY115" fmla="*/ 192618 h 478068"/>
                <a:gd name="connsiteX116" fmla="*/ 102907 w 667511"/>
                <a:gd name="connsiteY116" fmla="*/ 192618 h 478068"/>
                <a:gd name="connsiteX117" fmla="*/ 23883 w 667511"/>
                <a:gd name="connsiteY117" fmla="*/ 394373 h 478068"/>
                <a:gd name="connsiteX118" fmla="*/ 44497 w 667511"/>
                <a:gd name="connsiteY118" fmla="*/ 389066 h 478068"/>
                <a:gd name="connsiteX119" fmla="*/ 47057 w 667511"/>
                <a:gd name="connsiteY119" fmla="*/ 389066 h 478068"/>
                <a:gd name="connsiteX120" fmla="*/ 102227 w 667511"/>
                <a:gd name="connsiteY120" fmla="*/ 229698 h 478068"/>
                <a:gd name="connsiteX121" fmla="*/ 111361 w 667511"/>
                <a:gd name="connsiteY121" fmla="*/ 224858 h 478068"/>
                <a:gd name="connsiteX122" fmla="*/ 120483 w 667511"/>
                <a:gd name="connsiteY122" fmla="*/ 229619 h 478068"/>
                <a:gd name="connsiteX123" fmla="*/ 176487 w 667511"/>
                <a:gd name="connsiteY123" fmla="*/ 389066 h 478068"/>
                <a:gd name="connsiteX124" fmla="*/ 201364 w 667511"/>
                <a:gd name="connsiteY124" fmla="*/ 389066 h 478068"/>
                <a:gd name="connsiteX125" fmla="*/ 325065 w 667511"/>
                <a:gd name="connsiteY125" fmla="*/ 60606 h 478068"/>
                <a:gd name="connsiteX126" fmla="*/ 333754 w 667511"/>
                <a:gd name="connsiteY126" fmla="*/ 56641 h 478068"/>
                <a:gd name="connsiteX127" fmla="*/ 342444 w 667511"/>
                <a:gd name="connsiteY127" fmla="*/ 60606 h 478068"/>
                <a:gd name="connsiteX128" fmla="*/ 450949 w 667511"/>
                <a:gd name="connsiteY128" fmla="*/ 292767 h 478068"/>
                <a:gd name="connsiteX129" fmla="*/ 466079 w 667511"/>
                <a:gd name="connsiteY129" fmla="*/ 389067 h 478068"/>
                <a:gd name="connsiteX130" fmla="*/ 491022 w 667511"/>
                <a:gd name="connsiteY130" fmla="*/ 389067 h 478068"/>
                <a:gd name="connsiteX131" fmla="*/ 547071 w 667511"/>
                <a:gd name="connsiteY131" fmla="*/ 229621 h 478068"/>
                <a:gd name="connsiteX132" fmla="*/ 556193 w 667511"/>
                <a:gd name="connsiteY132" fmla="*/ 224859 h 478068"/>
                <a:gd name="connsiteX133" fmla="*/ 565315 w 667511"/>
                <a:gd name="connsiteY133" fmla="*/ 229677 h 478068"/>
                <a:gd name="connsiteX134" fmla="*/ 615467 w 667511"/>
                <a:gd name="connsiteY134" fmla="*/ 356705 h 478068"/>
                <a:gd name="connsiteX135" fmla="*/ 620530 w 667511"/>
                <a:gd name="connsiteY135" fmla="*/ 389067 h 478068"/>
                <a:gd name="connsiteX136" fmla="*/ 623011 w 667511"/>
                <a:gd name="connsiteY136" fmla="*/ 389067 h 478068"/>
                <a:gd name="connsiteX137" fmla="*/ 643593 w 667511"/>
                <a:gd name="connsiteY137" fmla="*/ 394374 h 478068"/>
                <a:gd name="connsiteX138" fmla="*/ 564604 w 667511"/>
                <a:gd name="connsiteY138" fmla="*/ 192618 h 478068"/>
                <a:gd name="connsiteX139" fmla="*/ 547916 w 667511"/>
                <a:gd name="connsiteY139" fmla="*/ 192618 h 478068"/>
                <a:gd name="connsiteX140" fmla="*/ 493202 w 667511"/>
                <a:gd name="connsiteY140" fmla="*/ 284301 h 478068"/>
                <a:gd name="connsiteX141" fmla="*/ 482073 w 667511"/>
                <a:gd name="connsiteY141" fmla="*/ 291375 h 478068"/>
                <a:gd name="connsiteX142" fmla="*/ 472008 w 667511"/>
                <a:gd name="connsiteY142" fmla="*/ 282855 h 478068"/>
                <a:gd name="connsiteX143" fmla="*/ 342043 w 667511"/>
                <a:gd name="connsiteY143" fmla="*/ 25674 h 478068"/>
                <a:gd name="connsiteX144" fmla="*/ 325466 w 667511"/>
                <a:gd name="connsiteY144" fmla="*/ 25674 h 478068"/>
                <a:gd name="connsiteX145" fmla="*/ 475123 w 667511"/>
                <a:gd name="connsiteY145" fmla="*/ 14070 h 478068"/>
                <a:gd name="connsiteX146" fmla="*/ 478382 w 667511"/>
                <a:gd name="connsiteY146" fmla="*/ 17330 h 478068"/>
                <a:gd name="connsiteX147" fmla="*/ 481642 w 667511"/>
                <a:gd name="connsiteY147" fmla="*/ 14070 h 478068"/>
                <a:gd name="connsiteX148" fmla="*/ 497237 w 667511"/>
                <a:gd name="connsiteY148" fmla="*/ 14205 h 478068"/>
                <a:gd name="connsiteX149" fmla="*/ 497373 w 667511"/>
                <a:gd name="connsiteY149" fmla="*/ 29802 h 478068"/>
                <a:gd name="connsiteX150" fmla="*/ 494113 w 667511"/>
                <a:gd name="connsiteY150" fmla="*/ 33061 h 478068"/>
                <a:gd name="connsiteX151" fmla="*/ 497373 w 667511"/>
                <a:gd name="connsiteY151" fmla="*/ 36320 h 478068"/>
                <a:gd name="connsiteX152" fmla="*/ 497237 w 667511"/>
                <a:gd name="connsiteY152" fmla="*/ 51915 h 478068"/>
                <a:gd name="connsiteX153" fmla="*/ 481642 w 667511"/>
                <a:gd name="connsiteY153" fmla="*/ 52050 h 478068"/>
                <a:gd name="connsiteX154" fmla="*/ 478382 w 667511"/>
                <a:gd name="connsiteY154" fmla="*/ 48792 h 478068"/>
                <a:gd name="connsiteX155" fmla="*/ 475123 w 667511"/>
                <a:gd name="connsiteY155" fmla="*/ 52050 h 478068"/>
                <a:gd name="connsiteX156" fmla="*/ 459392 w 667511"/>
                <a:gd name="connsiteY156" fmla="*/ 52050 h 478068"/>
                <a:gd name="connsiteX157" fmla="*/ 459392 w 667511"/>
                <a:gd name="connsiteY157" fmla="*/ 36320 h 478068"/>
                <a:gd name="connsiteX158" fmla="*/ 462652 w 667511"/>
                <a:gd name="connsiteY158" fmla="*/ 33061 h 478068"/>
                <a:gd name="connsiteX159" fmla="*/ 459392 w 667511"/>
                <a:gd name="connsiteY159" fmla="*/ 29802 h 478068"/>
                <a:gd name="connsiteX160" fmla="*/ 459528 w 667511"/>
                <a:gd name="connsiteY160" fmla="*/ 14205 h 478068"/>
                <a:gd name="connsiteX161" fmla="*/ 475123 w 667511"/>
                <a:gd name="connsiteY161" fmla="*/ 14070 h 478068"/>
                <a:gd name="connsiteX162" fmla="*/ 185869 w 667511"/>
                <a:gd name="connsiteY162" fmla="*/ 14068 h 478068"/>
                <a:gd name="connsiteX163" fmla="*/ 189128 w 667511"/>
                <a:gd name="connsiteY163" fmla="*/ 17328 h 478068"/>
                <a:gd name="connsiteX164" fmla="*/ 192387 w 667511"/>
                <a:gd name="connsiteY164" fmla="*/ 14068 h 478068"/>
                <a:gd name="connsiteX165" fmla="*/ 208118 w 667511"/>
                <a:gd name="connsiteY165" fmla="*/ 14068 h 478068"/>
                <a:gd name="connsiteX166" fmla="*/ 208118 w 667511"/>
                <a:gd name="connsiteY166" fmla="*/ 29800 h 478068"/>
                <a:gd name="connsiteX167" fmla="*/ 204859 w 667511"/>
                <a:gd name="connsiteY167" fmla="*/ 33059 h 478068"/>
                <a:gd name="connsiteX168" fmla="*/ 208118 w 667511"/>
                <a:gd name="connsiteY168" fmla="*/ 36319 h 478068"/>
                <a:gd name="connsiteX169" fmla="*/ 207983 w 667511"/>
                <a:gd name="connsiteY169" fmla="*/ 51914 h 478068"/>
                <a:gd name="connsiteX170" fmla="*/ 192387 w 667511"/>
                <a:gd name="connsiteY170" fmla="*/ 52049 h 478068"/>
                <a:gd name="connsiteX171" fmla="*/ 189128 w 667511"/>
                <a:gd name="connsiteY171" fmla="*/ 48789 h 478068"/>
                <a:gd name="connsiteX172" fmla="*/ 185869 w 667511"/>
                <a:gd name="connsiteY172" fmla="*/ 52049 h 478068"/>
                <a:gd name="connsiteX173" fmla="*/ 175049 w 667511"/>
                <a:gd name="connsiteY173" fmla="*/ 55083 h 478068"/>
                <a:gd name="connsiteX174" fmla="*/ 167104 w 667511"/>
                <a:gd name="connsiteY174" fmla="*/ 47138 h 478068"/>
                <a:gd name="connsiteX175" fmla="*/ 170138 w 667511"/>
                <a:gd name="connsiteY175" fmla="*/ 36319 h 478068"/>
                <a:gd name="connsiteX176" fmla="*/ 173397 w 667511"/>
                <a:gd name="connsiteY176" fmla="*/ 33059 h 478068"/>
                <a:gd name="connsiteX177" fmla="*/ 170138 w 667511"/>
                <a:gd name="connsiteY177" fmla="*/ 29800 h 478068"/>
                <a:gd name="connsiteX178" fmla="*/ 170273 w 667511"/>
                <a:gd name="connsiteY178" fmla="*/ 14205 h 478068"/>
                <a:gd name="connsiteX179" fmla="*/ 185869 w 667511"/>
                <a:gd name="connsiteY179" fmla="*/ 14068 h 478068"/>
                <a:gd name="connsiteX180" fmla="*/ 333755 w 667511"/>
                <a:gd name="connsiteY180" fmla="*/ 0 h 478068"/>
                <a:gd name="connsiteX181" fmla="*/ 358632 w 667511"/>
                <a:gd name="connsiteY181" fmla="*/ 10808 h 478068"/>
                <a:gd name="connsiteX182" fmla="*/ 453386 w 667511"/>
                <a:gd name="connsiteY182" fmla="*/ 158829 h 478068"/>
                <a:gd name="connsiteX183" fmla="*/ 481644 w 667511"/>
                <a:gd name="connsiteY183" fmla="*/ 125298 h 478068"/>
                <a:gd name="connsiteX184" fmla="*/ 490300 w 667511"/>
                <a:gd name="connsiteY184" fmla="*/ 122061 h 478068"/>
                <a:gd name="connsiteX185" fmla="*/ 498410 w 667511"/>
                <a:gd name="connsiteY185" fmla="*/ 126511 h 478068"/>
                <a:gd name="connsiteX186" fmla="*/ 528804 w 667511"/>
                <a:gd name="connsiteY186" fmla="*/ 180847 h 478068"/>
                <a:gd name="connsiteX187" fmla="*/ 531229 w 667511"/>
                <a:gd name="connsiteY187" fmla="*/ 177899 h 478068"/>
                <a:gd name="connsiteX188" fmla="*/ 556261 w 667511"/>
                <a:gd name="connsiteY188" fmla="*/ 166952 h 478068"/>
                <a:gd name="connsiteX189" fmla="*/ 581291 w 667511"/>
                <a:gd name="connsiteY189" fmla="*/ 177889 h 478068"/>
                <a:gd name="connsiteX190" fmla="*/ 667511 w 667511"/>
                <a:gd name="connsiteY190" fmla="*/ 433568 h 478068"/>
                <a:gd name="connsiteX191" fmla="*/ 623011 w 667511"/>
                <a:gd name="connsiteY191" fmla="*/ 478068 h 478068"/>
                <a:gd name="connsiteX192" fmla="*/ 44500 w 667511"/>
                <a:gd name="connsiteY192" fmla="*/ 478068 h 478068"/>
                <a:gd name="connsiteX193" fmla="*/ 0 w 667511"/>
                <a:gd name="connsiteY193" fmla="*/ 433568 h 478068"/>
                <a:gd name="connsiteX194" fmla="*/ 86219 w 667511"/>
                <a:gd name="connsiteY194" fmla="*/ 177886 h 478068"/>
                <a:gd name="connsiteX195" fmla="*/ 111251 w 667511"/>
                <a:gd name="connsiteY195" fmla="*/ 166942 h 478068"/>
                <a:gd name="connsiteX196" fmla="*/ 136283 w 667511"/>
                <a:gd name="connsiteY196" fmla="*/ 177886 h 478068"/>
                <a:gd name="connsiteX197" fmla="*/ 138708 w 667511"/>
                <a:gd name="connsiteY197" fmla="*/ 180845 h 478068"/>
                <a:gd name="connsiteX198" fmla="*/ 169102 w 667511"/>
                <a:gd name="connsiteY198" fmla="*/ 126510 h 478068"/>
                <a:gd name="connsiteX199" fmla="*/ 177212 w 667511"/>
                <a:gd name="connsiteY199" fmla="*/ 122060 h 478068"/>
                <a:gd name="connsiteX200" fmla="*/ 185868 w 667511"/>
                <a:gd name="connsiteY200" fmla="*/ 125242 h 478068"/>
                <a:gd name="connsiteX201" fmla="*/ 214126 w 667511"/>
                <a:gd name="connsiteY201" fmla="*/ 158773 h 478068"/>
                <a:gd name="connsiteX202" fmla="*/ 308879 w 667511"/>
                <a:gd name="connsiteY202" fmla="*/ 10808 h 478068"/>
                <a:gd name="connsiteX203" fmla="*/ 333755 w 667511"/>
                <a:gd name="connsiteY203" fmla="*/ 0 h 478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</a:cxnLst>
              <a:rect l="l" t="t" r="r" b="b"/>
              <a:pathLst>
                <a:path w="667511" h="478068">
                  <a:moveTo>
                    <a:pt x="44500" y="411317"/>
                  </a:moveTo>
                  <a:cubicBezTo>
                    <a:pt x="32211" y="411317"/>
                    <a:pt x="22249" y="421277"/>
                    <a:pt x="22249" y="433567"/>
                  </a:cubicBezTo>
                  <a:cubicBezTo>
                    <a:pt x="22249" y="445856"/>
                    <a:pt x="32211" y="455818"/>
                    <a:pt x="44500" y="455818"/>
                  </a:cubicBezTo>
                  <a:lnTo>
                    <a:pt x="623012" y="455818"/>
                  </a:lnTo>
                  <a:cubicBezTo>
                    <a:pt x="635300" y="455818"/>
                    <a:pt x="645262" y="445856"/>
                    <a:pt x="645263" y="433567"/>
                  </a:cubicBezTo>
                  <a:cubicBezTo>
                    <a:pt x="645263" y="421277"/>
                    <a:pt x="635301" y="411317"/>
                    <a:pt x="623012" y="411317"/>
                  </a:cubicBezTo>
                  <a:lnTo>
                    <a:pt x="374485" y="411317"/>
                  </a:lnTo>
                  <a:cubicBezTo>
                    <a:pt x="369388" y="429972"/>
                    <a:pt x="353048" y="443359"/>
                    <a:pt x="333755" y="444691"/>
                  </a:cubicBezTo>
                  <a:cubicBezTo>
                    <a:pt x="314463" y="443359"/>
                    <a:pt x="298123" y="429972"/>
                    <a:pt x="293025" y="411317"/>
                  </a:cubicBezTo>
                  <a:close/>
                  <a:moveTo>
                    <a:pt x="517612" y="361075"/>
                  </a:moveTo>
                  <a:cubicBezTo>
                    <a:pt x="515597" y="371689"/>
                    <a:pt x="514262" y="381190"/>
                    <a:pt x="513395" y="389066"/>
                  </a:cubicBezTo>
                  <a:lnTo>
                    <a:pt x="534010" y="389066"/>
                  </a:lnTo>
                  <a:cubicBezTo>
                    <a:pt x="533867" y="377495"/>
                    <a:pt x="527635" y="366858"/>
                    <a:pt x="517612" y="361075"/>
                  </a:cubicBezTo>
                  <a:close/>
                  <a:moveTo>
                    <a:pt x="149900" y="361075"/>
                  </a:moveTo>
                  <a:cubicBezTo>
                    <a:pt x="139877" y="366858"/>
                    <a:pt x="133645" y="377495"/>
                    <a:pt x="133502" y="389066"/>
                  </a:cubicBezTo>
                  <a:lnTo>
                    <a:pt x="154116" y="389066"/>
                  </a:lnTo>
                  <a:cubicBezTo>
                    <a:pt x="153238" y="381189"/>
                    <a:pt x="151914" y="371689"/>
                    <a:pt x="149900" y="361075"/>
                  </a:cubicBezTo>
                  <a:close/>
                  <a:moveTo>
                    <a:pt x="333755" y="355690"/>
                  </a:moveTo>
                  <a:cubicBezTo>
                    <a:pt x="321696" y="355690"/>
                    <a:pt x="311505" y="370977"/>
                    <a:pt x="311505" y="389066"/>
                  </a:cubicBezTo>
                  <a:cubicBezTo>
                    <a:pt x="311505" y="407155"/>
                    <a:pt x="321696" y="422442"/>
                    <a:pt x="333755" y="422442"/>
                  </a:cubicBezTo>
                  <a:cubicBezTo>
                    <a:pt x="345815" y="422442"/>
                    <a:pt x="356006" y="407155"/>
                    <a:pt x="356006" y="389066"/>
                  </a:cubicBezTo>
                  <a:cubicBezTo>
                    <a:pt x="356006" y="370977"/>
                    <a:pt x="345815" y="355690"/>
                    <a:pt x="333755" y="355690"/>
                  </a:cubicBezTo>
                  <a:close/>
                  <a:moveTo>
                    <a:pt x="333755" y="311186"/>
                  </a:moveTo>
                  <a:cubicBezTo>
                    <a:pt x="309893" y="311186"/>
                    <a:pt x="288241" y="325158"/>
                    <a:pt x="278408" y="346902"/>
                  </a:cubicBezTo>
                  <a:cubicBezTo>
                    <a:pt x="277115" y="350048"/>
                    <a:pt x="274452" y="352430"/>
                    <a:pt x="271183" y="353366"/>
                  </a:cubicBezTo>
                  <a:cubicBezTo>
                    <a:pt x="267913" y="354303"/>
                    <a:pt x="264394" y="353692"/>
                    <a:pt x="261631" y="351709"/>
                  </a:cubicBezTo>
                  <a:cubicBezTo>
                    <a:pt x="252101" y="344859"/>
                    <a:pt x="239913" y="342870"/>
                    <a:pt x="228700" y="346335"/>
                  </a:cubicBezTo>
                  <a:cubicBezTo>
                    <a:pt x="226109" y="363479"/>
                    <a:pt x="224573" y="377943"/>
                    <a:pt x="223716" y="389067"/>
                  </a:cubicBezTo>
                  <a:lnTo>
                    <a:pt x="289255" y="389067"/>
                  </a:lnTo>
                  <a:cubicBezTo>
                    <a:pt x="289255" y="358394"/>
                    <a:pt x="309213" y="333441"/>
                    <a:pt x="333755" y="333441"/>
                  </a:cubicBezTo>
                  <a:cubicBezTo>
                    <a:pt x="358298" y="333441"/>
                    <a:pt x="378256" y="358394"/>
                    <a:pt x="378256" y="389066"/>
                  </a:cubicBezTo>
                  <a:lnTo>
                    <a:pt x="443751" y="389066"/>
                  </a:lnTo>
                  <a:cubicBezTo>
                    <a:pt x="442850" y="377953"/>
                    <a:pt x="441338" y="363512"/>
                    <a:pt x="438656" y="346235"/>
                  </a:cubicBezTo>
                  <a:cubicBezTo>
                    <a:pt x="427466" y="342992"/>
                    <a:pt x="415411" y="345006"/>
                    <a:pt x="405882" y="351709"/>
                  </a:cubicBezTo>
                  <a:cubicBezTo>
                    <a:pt x="403994" y="353070"/>
                    <a:pt x="401724" y="353803"/>
                    <a:pt x="399396" y="353799"/>
                  </a:cubicBezTo>
                  <a:cubicBezTo>
                    <a:pt x="398360" y="353797"/>
                    <a:pt x="397332" y="353654"/>
                    <a:pt x="396336" y="353376"/>
                  </a:cubicBezTo>
                  <a:cubicBezTo>
                    <a:pt x="393061" y="352439"/>
                    <a:pt x="390396" y="350053"/>
                    <a:pt x="389104" y="346902"/>
                  </a:cubicBezTo>
                  <a:cubicBezTo>
                    <a:pt x="379271" y="325158"/>
                    <a:pt x="357618" y="311186"/>
                    <a:pt x="333755" y="311186"/>
                  </a:cubicBezTo>
                  <a:close/>
                  <a:moveTo>
                    <a:pt x="111450" y="256587"/>
                  </a:moveTo>
                  <a:cubicBezTo>
                    <a:pt x="88789" y="297518"/>
                    <a:pt x="74512" y="342555"/>
                    <a:pt x="69453" y="389066"/>
                  </a:cubicBezTo>
                  <a:lnTo>
                    <a:pt x="111251" y="389066"/>
                  </a:lnTo>
                  <a:cubicBezTo>
                    <a:pt x="111466" y="367081"/>
                    <a:pt x="124689" y="347309"/>
                    <a:pt x="144926" y="338713"/>
                  </a:cubicBezTo>
                  <a:cubicBezTo>
                    <a:pt x="137794" y="309864"/>
                    <a:pt x="126518" y="282202"/>
                    <a:pt x="111450" y="256587"/>
                  </a:cubicBezTo>
                  <a:close/>
                  <a:moveTo>
                    <a:pt x="556060" y="256575"/>
                  </a:moveTo>
                  <a:cubicBezTo>
                    <a:pt x="540991" y="282195"/>
                    <a:pt x="529713" y="309862"/>
                    <a:pt x="522574" y="338713"/>
                  </a:cubicBezTo>
                  <a:cubicBezTo>
                    <a:pt x="542821" y="347301"/>
                    <a:pt x="556050" y="367075"/>
                    <a:pt x="556261" y="389065"/>
                  </a:cubicBezTo>
                  <a:lnTo>
                    <a:pt x="598069" y="389065"/>
                  </a:lnTo>
                  <a:cubicBezTo>
                    <a:pt x="597136" y="381344"/>
                    <a:pt x="595744" y="372021"/>
                    <a:pt x="593619" y="360896"/>
                  </a:cubicBezTo>
                  <a:cubicBezTo>
                    <a:pt x="586972" y="324281"/>
                    <a:pt x="574278" y="289025"/>
                    <a:pt x="556060" y="256575"/>
                  </a:cubicBezTo>
                  <a:close/>
                  <a:moveTo>
                    <a:pt x="276649" y="182672"/>
                  </a:moveTo>
                  <a:cubicBezTo>
                    <a:pt x="256522" y="227496"/>
                    <a:pt x="241786" y="274551"/>
                    <a:pt x="232750" y="322849"/>
                  </a:cubicBezTo>
                  <a:cubicBezTo>
                    <a:pt x="243214" y="321565"/>
                    <a:pt x="253830" y="323101"/>
                    <a:pt x="263500" y="327299"/>
                  </a:cubicBezTo>
                  <a:cubicBezTo>
                    <a:pt x="278869" y="303398"/>
                    <a:pt x="305338" y="288950"/>
                    <a:pt x="333755" y="288950"/>
                  </a:cubicBezTo>
                  <a:cubicBezTo>
                    <a:pt x="362173" y="288950"/>
                    <a:pt x="388642" y="303398"/>
                    <a:pt x="404012" y="327299"/>
                  </a:cubicBezTo>
                  <a:cubicBezTo>
                    <a:pt x="413627" y="323186"/>
                    <a:pt x="424150" y="321650"/>
                    <a:pt x="434539" y="322849"/>
                  </a:cubicBezTo>
                  <a:cubicBezTo>
                    <a:pt x="432993" y="314839"/>
                    <a:pt x="431302" y="306574"/>
                    <a:pt x="429277" y="297840"/>
                  </a:cubicBezTo>
                  <a:cubicBezTo>
                    <a:pt x="420191" y="258376"/>
                    <a:pt x="407273" y="219892"/>
                    <a:pt x="390706" y="182939"/>
                  </a:cubicBezTo>
                  <a:cubicBezTo>
                    <a:pt x="378562" y="206373"/>
                    <a:pt x="361243" y="226734"/>
                    <a:pt x="340063" y="242481"/>
                  </a:cubicBezTo>
                  <a:cubicBezTo>
                    <a:pt x="336264" y="245096"/>
                    <a:pt x="331246" y="245096"/>
                    <a:pt x="327447" y="242481"/>
                  </a:cubicBezTo>
                  <a:cubicBezTo>
                    <a:pt x="306189" y="226664"/>
                    <a:pt x="288817" y="206210"/>
                    <a:pt x="276649" y="182672"/>
                  </a:cubicBezTo>
                  <a:close/>
                  <a:moveTo>
                    <a:pt x="488308" y="150987"/>
                  </a:moveTo>
                  <a:cubicBezTo>
                    <a:pt x="479464" y="161142"/>
                    <a:pt x="471200" y="171787"/>
                    <a:pt x="463555" y="182873"/>
                  </a:cubicBezTo>
                  <a:cubicBezTo>
                    <a:pt x="471924" y="203757"/>
                    <a:pt x="479243" y="225049"/>
                    <a:pt x="485482" y="246664"/>
                  </a:cubicBezTo>
                  <a:cubicBezTo>
                    <a:pt x="493365" y="230811"/>
                    <a:pt x="502525" y="215626"/>
                    <a:pt x="512873" y="201262"/>
                  </a:cubicBezTo>
                  <a:cubicBezTo>
                    <a:pt x="506568" y="183647"/>
                    <a:pt x="498329" y="166786"/>
                    <a:pt x="488308" y="150987"/>
                  </a:cubicBezTo>
                  <a:close/>
                  <a:moveTo>
                    <a:pt x="179204" y="150987"/>
                  </a:moveTo>
                  <a:cubicBezTo>
                    <a:pt x="169182" y="166786"/>
                    <a:pt x="160944" y="183647"/>
                    <a:pt x="154641" y="201262"/>
                  </a:cubicBezTo>
                  <a:cubicBezTo>
                    <a:pt x="164986" y="215629"/>
                    <a:pt x="174146" y="230814"/>
                    <a:pt x="182031" y="246664"/>
                  </a:cubicBezTo>
                  <a:cubicBezTo>
                    <a:pt x="188273" y="225071"/>
                    <a:pt x="195591" y="203802"/>
                    <a:pt x="203958" y="182939"/>
                  </a:cubicBezTo>
                  <a:cubicBezTo>
                    <a:pt x="196314" y="171831"/>
                    <a:pt x="188050" y="161164"/>
                    <a:pt x="179204" y="150987"/>
                  </a:cubicBezTo>
                  <a:close/>
                  <a:moveTo>
                    <a:pt x="333755" y="85716"/>
                  </a:moveTo>
                  <a:cubicBezTo>
                    <a:pt x="316747" y="108418"/>
                    <a:pt x="301678" y="132512"/>
                    <a:pt x="288710" y="157741"/>
                  </a:cubicBezTo>
                  <a:cubicBezTo>
                    <a:pt x="299119" y="181296"/>
                    <a:pt x="314484" y="202334"/>
                    <a:pt x="333755" y="219419"/>
                  </a:cubicBezTo>
                  <a:cubicBezTo>
                    <a:pt x="352955" y="202410"/>
                    <a:pt x="368277" y="181475"/>
                    <a:pt x="378679" y="158030"/>
                  </a:cubicBezTo>
                  <a:cubicBezTo>
                    <a:pt x="365778" y="132697"/>
                    <a:pt x="350750" y="108506"/>
                    <a:pt x="333755" y="85716"/>
                  </a:cubicBezTo>
                  <a:close/>
                  <a:moveTo>
                    <a:pt x="556260" y="77561"/>
                  </a:moveTo>
                  <a:cubicBezTo>
                    <a:pt x="553089" y="81771"/>
                    <a:pt x="549344" y="85515"/>
                    <a:pt x="545135" y="88686"/>
                  </a:cubicBezTo>
                  <a:cubicBezTo>
                    <a:pt x="549345" y="91856"/>
                    <a:pt x="553089" y="95600"/>
                    <a:pt x="556260" y="99811"/>
                  </a:cubicBezTo>
                  <a:cubicBezTo>
                    <a:pt x="559429" y="95600"/>
                    <a:pt x="563175" y="91857"/>
                    <a:pt x="567385" y="88686"/>
                  </a:cubicBezTo>
                  <a:cubicBezTo>
                    <a:pt x="563175" y="85517"/>
                    <a:pt x="559431" y="81771"/>
                    <a:pt x="556260" y="77561"/>
                  </a:cubicBezTo>
                  <a:close/>
                  <a:moveTo>
                    <a:pt x="111250" y="77561"/>
                  </a:moveTo>
                  <a:cubicBezTo>
                    <a:pt x="108081" y="81772"/>
                    <a:pt x="104335" y="85515"/>
                    <a:pt x="100126" y="88687"/>
                  </a:cubicBezTo>
                  <a:cubicBezTo>
                    <a:pt x="104335" y="91856"/>
                    <a:pt x="108080" y="95602"/>
                    <a:pt x="111250" y="99812"/>
                  </a:cubicBezTo>
                  <a:cubicBezTo>
                    <a:pt x="114421" y="95600"/>
                    <a:pt x="118167" y="91856"/>
                    <a:pt x="122375" y="88687"/>
                  </a:cubicBezTo>
                  <a:cubicBezTo>
                    <a:pt x="118165" y="85518"/>
                    <a:pt x="114421" y="81772"/>
                    <a:pt x="111250" y="77561"/>
                  </a:cubicBezTo>
                  <a:close/>
                  <a:moveTo>
                    <a:pt x="556259" y="33063"/>
                  </a:moveTo>
                  <a:cubicBezTo>
                    <a:pt x="562403" y="33063"/>
                    <a:pt x="567383" y="38043"/>
                    <a:pt x="567383" y="44187"/>
                  </a:cubicBezTo>
                  <a:cubicBezTo>
                    <a:pt x="567383" y="62619"/>
                    <a:pt x="582327" y="77562"/>
                    <a:pt x="600759" y="77562"/>
                  </a:cubicBezTo>
                  <a:cubicBezTo>
                    <a:pt x="606904" y="77562"/>
                    <a:pt x="611884" y="82543"/>
                    <a:pt x="611884" y="88688"/>
                  </a:cubicBezTo>
                  <a:cubicBezTo>
                    <a:pt x="611884" y="94831"/>
                    <a:pt x="606904" y="99812"/>
                    <a:pt x="600759" y="99812"/>
                  </a:cubicBezTo>
                  <a:cubicBezTo>
                    <a:pt x="582327" y="99812"/>
                    <a:pt x="567383" y="114753"/>
                    <a:pt x="567383" y="133187"/>
                  </a:cubicBezTo>
                  <a:cubicBezTo>
                    <a:pt x="567383" y="139331"/>
                    <a:pt x="562403" y="144313"/>
                    <a:pt x="556259" y="144313"/>
                  </a:cubicBezTo>
                  <a:cubicBezTo>
                    <a:pt x="550114" y="144313"/>
                    <a:pt x="545134" y="139332"/>
                    <a:pt x="545134" y="133187"/>
                  </a:cubicBezTo>
                  <a:cubicBezTo>
                    <a:pt x="545134" y="114755"/>
                    <a:pt x="530190" y="99812"/>
                    <a:pt x="511758" y="99812"/>
                  </a:cubicBezTo>
                  <a:cubicBezTo>
                    <a:pt x="505615" y="99812"/>
                    <a:pt x="500634" y="94830"/>
                    <a:pt x="500634" y="88688"/>
                  </a:cubicBezTo>
                  <a:cubicBezTo>
                    <a:pt x="500634" y="82543"/>
                    <a:pt x="505614" y="77562"/>
                    <a:pt x="511758" y="77562"/>
                  </a:cubicBezTo>
                  <a:cubicBezTo>
                    <a:pt x="530191" y="77562"/>
                    <a:pt x="545134" y="62619"/>
                    <a:pt x="545134" y="44187"/>
                  </a:cubicBezTo>
                  <a:cubicBezTo>
                    <a:pt x="545134" y="38044"/>
                    <a:pt x="550114" y="33063"/>
                    <a:pt x="556259" y="33063"/>
                  </a:cubicBezTo>
                  <a:close/>
                  <a:moveTo>
                    <a:pt x="111252" y="33061"/>
                  </a:moveTo>
                  <a:cubicBezTo>
                    <a:pt x="117395" y="33061"/>
                    <a:pt x="122376" y="38040"/>
                    <a:pt x="122376" y="44185"/>
                  </a:cubicBezTo>
                  <a:cubicBezTo>
                    <a:pt x="122376" y="62617"/>
                    <a:pt x="137319" y="77560"/>
                    <a:pt x="155752" y="77560"/>
                  </a:cubicBezTo>
                  <a:cubicBezTo>
                    <a:pt x="161895" y="77560"/>
                    <a:pt x="166877" y="82541"/>
                    <a:pt x="166877" y="88686"/>
                  </a:cubicBezTo>
                  <a:cubicBezTo>
                    <a:pt x="166877" y="94830"/>
                    <a:pt x="161897" y="99810"/>
                    <a:pt x="155752" y="99810"/>
                  </a:cubicBezTo>
                  <a:cubicBezTo>
                    <a:pt x="137320" y="99810"/>
                    <a:pt x="122376" y="114752"/>
                    <a:pt x="122376" y="133185"/>
                  </a:cubicBezTo>
                  <a:cubicBezTo>
                    <a:pt x="122376" y="139329"/>
                    <a:pt x="117395" y="144310"/>
                    <a:pt x="111252" y="144310"/>
                  </a:cubicBezTo>
                  <a:cubicBezTo>
                    <a:pt x="105108" y="144310"/>
                    <a:pt x="100127" y="139330"/>
                    <a:pt x="100127" y="133185"/>
                  </a:cubicBezTo>
                  <a:cubicBezTo>
                    <a:pt x="100127" y="114753"/>
                    <a:pt x="85183" y="99810"/>
                    <a:pt x="66751" y="99810"/>
                  </a:cubicBezTo>
                  <a:cubicBezTo>
                    <a:pt x="60608" y="99810"/>
                    <a:pt x="55627" y="94830"/>
                    <a:pt x="55627" y="88686"/>
                  </a:cubicBezTo>
                  <a:cubicBezTo>
                    <a:pt x="55627" y="82541"/>
                    <a:pt x="60607" y="77560"/>
                    <a:pt x="66751" y="77560"/>
                  </a:cubicBezTo>
                  <a:cubicBezTo>
                    <a:pt x="85183" y="77560"/>
                    <a:pt x="100127" y="62617"/>
                    <a:pt x="100127" y="44185"/>
                  </a:cubicBezTo>
                  <a:cubicBezTo>
                    <a:pt x="100127" y="38041"/>
                    <a:pt x="105108" y="33061"/>
                    <a:pt x="111252" y="33061"/>
                  </a:cubicBezTo>
                  <a:close/>
                  <a:moveTo>
                    <a:pt x="325466" y="25674"/>
                  </a:moveTo>
                  <a:cubicBezTo>
                    <a:pt x="261779" y="99496"/>
                    <a:pt x="217156" y="187803"/>
                    <a:pt x="195502" y="282867"/>
                  </a:cubicBezTo>
                  <a:cubicBezTo>
                    <a:pt x="194373" y="287603"/>
                    <a:pt x="190295" y="291055"/>
                    <a:pt x="185437" y="291386"/>
                  </a:cubicBezTo>
                  <a:cubicBezTo>
                    <a:pt x="180580" y="291718"/>
                    <a:pt x="176070" y="288852"/>
                    <a:pt x="174309" y="284312"/>
                  </a:cubicBezTo>
                  <a:cubicBezTo>
                    <a:pt x="161593" y="250773"/>
                    <a:pt x="143074" y="219734"/>
                    <a:pt x="119595" y="192618"/>
                  </a:cubicBezTo>
                  <a:cubicBezTo>
                    <a:pt x="114874" y="188291"/>
                    <a:pt x="107628" y="188291"/>
                    <a:pt x="102907" y="192618"/>
                  </a:cubicBezTo>
                  <a:cubicBezTo>
                    <a:pt x="44188" y="259257"/>
                    <a:pt x="28224" y="349261"/>
                    <a:pt x="23883" y="394373"/>
                  </a:cubicBezTo>
                  <a:cubicBezTo>
                    <a:pt x="30214" y="390936"/>
                    <a:pt x="37294" y="389113"/>
                    <a:pt x="44497" y="389066"/>
                  </a:cubicBezTo>
                  <a:lnTo>
                    <a:pt x="47057" y="389066"/>
                  </a:lnTo>
                  <a:cubicBezTo>
                    <a:pt x="52669" y="332346"/>
                    <a:pt x="71569" y="277747"/>
                    <a:pt x="102227" y="229698"/>
                  </a:cubicBezTo>
                  <a:cubicBezTo>
                    <a:pt x="104292" y="226682"/>
                    <a:pt x="107706" y="224873"/>
                    <a:pt x="111361" y="224858"/>
                  </a:cubicBezTo>
                  <a:cubicBezTo>
                    <a:pt x="114997" y="224858"/>
                    <a:pt x="118403" y="226636"/>
                    <a:pt x="120483" y="229619"/>
                  </a:cubicBezTo>
                  <a:cubicBezTo>
                    <a:pt x="151900" y="277394"/>
                    <a:pt x="171129" y="332140"/>
                    <a:pt x="176487" y="389066"/>
                  </a:cubicBezTo>
                  <a:lnTo>
                    <a:pt x="201364" y="389066"/>
                  </a:lnTo>
                  <a:cubicBezTo>
                    <a:pt x="205592" y="332595"/>
                    <a:pt x="226062" y="184463"/>
                    <a:pt x="325065" y="60606"/>
                  </a:cubicBezTo>
                  <a:cubicBezTo>
                    <a:pt x="327250" y="58087"/>
                    <a:pt x="330421" y="56641"/>
                    <a:pt x="333754" y="56641"/>
                  </a:cubicBezTo>
                  <a:cubicBezTo>
                    <a:pt x="337089" y="56641"/>
                    <a:pt x="340259" y="58087"/>
                    <a:pt x="342444" y="60606"/>
                  </a:cubicBezTo>
                  <a:cubicBezTo>
                    <a:pt x="395233" y="129079"/>
                    <a:pt x="432280" y="208348"/>
                    <a:pt x="450949" y="292767"/>
                  </a:cubicBezTo>
                  <a:cubicBezTo>
                    <a:pt x="458381" y="324447"/>
                    <a:pt x="463438" y="356636"/>
                    <a:pt x="466079" y="389067"/>
                  </a:cubicBezTo>
                  <a:lnTo>
                    <a:pt x="491022" y="389067"/>
                  </a:lnTo>
                  <a:cubicBezTo>
                    <a:pt x="496394" y="332136"/>
                    <a:pt x="515638" y="277391"/>
                    <a:pt x="547071" y="229621"/>
                  </a:cubicBezTo>
                  <a:cubicBezTo>
                    <a:pt x="549150" y="226638"/>
                    <a:pt x="552557" y="224861"/>
                    <a:pt x="556193" y="224859"/>
                  </a:cubicBezTo>
                  <a:cubicBezTo>
                    <a:pt x="559840" y="224873"/>
                    <a:pt x="563248" y="226673"/>
                    <a:pt x="565315" y="229677"/>
                  </a:cubicBezTo>
                  <a:cubicBezTo>
                    <a:pt x="590374" y="268232"/>
                    <a:pt x="607429" y="311430"/>
                    <a:pt x="615467" y="356705"/>
                  </a:cubicBezTo>
                  <a:cubicBezTo>
                    <a:pt x="617948" y="369643"/>
                    <a:pt x="619506" y="380501"/>
                    <a:pt x="620530" y="389067"/>
                  </a:cubicBezTo>
                  <a:lnTo>
                    <a:pt x="623011" y="389067"/>
                  </a:lnTo>
                  <a:cubicBezTo>
                    <a:pt x="630202" y="389126"/>
                    <a:pt x="637270" y="390947"/>
                    <a:pt x="643593" y="394374"/>
                  </a:cubicBezTo>
                  <a:cubicBezTo>
                    <a:pt x="639287" y="349272"/>
                    <a:pt x="623322" y="259269"/>
                    <a:pt x="564604" y="192618"/>
                  </a:cubicBezTo>
                  <a:cubicBezTo>
                    <a:pt x="559883" y="188291"/>
                    <a:pt x="552637" y="188291"/>
                    <a:pt x="547916" y="192618"/>
                  </a:cubicBezTo>
                  <a:cubicBezTo>
                    <a:pt x="524435" y="219728"/>
                    <a:pt x="505913" y="250763"/>
                    <a:pt x="493202" y="284301"/>
                  </a:cubicBezTo>
                  <a:cubicBezTo>
                    <a:pt x="491441" y="288841"/>
                    <a:pt x="486931" y="291706"/>
                    <a:pt x="482073" y="291375"/>
                  </a:cubicBezTo>
                  <a:cubicBezTo>
                    <a:pt x="477216" y="291044"/>
                    <a:pt x="473137" y="287591"/>
                    <a:pt x="472008" y="282855"/>
                  </a:cubicBezTo>
                  <a:cubicBezTo>
                    <a:pt x="450353" y="187796"/>
                    <a:pt x="405730" y="99492"/>
                    <a:pt x="342043" y="25674"/>
                  </a:cubicBezTo>
                  <a:cubicBezTo>
                    <a:pt x="337359" y="21361"/>
                    <a:pt x="330151" y="21361"/>
                    <a:pt x="325466" y="25674"/>
                  </a:cubicBezTo>
                  <a:close/>
                  <a:moveTo>
                    <a:pt x="475123" y="14070"/>
                  </a:moveTo>
                  <a:lnTo>
                    <a:pt x="478382" y="17330"/>
                  </a:lnTo>
                  <a:lnTo>
                    <a:pt x="481642" y="14070"/>
                  </a:lnTo>
                  <a:cubicBezTo>
                    <a:pt x="486007" y="9855"/>
                    <a:pt x="492945" y="9913"/>
                    <a:pt x="497237" y="14205"/>
                  </a:cubicBezTo>
                  <a:cubicBezTo>
                    <a:pt x="501529" y="18496"/>
                    <a:pt x="501589" y="25437"/>
                    <a:pt x="497373" y="29802"/>
                  </a:cubicBezTo>
                  <a:lnTo>
                    <a:pt x="494113" y="33061"/>
                  </a:lnTo>
                  <a:lnTo>
                    <a:pt x="497373" y="36320"/>
                  </a:lnTo>
                  <a:cubicBezTo>
                    <a:pt x="501589" y="40684"/>
                    <a:pt x="501529" y="47623"/>
                    <a:pt x="497237" y="51915"/>
                  </a:cubicBezTo>
                  <a:cubicBezTo>
                    <a:pt x="492946" y="56207"/>
                    <a:pt x="486007" y="56266"/>
                    <a:pt x="481642" y="52050"/>
                  </a:cubicBezTo>
                  <a:lnTo>
                    <a:pt x="478382" y="48792"/>
                  </a:lnTo>
                  <a:lnTo>
                    <a:pt x="475123" y="52050"/>
                  </a:lnTo>
                  <a:cubicBezTo>
                    <a:pt x="470779" y="56394"/>
                    <a:pt x="463736" y="56394"/>
                    <a:pt x="459392" y="52050"/>
                  </a:cubicBezTo>
                  <a:cubicBezTo>
                    <a:pt x="455050" y="47707"/>
                    <a:pt x="455050" y="40664"/>
                    <a:pt x="459392" y="36320"/>
                  </a:cubicBezTo>
                  <a:lnTo>
                    <a:pt x="462652" y="33061"/>
                  </a:lnTo>
                  <a:lnTo>
                    <a:pt x="459392" y="29802"/>
                  </a:lnTo>
                  <a:cubicBezTo>
                    <a:pt x="455176" y="25437"/>
                    <a:pt x="455236" y="18498"/>
                    <a:pt x="459528" y="14205"/>
                  </a:cubicBezTo>
                  <a:cubicBezTo>
                    <a:pt x="463818" y="9913"/>
                    <a:pt x="470758" y="9855"/>
                    <a:pt x="475123" y="14070"/>
                  </a:cubicBezTo>
                  <a:close/>
                  <a:moveTo>
                    <a:pt x="185869" y="14068"/>
                  </a:moveTo>
                  <a:lnTo>
                    <a:pt x="189128" y="17328"/>
                  </a:lnTo>
                  <a:lnTo>
                    <a:pt x="192387" y="14068"/>
                  </a:lnTo>
                  <a:cubicBezTo>
                    <a:pt x="196731" y="9726"/>
                    <a:pt x="203774" y="9726"/>
                    <a:pt x="208118" y="14068"/>
                  </a:cubicBezTo>
                  <a:cubicBezTo>
                    <a:pt x="212461" y="18412"/>
                    <a:pt x="212461" y="25456"/>
                    <a:pt x="208118" y="29800"/>
                  </a:cubicBezTo>
                  <a:lnTo>
                    <a:pt x="204859" y="33059"/>
                  </a:lnTo>
                  <a:lnTo>
                    <a:pt x="208118" y="36319"/>
                  </a:lnTo>
                  <a:cubicBezTo>
                    <a:pt x="212334" y="40683"/>
                    <a:pt x="212274" y="47621"/>
                    <a:pt x="207983" y="51914"/>
                  </a:cubicBezTo>
                  <a:cubicBezTo>
                    <a:pt x="203692" y="56205"/>
                    <a:pt x="196752" y="56265"/>
                    <a:pt x="192387" y="52049"/>
                  </a:cubicBezTo>
                  <a:lnTo>
                    <a:pt x="189128" y="48789"/>
                  </a:lnTo>
                  <a:lnTo>
                    <a:pt x="185869" y="52049"/>
                  </a:lnTo>
                  <a:cubicBezTo>
                    <a:pt x="183075" y="54941"/>
                    <a:pt x="178939" y="56101"/>
                    <a:pt x="175049" y="55083"/>
                  </a:cubicBezTo>
                  <a:cubicBezTo>
                    <a:pt x="171160" y="54064"/>
                    <a:pt x="168122" y="51029"/>
                    <a:pt x="167104" y="47138"/>
                  </a:cubicBezTo>
                  <a:cubicBezTo>
                    <a:pt x="166086" y="43247"/>
                    <a:pt x="167246" y="39113"/>
                    <a:pt x="170138" y="36319"/>
                  </a:cubicBezTo>
                  <a:lnTo>
                    <a:pt x="173397" y="33059"/>
                  </a:lnTo>
                  <a:lnTo>
                    <a:pt x="170138" y="29800"/>
                  </a:lnTo>
                  <a:cubicBezTo>
                    <a:pt x="165922" y="25435"/>
                    <a:pt x="165981" y="18496"/>
                    <a:pt x="170273" y="14205"/>
                  </a:cubicBezTo>
                  <a:cubicBezTo>
                    <a:pt x="174564" y="9912"/>
                    <a:pt x="181504" y="9852"/>
                    <a:pt x="185869" y="14068"/>
                  </a:cubicBezTo>
                  <a:close/>
                  <a:moveTo>
                    <a:pt x="333755" y="0"/>
                  </a:moveTo>
                  <a:cubicBezTo>
                    <a:pt x="343188" y="0"/>
                    <a:pt x="352195" y="3913"/>
                    <a:pt x="358632" y="10808"/>
                  </a:cubicBezTo>
                  <a:cubicBezTo>
                    <a:pt x="397642" y="54982"/>
                    <a:pt x="429602" y="104909"/>
                    <a:pt x="453386" y="158829"/>
                  </a:cubicBezTo>
                  <a:cubicBezTo>
                    <a:pt x="462070" y="147053"/>
                    <a:pt x="471509" y="135852"/>
                    <a:pt x="481644" y="125298"/>
                  </a:cubicBezTo>
                  <a:cubicBezTo>
                    <a:pt x="483945" y="123050"/>
                    <a:pt x="487087" y="121875"/>
                    <a:pt x="490300" y="122061"/>
                  </a:cubicBezTo>
                  <a:cubicBezTo>
                    <a:pt x="493521" y="122297"/>
                    <a:pt x="496481" y="123920"/>
                    <a:pt x="498410" y="126511"/>
                  </a:cubicBezTo>
                  <a:cubicBezTo>
                    <a:pt x="510727" y="143311"/>
                    <a:pt x="520935" y="161559"/>
                    <a:pt x="528804" y="180847"/>
                  </a:cubicBezTo>
                  <a:cubicBezTo>
                    <a:pt x="529627" y="179879"/>
                    <a:pt x="530383" y="178844"/>
                    <a:pt x="531229" y="177899"/>
                  </a:cubicBezTo>
                  <a:cubicBezTo>
                    <a:pt x="537620" y="170834"/>
                    <a:pt x="546734" y="166847"/>
                    <a:pt x="556261" y="166952"/>
                  </a:cubicBezTo>
                  <a:cubicBezTo>
                    <a:pt x="565785" y="166849"/>
                    <a:pt x="574898" y="170829"/>
                    <a:pt x="581291" y="177889"/>
                  </a:cubicBezTo>
                  <a:cubicBezTo>
                    <a:pt x="640644" y="245251"/>
                    <a:pt x="666966" y="344111"/>
                    <a:pt x="667511" y="433568"/>
                  </a:cubicBezTo>
                  <a:cubicBezTo>
                    <a:pt x="667511" y="458145"/>
                    <a:pt x="647588" y="478068"/>
                    <a:pt x="623011" y="478068"/>
                  </a:cubicBezTo>
                  <a:lnTo>
                    <a:pt x="44500" y="478068"/>
                  </a:lnTo>
                  <a:cubicBezTo>
                    <a:pt x="19923" y="478068"/>
                    <a:pt x="0" y="458145"/>
                    <a:pt x="0" y="433568"/>
                  </a:cubicBezTo>
                  <a:cubicBezTo>
                    <a:pt x="544" y="344087"/>
                    <a:pt x="26879" y="245240"/>
                    <a:pt x="86219" y="177886"/>
                  </a:cubicBezTo>
                  <a:cubicBezTo>
                    <a:pt x="92673" y="170910"/>
                    <a:pt x="101747" y="166942"/>
                    <a:pt x="111251" y="166942"/>
                  </a:cubicBezTo>
                  <a:cubicBezTo>
                    <a:pt x="120755" y="166942"/>
                    <a:pt x="129829" y="170908"/>
                    <a:pt x="136283" y="177886"/>
                  </a:cubicBezTo>
                  <a:cubicBezTo>
                    <a:pt x="137117" y="178843"/>
                    <a:pt x="137873" y="179878"/>
                    <a:pt x="138708" y="180845"/>
                  </a:cubicBezTo>
                  <a:cubicBezTo>
                    <a:pt x="146577" y="161558"/>
                    <a:pt x="156784" y="143310"/>
                    <a:pt x="169102" y="126510"/>
                  </a:cubicBezTo>
                  <a:cubicBezTo>
                    <a:pt x="171031" y="123919"/>
                    <a:pt x="173991" y="122296"/>
                    <a:pt x="177212" y="122060"/>
                  </a:cubicBezTo>
                  <a:cubicBezTo>
                    <a:pt x="180419" y="121837"/>
                    <a:pt x="183569" y="122995"/>
                    <a:pt x="185868" y="125242"/>
                  </a:cubicBezTo>
                  <a:cubicBezTo>
                    <a:pt x="196003" y="135796"/>
                    <a:pt x="205442" y="146997"/>
                    <a:pt x="214126" y="158773"/>
                  </a:cubicBezTo>
                  <a:cubicBezTo>
                    <a:pt x="237910" y="104872"/>
                    <a:pt x="269871" y="54962"/>
                    <a:pt x="308879" y="10808"/>
                  </a:cubicBezTo>
                  <a:cubicBezTo>
                    <a:pt x="315315" y="3913"/>
                    <a:pt x="324324" y="0"/>
                    <a:pt x="333755" y="0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1197A81-6DB2-6EC8-44C5-29D364D81ABB}"/>
                </a:ext>
              </a:extLst>
            </p:cNvPr>
            <p:cNvSpPr/>
            <p:nvPr/>
          </p:nvSpPr>
          <p:spPr>
            <a:xfrm>
              <a:off x="10387183" y="1466006"/>
              <a:ext cx="667511" cy="533784"/>
            </a:xfrm>
            <a:custGeom>
              <a:avLst/>
              <a:gdLst>
                <a:gd name="connsiteX0" fmla="*/ 78070 w 667511"/>
                <a:gd name="connsiteY0" fmla="*/ 467079 h 533784"/>
                <a:gd name="connsiteX1" fmla="*/ 66953 w 667511"/>
                <a:gd name="connsiteY1" fmla="*/ 478196 h 533784"/>
                <a:gd name="connsiteX2" fmla="*/ 66953 w 667511"/>
                <a:gd name="connsiteY2" fmla="*/ 500433 h 533784"/>
                <a:gd name="connsiteX3" fmla="*/ 78070 w 667511"/>
                <a:gd name="connsiteY3" fmla="*/ 511549 h 533784"/>
                <a:gd name="connsiteX4" fmla="*/ 589485 w 667511"/>
                <a:gd name="connsiteY4" fmla="*/ 511549 h 533784"/>
                <a:gd name="connsiteX5" fmla="*/ 600602 w 667511"/>
                <a:gd name="connsiteY5" fmla="*/ 500433 h 533784"/>
                <a:gd name="connsiteX6" fmla="*/ 600600 w 667511"/>
                <a:gd name="connsiteY6" fmla="*/ 500433 h 533784"/>
                <a:gd name="connsiteX7" fmla="*/ 600600 w 667511"/>
                <a:gd name="connsiteY7" fmla="*/ 478196 h 533784"/>
                <a:gd name="connsiteX8" fmla="*/ 589483 w 667511"/>
                <a:gd name="connsiteY8" fmla="*/ 467079 h 533784"/>
                <a:gd name="connsiteX9" fmla="*/ 556131 w 667511"/>
                <a:gd name="connsiteY9" fmla="*/ 411491 h 533784"/>
                <a:gd name="connsiteX10" fmla="*/ 567248 w 667511"/>
                <a:gd name="connsiteY10" fmla="*/ 422607 h 533784"/>
                <a:gd name="connsiteX11" fmla="*/ 556131 w 667511"/>
                <a:gd name="connsiteY11" fmla="*/ 433724 h 533784"/>
                <a:gd name="connsiteX12" fmla="*/ 545014 w 667511"/>
                <a:gd name="connsiteY12" fmla="*/ 422607 h 533784"/>
                <a:gd name="connsiteX13" fmla="*/ 556131 w 667511"/>
                <a:gd name="connsiteY13" fmla="*/ 411491 h 533784"/>
                <a:gd name="connsiteX14" fmla="*/ 111423 w 667511"/>
                <a:gd name="connsiteY14" fmla="*/ 411491 h 533784"/>
                <a:gd name="connsiteX15" fmla="*/ 122540 w 667511"/>
                <a:gd name="connsiteY15" fmla="*/ 422607 h 533784"/>
                <a:gd name="connsiteX16" fmla="*/ 111423 w 667511"/>
                <a:gd name="connsiteY16" fmla="*/ 433724 h 533784"/>
                <a:gd name="connsiteX17" fmla="*/ 100306 w 667511"/>
                <a:gd name="connsiteY17" fmla="*/ 422607 h 533784"/>
                <a:gd name="connsiteX18" fmla="*/ 111423 w 667511"/>
                <a:gd name="connsiteY18" fmla="*/ 411491 h 533784"/>
                <a:gd name="connsiteX19" fmla="*/ 422719 w 667511"/>
                <a:gd name="connsiteY19" fmla="*/ 389254 h 533784"/>
                <a:gd name="connsiteX20" fmla="*/ 433836 w 667511"/>
                <a:gd name="connsiteY20" fmla="*/ 400372 h 533784"/>
                <a:gd name="connsiteX21" fmla="*/ 422719 w 667511"/>
                <a:gd name="connsiteY21" fmla="*/ 411489 h 533784"/>
                <a:gd name="connsiteX22" fmla="*/ 411602 w 667511"/>
                <a:gd name="connsiteY22" fmla="*/ 400372 h 533784"/>
                <a:gd name="connsiteX23" fmla="*/ 422719 w 667511"/>
                <a:gd name="connsiteY23" fmla="*/ 389254 h 533784"/>
                <a:gd name="connsiteX24" fmla="*/ 244835 w 667511"/>
                <a:gd name="connsiteY24" fmla="*/ 389254 h 533784"/>
                <a:gd name="connsiteX25" fmla="*/ 255952 w 667511"/>
                <a:gd name="connsiteY25" fmla="*/ 400372 h 533784"/>
                <a:gd name="connsiteX26" fmla="*/ 244835 w 667511"/>
                <a:gd name="connsiteY26" fmla="*/ 411489 h 533784"/>
                <a:gd name="connsiteX27" fmla="*/ 233718 w 667511"/>
                <a:gd name="connsiteY27" fmla="*/ 400372 h 533784"/>
                <a:gd name="connsiteX28" fmla="*/ 244835 w 667511"/>
                <a:gd name="connsiteY28" fmla="*/ 389254 h 533784"/>
                <a:gd name="connsiteX29" fmla="*/ 416050 w 667511"/>
                <a:gd name="connsiteY29" fmla="*/ 362094 h 533784"/>
                <a:gd name="connsiteX30" fmla="*/ 351456 w 667511"/>
                <a:gd name="connsiteY30" fmla="*/ 402485 h 533784"/>
                <a:gd name="connsiteX31" fmla="*/ 316101 w 667511"/>
                <a:gd name="connsiteY31" fmla="*/ 402485 h 533784"/>
                <a:gd name="connsiteX32" fmla="*/ 251551 w 667511"/>
                <a:gd name="connsiteY32" fmla="*/ 362139 h 533784"/>
                <a:gd name="connsiteX33" fmla="*/ 239199 w 667511"/>
                <a:gd name="connsiteY33" fmla="*/ 362517 h 533784"/>
                <a:gd name="connsiteX34" fmla="*/ 181543 w 667511"/>
                <a:gd name="connsiteY34" fmla="*/ 403652 h 533784"/>
                <a:gd name="connsiteX35" fmla="*/ 154927 w 667511"/>
                <a:gd name="connsiteY35" fmla="*/ 409077 h 533784"/>
                <a:gd name="connsiteX36" fmla="*/ 80228 w 667511"/>
                <a:gd name="connsiteY36" fmla="*/ 392479 h 533784"/>
                <a:gd name="connsiteX37" fmla="*/ 87710 w 667511"/>
                <a:gd name="connsiteY37" fmla="*/ 444843 h 533784"/>
                <a:gd name="connsiteX38" fmla="*/ 579834 w 667511"/>
                <a:gd name="connsiteY38" fmla="*/ 444843 h 533784"/>
                <a:gd name="connsiteX39" fmla="*/ 587327 w 667511"/>
                <a:gd name="connsiteY39" fmla="*/ 392479 h 533784"/>
                <a:gd name="connsiteX40" fmla="*/ 512675 w 667511"/>
                <a:gd name="connsiteY40" fmla="*/ 409031 h 533784"/>
                <a:gd name="connsiteX41" fmla="*/ 486059 w 667511"/>
                <a:gd name="connsiteY41" fmla="*/ 403606 h 533784"/>
                <a:gd name="connsiteX42" fmla="*/ 428403 w 667511"/>
                <a:gd name="connsiteY42" fmla="*/ 362472 h 533784"/>
                <a:gd name="connsiteX43" fmla="*/ 416050 w 667511"/>
                <a:gd name="connsiteY43" fmla="*/ 362094 h 533784"/>
                <a:gd name="connsiteX44" fmla="*/ 178129 w 667511"/>
                <a:gd name="connsiteY44" fmla="*/ 189136 h 533784"/>
                <a:gd name="connsiteX45" fmla="*/ 155893 w 667511"/>
                <a:gd name="connsiteY45" fmla="*/ 211372 h 533784"/>
                <a:gd name="connsiteX46" fmla="*/ 178129 w 667511"/>
                <a:gd name="connsiteY46" fmla="*/ 233608 h 533784"/>
                <a:gd name="connsiteX47" fmla="*/ 200365 w 667511"/>
                <a:gd name="connsiteY47" fmla="*/ 211372 h 533784"/>
                <a:gd name="connsiteX48" fmla="*/ 178129 w 667511"/>
                <a:gd name="connsiteY48" fmla="*/ 189136 h 533784"/>
                <a:gd name="connsiteX49" fmla="*/ 44717 w 667511"/>
                <a:gd name="connsiteY49" fmla="*/ 189136 h 533784"/>
                <a:gd name="connsiteX50" fmla="*/ 22481 w 667511"/>
                <a:gd name="connsiteY50" fmla="*/ 211372 h 533784"/>
                <a:gd name="connsiteX51" fmla="*/ 44717 w 667511"/>
                <a:gd name="connsiteY51" fmla="*/ 233608 h 533784"/>
                <a:gd name="connsiteX52" fmla="*/ 66953 w 667511"/>
                <a:gd name="connsiteY52" fmla="*/ 211372 h 533784"/>
                <a:gd name="connsiteX53" fmla="*/ 44717 w 667511"/>
                <a:gd name="connsiteY53" fmla="*/ 189136 h 533784"/>
                <a:gd name="connsiteX54" fmla="*/ 622838 w 667511"/>
                <a:gd name="connsiteY54" fmla="*/ 155783 h 533784"/>
                <a:gd name="connsiteX55" fmla="*/ 600602 w 667511"/>
                <a:gd name="connsiteY55" fmla="*/ 178019 h 533784"/>
                <a:gd name="connsiteX56" fmla="*/ 622838 w 667511"/>
                <a:gd name="connsiteY56" fmla="*/ 200255 h 533784"/>
                <a:gd name="connsiteX57" fmla="*/ 645073 w 667511"/>
                <a:gd name="connsiteY57" fmla="*/ 178019 h 533784"/>
                <a:gd name="connsiteX58" fmla="*/ 622838 w 667511"/>
                <a:gd name="connsiteY58" fmla="*/ 155783 h 533784"/>
                <a:gd name="connsiteX59" fmla="*/ 510301 w 667511"/>
                <a:gd name="connsiteY59" fmla="*/ 144900 h 533784"/>
                <a:gd name="connsiteX60" fmla="*/ 438317 w 667511"/>
                <a:gd name="connsiteY60" fmla="*/ 158053 h 533784"/>
                <a:gd name="connsiteX61" fmla="*/ 504890 w 667511"/>
                <a:gd name="connsiteY61" fmla="*/ 387377 h 533784"/>
                <a:gd name="connsiteX62" fmla="*/ 507814 w 667511"/>
                <a:gd name="connsiteY62" fmla="*/ 387377 h 533784"/>
                <a:gd name="connsiteX63" fmla="*/ 531050 w 667511"/>
                <a:gd name="connsiteY63" fmla="*/ 382207 h 533784"/>
                <a:gd name="connsiteX64" fmla="*/ 582659 w 667511"/>
                <a:gd name="connsiteY64" fmla="*/ 196754 h 533784"/>
                <a:gd name="connsiteX65" fmla="*/ 581413 w 667511"/>
                <a:gd name="connsiteY65" fmla="*/ 162156 h 533784"/>
                <a:gd name="connsiteX66" fmla="*/ 510301 w 667511"/>
                <a:gd name="connsiteY66" fmla="*/ 144900 h 533784"/>
                <a:gd name="connsiteX67" fmla="*/ 162610 w 667511"/>
                <a:gd name="connsiteY67" fmla="*/ 144739 h 533784"/>
                <a:gd name="connsiteX68" fmla="*/ 77437 w 667511"/>
                <a:gd name="connsiteY68" fmla="*/ 181511 h 533784"/>
                <a:gd name="connsiteX69" fmla="*/ 87999 w 667511"/>
                <a:gd name="connsiteY69" fmla="*/ 221245 h 533784"/>
                <a:gd name="connsiteX70" fmla="*/ 139484 w 667511"/>
                <a:gd name="connsiteY70" fmla="*/ 382817 h 533784"/>
                <a:gd name="connsiteX71" fmla="*/ 159718 w 667511"/>
                <a:gd name="connsiteY71" fmla="*/ 387319 h 533784"/>
                <a:gd name="connsiteX72" fmla="*/ 168613 w 667511"/>
                <a:gd name="connsiteY72" fmla="*/ 385507 h 533784"/>
                <a:gd name="connsiteX73" fmla="*/ 226280 w 667511"/>
                <a:gd name="connsiteY73" fmla="*/ 344372 h 533784"/>
                <a:gd name="connsiteX74" fmla="*/ 253919 w 667511"/>
                <a:gd name="connsiteY74" fmla="*/ 339214 h 533784"/>
                <a:gd name="connsiteX75" fmla="*/ 208858 w 667511"/>
                <a:gd name="connsiteY75" fmla="*/ 243380 h 533784"/>
                <a:gd name="connsiteX76" fmla="*/ 155247 w 667511"/>
                <a:gd name="connsiteY76" fmla="*/ 249590 h 533784"/>
                <a:gd name="connsiteX77" fmla="*/ 135126 w 667511"/>
                <a:gd name="connsiteY77" fmla="*/ 199512 h 533784"/>
                <a:gd name="connsiteX78" fmla="*/ 178129 w 667511"/>
                <a:gd name="connsiteY78" fmla="*/ 166902 h 533784"/>
                <a:gd name="connsiteX79" fmla="*/ 188135 w 667511"/>
                <a:gd name="connsiteY79" fmla="*/ 168125 h 533784"/>
                <a:gd name="connsiteX80" fmla="*/ 206813 w 667511"/>
                <a:gd name="connsiteY80" fmla="*/ 149592 h 533784"/>
                <a:gd name="connsiteX81" fmla="*/ 162610 w 667511"/>
                <a:gd name="connsiteY81" fmla="*/ 144739 h 533784"/>
                <a:gd name="connsiteX82" fmla="*/ 300619 w 667511"/>
                <a:gd name="connsiteY82" fmla="*/ 133828 h 533784"/>
                <a:gd name="connsiteX83" fmla="*/ 237587 w 667511"/>
                <a:gd name="connsiteY83" fmla="*/ 154262 h 533784"/>
                <a:gd name="connsiteX84" fmla="*/ 208225 w 667511"/>
                <a:gd name="connsiteY84" fmla="*/ 178841 h 533784"/>
                <a:gd name="connsiteX85" fmla="*/ 222601 w 667511"/>
                <a:gd name="connsiteY85" fmla="*/ 211373 h 533784"/>
                <a:gd name="connsiteX86" fmla="*/ 220444 w 667511"/>
                <a:gd name="connsiteY86" fmla="*/ 224337 h 533784"/>
                <a:gd name="connsiteX87" fmla="*/ 275288 w 667511"/>
                <a:gd name="connsiteY87" fmla="*/ 350711 h 533784"/>
                <a:gd name="connsiteX88" fmla="*/ 327885 w 667511"/>
                <a:gd name="connsiteY88" fmla="*/ 383575 h 533784"/>
                <a:gd name="connsiteX89" fmla="*/ 339671 w 667511"/>
                <a:gd name="connsiteY89" fmla="*/ 383575 h 533784"/>
                <a:gd name="connsiteX90" fmla="*/ 404220 w 667511"/>
                <a:gd name="connsiteY90" fmla="*/ 343274 h 533784"/>
                <a:gd name="connsiteX91" fmla="*/ 441287 w 667511"/>
                <a:gd name="connsiteY91" fmla="*/ 344385 h 533784"/>
                <a:gd name="connsiteX92" fmla="*/ 483466 w 667511"/>
                <a:gd name="connsiteY92" fmla="*/ 374503 h 533784"/>
                <a:gd name="connsiteX93" fmla="*/ 410646 w 667511"/>
                <a:gd name="connsiteY93" fmla="*/ 164323 h 533784"/>
                <a:gd name="connsiteX94" fmla="*/ 374525 w 667511"/>
                <a:gd name="connsiteY94" fmla="*/ 145690 h 533784"/>
                <a:gd name="connsiteX95" fmla="*/ 300619 w 667511"/>
                <a:gd name="connsiteY95" fmla="*/ 133828 h 533784"/>
                <a:gd name="connsiteX96" fmla="*/ 291060 w 667511"/>
                <a:gd name="connsiteY96" fmla="*/ 112529 h 533784"/>
                <a:gd name="connsiteX97" fmla="*/ 381963 w 667511"/>
                <a:gd name="connsiteY97" fmla="*/ 124742 h 533784"/>
                <a:gd name="connsiteX98" fmla="*/ 418084 w 667511"/>
                <a:gd name="connsiteY98" fmla="*/ 142598 h 533784"/>
                <a:gd name="connsiteX99" fmla="*/ 594688 w 667511"/>
                <a:gd name="connsiteY99" fmla="*/ 143877 h 533784"/>
                <a:gd name="connsiteX100" fmla="*/ 622838 w 667511"/>
                <a:gd name="connsiteY100" fmla="*/ 133549 h 533784"/>
                <a:gd name="connsiteX101" fmla="*/ 665274 w 667511"/>
                <a:gd name="connsiteY101" fmla="*/ 164099 h 533784"/>
                <a:gd name="connsiteX102" fmla="*/ 649313 w 667511"/>
                <a:gd name="connsiteY102" fmla="*/ 213896 h 533784"/>
                <a:gd name="connsiteX103" fmla="*/ 597022 w 667511"/>
                <a:gd name="connsiteY103" fmla="*/ 214083 h 533784"/>
                <a:gd name="connsiteX104" fmla="*/ 552885 w 667511"/>
                <a:gd name="connsiteY104" fmla="*/ 377346 h 533784"/>
                <a:gd name="connsiteX105" fmla="*/ 582503 w 667511"/>
                <a:gd name="connsiteY105" fmla="*/ 370764 h 533784"/>
                <a:gd name="connsiteX106" fmla="*/ 602435 w 667511"/>
                <a:gd name="connsiteY106" fmla="*/ 376154 h 533784"/>
                <a:gd name="connsiteX107" fmla="*/ 609341 w 667511"/>
                <a:gd name="connsiteY107" fmla="*/ 395612 h 533784"/>
                <a:gd name="connsiteX108" fmla="*/ 601959 w 667511"/>
                <a:gd name="connsiteY108" fmla="*/ 447309 h 533784"/>
                <a:gd name="connsiteX109" fmla="*/ 622839 w 667511"/>
                <a:gd name="connsiteY109" fmla="*/ 478196 h 533784"/>
                <a:gd name="connsiteX110" fmla="*/ 622839 w 667511"/>
                <a:gd name="connsiteY110" fmla="*/ 500430 h 533784"/>
                <a:gd name="connsiteX111" fmla="*/ 589486 w 667511"/>
                <a:gd name="connsiteY111" fmla="*/ 533784 h 533784"/>
                <a:gd name="connsiteX112" fmla="*/ 78073 w 667511"/>
                <a:gd name="connsiteY112" fmla="*/ 533784 h 533784"/>
                <a:gd name="connsiteX113" fmla="*/ 44720 w 667511"/>
                <a:gd name="connsiteY113" fmla="*/ 500430 h 533784"/>
                <a:gd name="connsiteX114" fmla="*/ 44720 w 667511"/>
                <a:gd name="connsiteY114" fmla="*/ 478196 h 533784"/>
                <a:gd name="connsiteX115" fmla="*/ 65610 w 667511"/>
                <a:gd name="connsiteY115" fmla="*/ 447309 h 533784"/>
                <a:gd name="connsiteX116" fmla="*/ 58228 w 667511"/>
                <a:gd name="connsiteY116" fmla="*/ 395625 h 533784"/>
                <a:gd name="connsiteX117" fmla="*/ 65125 w 667511"/>
                <a:gd name="connsiteY117" fmla="*/ 376163 h 533784"/>
                <a:gd name="connsiteX118" fmla="*/ 85055 w 667511"/>
                <a:gd name="connsiteY118" fmla="*/ 370765 h 533784"/>
                <a:gd name="connsiteX119" fmla="*/ 117829 w 667511"/>
                <a:gd name="connsiteY119" fmla="*/ 378059 h 533784"/>
                <a:gd name="connsiteX120" fmla="*/ 77539 w 667511"/>
                <a:gd name="connsiteY120" fmla="*/ 241111 h 533784"/>
                <a:gd name="connsiteX121" fmla="*/ 23539 w 667511"/>
                <a:gd name="connsiteY121" fmla="*/ 250605 h 533784"/>
                <a:gd name="connsiteX122" fmla="*/ 1363 w 667511"/>
                <a:gd name="connsiteY122" fmla="*/ 200462 h 533784"/>
                <a:gd name="connsiteX123" fmla="*/ 44718 w 667511"/>
                <a:gd name="connsiteY123" fmla="*/ 166900 h 533784"/>
                <a:gd name="connsiteX124" fmla="*/ 58415 w 667511"/>
                <a:gd name="connsiteY124" fmla="*/ 169280 h 533784"/>
                <a:gd name="connsiteX125" fmla="*/ 230016 w 667511"/>
                <a:gd name="connsiteY125" fmla="*/ 132858 h 533784"/>
                <a:gd name="connsiteX126" fmla="*/ 291060 w 667511"/>
                <a:gd name="connsiteY126" fmla="*/ 112529 h 533784"/>
                <a:gd name="connsiteX127" fmla="*/ 55837 w 667511"/>
                <a:gd name="connsiteY127" fmla="*/ 77961 h 533784"/>
                <a:gd name="connsiteX128" fmla="*/ 44719 w 667511"/>
                <a:gd name="connsiteY128" fmla="*/ 89078 h 533784"/>
                <a:gd name="connsiteX129" fmla="*/ 55837 w 667511"/>
                <a:gd name="connsiteY129" fmla="*/ 100195 h 533784"/>
                <a:gd name="connsiteX130" fmla="*/ 66954 w 667511"/>
                <a:gd name="connsiteY130" fmla="*/ 89078 h 533784"/>
                <a:gd name="connsiteX131" fmla="*/ 55837 w 667511"/>
                <a:gd name="connsiteY131" fmla="*/ 77961 h 533784"/>
                <a:gd name="connsiteX132" fmla="*/ 600601 w 667511"/>
                <a:gd name="connsiteY132" fmla="*/ 55725 h 533784"/>
                <a:gd name="connsiteX133" fmla="*/ 589484 w 667511"/>
                <a:gd name="connsiteY133" fmla="*/ 66842 h 533784"/>
                <a:gd name="connsiteX134" fmla="*/ 600601 w 667511"/>
                <a:gd name="connsiteY134" fmla="*/ 77959 h 533784"/>
                <a:gd name="connsiteX135" fmla="*/ 611719 w 667511"/>
                <a:gd name="connsiteY135" fmla="*/ 66842 h 533784"/>
                <a:gd name="connsiteX136" fmla="*/ 600601 w 667511"/>
                <a:gd name="connsiteY136" fmla="*/ 55725 h 533784"/>
                <a:gd name="connsiteX137" fmla="*/ 55837 w 667511"/>
                <a:gd name="connsiteY137" fmla="*/ 33489 h 533784"/>
                <a:gd name="connsiteX138" fmla="*/ 66954 w 667511"/>
                <a:gd name="connsiteY138" fmla="*/ 44607 h 533784"/>
                <a:gd name="connsiteX139" fmla="*/ 100307 w 667511"/>
                <a:gd name="connsiteY139" fmla="*/ 77960 h 533784"/>
                <a:gd name="connsiteX140" fmla="*/ 111424 w 667511"/>
                <a:gd name="connsiteY140" fmla="*/ 89077 h 533784"/>
                <a:gd name="connsiteX141" fmla="*/ 100307 w 667511"/>
                <a:gd name="connsiteY141" fmla="*/ 100194 h 533784"/>
                <a:gd name="connsiteX142" fmla="*/ 66954 w 667511"/>
                <a:gd name="connsiteY142" fmla="*/ 133547 h 533784"/>
                <a:gd name="connsiteX143" fmla="*/ 55837 w 667511"/>
                <a:gd name="connsiteY143" fmla="*/ 144665 h 533784"/>
                <a:gd name="connsiteX144" fmla="*/ 44719 w 667511"/>
                <a:gd name="connsiteY144" fmla="*/ 133547 h 533784"/>
                <a:gd name="connsiteX145" fmla="*/ 11366 w 667511"/>
                <a:gd name="connsiteY145" fmla="*/ 100194 h 533784"/>
                <a:gd name="connsiteX146" fmla="*/ 249 w 667511"/>
                <a:gd name="connsiteY146" fmla="*/ 89077 h 533784"/>
                <a:gd name="connsiteX147" fmla="*/ 11366 w 667511"/>
                <a:gd name="connsiteY147" fmla="*/ 77960 h 533784"/>
                <a:gd name="connsiteX148" fmla="*/ 44719 w 667511"/>
                <a:gd name="connsiteY148" fmla="*/ 44607 h 533784"/>
                <a:gd name="connsiteX149" fmla="*/ 55837 w 667511"/>
                <a:gd name="connsiteY149" fmla="*/ 33489 h 533784"/>
                <a:gd name="connsiteX150" fmla="*/ 108471 w 667511"/>
                <a:gd name="connsiteY150" fmla="*/ 11482 h 533784"/>
                <a:gd name="connsiteX151" fmla="*/ 119283 w 667511"/>
                <a:gd name="connsiteY151" fmla="*/ 14514 h 533784"/>
                <a:gd name="connsiteX152" fmla="*/ 122542 w 667511"/>
                <a:gd name="connsiteY152" fmla="*/ 17771 h 533784"/>
                <a:gd name="connsiteX153" fmla="*/ 125799 w 667511"/>
                <a:gd name="connsiteY153" fmla="*/ 14514 h 533784"/>
                <a:gd name="connsiteX154" fmla="*/ 136611 w 667511"/>
                <a:gd name="connsiteY154" fmla="*/ 11482 h 533784"/>
                <a:gd name="connsiteX155" fmla="*/ 144551 w 667511"/>
                <a:gd name="connsiteY155" fmla="*/ 19422 h 533784"/>
                <a:gd name="connsiteX156" fmla="*/ 141519 w 667511"/>
                <a:gd name="connsiteY156" fmla="*/ 30234 h 533784"/>
                <a:gd name="connsiteX157" fmla="*/ 138262 w 667511"/>
                <a:gd name="connsiteY157" fmla="*/ 33491 h 533784"/>
                <a:gd name="connsiteX158" fmla="*/ 141519 w 667511"/>
                <a:gd name="connsiteY158" fmla="*/ 36748 h 533784"/>
                <a:gd name="connsiteX159" fmla="*/ 141383 w 667511"/>
                <a:gd name="connsiteY159" fmla="*/ 52333 h 533784"/>
                <a:gd name="connsiteX160" fmla="*/ 125799 w 667511"/>
                <a:gd name="connsiteY160" fmla="*/ 52469 h 533784"/>
                <a:gd name="connsiteX161" fmla="*/ 122542 w 667511"/>
                <a:gd name="connsiteY161" fmla="*/ 49211 h 533784"/>
                <a:gd name="connsiteX162" fmla="*/ 119283 w 667511"/>
                <a:gd name="connsiteY162" fmla="*/ 52469 h 533784"/>
                <a:gd name="connsiteX163" fmla="*/ 103563 w 667511"/>
                <a:gd name="connsiteY163" fmla="*/ 52469 h 533784"/>
                <a:gd name="connsiteX164" fmla="*/ 103563 w 667511"/>
                <a:gd name="connsiteY164" fmla="*/ 36748 h 533784"/>
                <a:gd name="connsiteX165" fmla="*/ 106820 w 667511"/>
                <a:gd name="connsiteY165" fmla="*/ 33491 h 533784"/>
                <a:gd name="connsiteX166" fmla="*/ 103563 w 667511"/>
                <a:gd name="connsiteY166" fmla="*/ 30234 h 533784"/>
                <a:gd name="connsiteX167" fmla="*/ 100532 w 667511"/>
                <a:gd name="connsiteY167" fmla="*/ 19422 h 533784"/>
                <a:gd name="connsiteX168" fmla="*/ 108471 w 667511"/>
                <a:gd name="connsiteY168" fmla="*/ 11482 h 533784"/>
                <a:gd name="connsiteX169" fmla="*/ 600601 w 667511"/>
                <a:gd name="connsiteY169" fmla="*/ 11255 h 533784"/>
                <a:gd name="connsiteX170" fmla="*/ 611719 w 667511"/>
                <a:gd name="connsiteY170" fmla="*/ 22372 h 533784"/>
                <a:gd name="connsiteX171" fmla="*/ 645072 w 667511"/>
                <a:gd name="connsiteY171" fmla="*/ 55725 h 533784"/>
                <a:gd name="connsiteX172" fmla="*/ 656189 w 667511"/>
                <a:gd name="connsiteY172" fmla="*/ 66842 h 533784"/>
                <a:gd name="connsiteX173" fmla="*/ 645072 w 667511"/>
                <a:gd name="connsiteY173" fmla="*/ 77959 h 533784"/>
                <a:gd name="connsiteX174" fmla="*/ 611719 w 667511"/>
                <a:gd name="connsiteY174" fmla="*/ 111313 h 533784"/>
                <a:gd name="connsiteX175" fmla="*/ 600601 w 667511"/>
                <a:gd name="connsiteY175" fmla="*/ 122430 h 533784"/>
                <a:gd name="connsiteX176" fmla="*/ 589484 w 667511"/>
                <a:gd name="connsiteY176" fmla="*/ 111313 h 533784"/>
                <a:gd name="connsiteX177" fmla="*/ 556131 w 667511"/>
                <a:gd name="connsiteY177" fmla="*/ 77959 h 533784"/>
                <a:gd name="connsiteX178" fmla="*/ 545014 w 667511"/>
                <a:gd name="connsiteY178" fmla="*/ 66842 h 533784"/>
                <a:gd name="connsiteX179" fmla="*/ 556131 w 667511"/>
                <a:gd name="connsiteY179" fmla="*/ 55725 h 533784"/>
                <a:gd name="connsiteX180" fmla="*/ 589484 w 667511"/>
                <a:gd name="connsiteY180" fmla="*/ 22372 h 533784"/>
                <a:gd name="connsiteX181" fmla="*/ 600601 w 667511"/>
                <a:gd name="connsiteY181" fmla="*/ 11255 h 533784"/>
                <a:gd name="connsiteX182" fmla="*/ 536846 w 667511"/>
                <a:gd name="connsiteY182" fmla="*/ 363 h 533784"/>
                <a:gd name="connsiteX183" fmla="*/ 544786 w 667511"/>
                <a:gd name="connsiteY183" fmla="*/ 8303 h 533784"/>
                <a:gd name="connsiteX184" fmla="*/ 541754 w 667511"/>
                <a:gd name="connsiteY184" fmla="*/ 19115 h 533784"/>
                <a:gd name="connsiteX185" fmla="*/ 538497 w 667511"/>
                <a:gd name="connsiteY185" fmla="*/ 22372 h 533784"/>
                <a:gd name="connsiteX186" fmla="*/ 541754 w 667511"/>
                <a:gd name="connsiteY186" fmla="*/ 25630 h 533784"/>
                <a:gd name="connsiteX187" fmla="*/ 541618 w 667511"/>
                <a:gd name="connsiteY187" fmla="*/ 41214 h 533784"/>
                <a:gd name="connsiteX188" fmla="*/ 526034 w 667511"/>
                <a:gd name="connsiteY188" fmla="*/ 41351 h 533784"/>
                <a:gd name="connsiteX189" fmla="*/ 522777 w 667511"/>
                <a:gd name="connsiteY189" fmla="*/ 38092 h 533784"/>
                <a:gd name="connsiteX190" fmla="*/ 519519 w 667511"/>
                <a:gd name="connsiteY190" fmla="*/ 41351 h 533784"/>
                <a:gd name="connsiteX191" fmla="*/ 503798 w 667511"/>
                <a:gd name="connsiteY191" fmla="*/ 41351 h 533784"/>
                <a:gd name="connsiteX192" fmla="*/ 503798 w 667511"/>
                <a:gd name="connsiteY192" fmla="*/ 25630 h 533784"/>
                <a:gd name="connsiteX193" fmla="*/ 507055 w 667511"/>
                <a:gd name="connsiteY193" fmla="*/ 22372 h 533784"/>
                <a:gd name="connsiteX194" fmla="*/ 503798 w 667511"/>
                <a:gd name="connsiteY194" fmla="*/ 19115 h 533784"/>
                <a:gd name="connsiteX195" fmla="*/ 503934 w 667511"/>
                <a:gd name="connsiteY195" fmla="*/ 3530 h 533784"/>
                <a:gd name="connsiteX196" fmla="*/ 519519 w 667511"/>
                <a:gd name="connsiteY196" fmla="*/ 3395 h 533784"/>
                <a:gd name="connsiteX197" fmla="*/ 522777 w 667511"/>
                <a:gd name="connsiteY197" fmla="*/ 6652 h 533784"/>
                <a:gd name="connsiteX198" fmla="*/ 526034 w 667511"/>
                <a:gd name="connsiteY198" fmla="*/ 3395 h 533784"/>
                <a:gd name="connsiteX199" fmla="*/ 536846 w 667511"/>
                <a:gd name="connsiteY199" fmla="*/ 363 h 533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667511" h="533784">
                  <a:moveTo>
                    <a:pt x="78070" y="467079"/>
                  </a:moveTo>
                  <a:cubicBezTo>
                    <a:pt x="71931" y="467079"/>
                    <a:pt x="66953" y="472057"/>
                    <a:pt x="66953" y="478196"/>
                  </a:cubicBezTo>
                  <a:lnTo>
                    <a:pt x="66953" y="500433"/>
                  </a:lnTo>
                  <a:cubicBezTo>
                    <a:pt x="66953" y="506572"/>
                    <a:pt x="71930" y="511549"/>
                    <a:pt x="78070" y="511549"/>
                  </a:cubicBezTo>
                  <a:lnTo>
                    <a:pt x="589485" y="511549"/>
                  </a:lnTo>
                  <a:cubicBezTo>
                    <a:pt x="595624" y="511549"/>
                    <a:pt x="600602" y="506573"/>
                    <a:pt x="600602" y="500433"/>
                  </a:cubicBezTo>
                  <a:lnTo>
                    <a:pt x="600600" y="500433"/>
                  </a:lnTo>
                  <a:lnTo>
                    <a:pt x="600600" y="478196"/>
                  </a:lnTo>
                  <a:cubicBezTo>
                    <a:pt x="600600" y="472058"/>
                    <a:pt x="595624" y="467079"/>
                    <a:pt x="589483" y="467079"/>
                  </a:cubicBezTo>
                  <a:close/>
                  <a:moveTo>
                    <a:pt x="556131" y="411491"/>
                  </a:moveTo>
                  <a:cubicBezTo>
                    <a:pt x="562271" y="411491"/>
                    <a:pt x="567248" y="416467"/>
                    <a:pt x="567248" y="422607"/>
                  </a:cubicBezTo>
                  <a:cubicBezTo>
                    <a:pt x="567248" y="428748"/>
                    <a:pt x="562271" y="433724"/>
                    <a:pt x="556131" y="433724"/>
                  </a:cubicBezTo>
                  <a:cubicBezTo>
                    <a:pt x="549991" y="433724"/>
                    <a:pt x="545014" y="428748"/>
                    <a:pt x="545014" y="422607"/>
                  </a:cubicBezTo>
                  <a:cubicBezTo>
                    <a:pt x="545014" y="416467"/>
                    <a:pt x="549991" y="411491"/>
                    <a:pt x="556131" y="411491"/>
                  </a:cubicBezTo>
                  <a:close/>
                  <a:moveTo>
                    <a:pt x="111423" y="411491"/>
                  </a:moveTo>
                  <a:cubicBezTo>
                    <a:pt x="117563" y="411491"/>
                    <a:pt x="122540" y="416467"/>
                    <a:pt x="122540" y="422607"/>
                  </a:cubicBezTo>
                  <a:cubicBezTo>
                    <a:pt x="122540" y="428748"/>
                    <a:pt x="117563" y="433724"/>
                    <a:pt x="111423" y="433724"/>
                  </a:cubicBezTo>
                  <a:cubicBezTo>
                    <a:pt x="105283" y="433724"/>
                    <a:pt x="100306" y="428748"/>
                    <a:pt x="100306" y="422607"/>
                  </a:cubicBezTo>
                  <a:cubicBezTo>
                    <a:pt x="100306" y="416467"/>
                    <a:pt x="105283" y="411491"/>
                    <a:pt x="111423" y="411491"/>
                  </a:cubicBezTo>
                  <a:close/>
                  <a:moveTo>
                    <a:pt x="422719" y="389254"/>
                  </a:moveTo>
                  <a:cubicBezTo>
                    <a:pt x="428859" y="389254"/>
                    <a:pt x="433836" y="394232"/>
                    <a:pt x="433836" y="400372"/>
                  </a:cubicBezTo>
                  <a:cubicBezTo>
                    <a:pt x="433836" y="406511"/>
                    <a:pt x="428859" y="411489"/>
                    <a:pt x="422719" y="411489"/>
                  </a:cubicBezTo>
                  <a:cubicBezTo>
                    <a:pt x="416579" y="411489"/>
                    <a:pt x="411602" y="406511"/>
                    <a:pt x="411602" y="400372"/>
                  </a:cubicBezTo>
                  <a:cubicBezTo>
                    <a:pt x="411602" y="394232"/>
                    <a:pt x="416579" y="389254"/>
                    <a:pt x="422719" y="389254"/>
                  </a:cubicBezTo>
                  <a:close/>
                  <a:moveTo>
                    <a:pt x="244835" y="389254"/>
                  </a:moveTo>
                  <a:cubicBezTo>
                    <a:pt x="250975" y="389254"/>
                    <a:pt x="255952" y="394232"/>
                    <a:pt x="255952" y="400372"/>
                  </a:cubicBezTo>
                  <a:cubicBezTo>
                    <a:pt x="255952" y="406511"/>
                    <a:pt x="250975" y="411489"/>
                    <a:pt x="244835" y="411489"/>
                  </a:cubicBezTo>
                  <a:cubicBezTo>
                    <a:pt x="238695" y="411489"/>
                    <a:pt x="233718" y="406511"/>
                    <a:pt x="233718" y="400372"/>
                  </a:cubicBezTo>
                  <a:cubicBezTo>
                    <a:pt x="233718" y="394232"/>
                    <a:pt x="238695" y="389254"/>
                    <a:pt x="244835" y="389254"/>
                  </a:cubicBezTo>
                  <a:close/>
                  <a:moveTo>
                    <a:pt x="416050" y="362094"/>
                  </a:moveTo>
                  <a:lnTo>
                    <a:pt x="351456" y="402485"/>
                  </a:lnTo>
                  <a:cubicBezTo>
                    <a:pt x="340625" y="409190"/>
                    <a:pt x="326933" y="409190"/>
                    <a:pt x="316101" y="402485"/>
                  </a:cubicBezTo>
                  <a:lnTo>
                    <a:pt x="251551" y="362139"/>
                  </a:lnTo>
                  <a:cubicBezTo>
                    <a:pt x="247737" y="359755"/>
                    <a:pt x="242860" y="359904"/>
                    <a:pt x="239199" y="362517"/>
                  </a:cubicBezTo>
                  <a:lnTo>
                    <a:pt x="181543" y="403652"/>
                  </a:lnTo>
                  <a:cubicBezTo>
                    <a:pt x="173841" y="409154"/>
                    <a:pt x="164166" y="411126"/>
                    <a:pt x="154927" y="409077"/>
                  </a:cubicBezTo>
                  <a:lnTo>
                    <a:pt x="80228" y="392479"/>
                  </a:lnTo>
                  <a:lnTo>
                    <a:pt x="87710" y="444843"/>
                  </a:lnTo>
                  <a:lnTo>
                    <a:pt x="579834" y="444843"/>
                  </a:lnTo>
                  <a:lnTo>
                    <a:pt x="587327" y="392479"/>
                  </a:lnTo>
                  <a:lnTo>
                    <a:pt x="512675" y="409031"/>
                  </a:lnTo>
                  <a:cubicBezTo>
                    <a:pt x="503435" y="411082"/>
                    <a:pt x="493759" y="409111"/>
                    <a:pt x="486059" y="403606"/>
                  </a:cubicBezTo>
                  <a:lnTo>
                    <a:pt x="428403" y="362472"/>
                  </a:lnTo>
                  <a:cubicBezTo>
                    <a:pt x="424740" y="359858"/>
                    <a:pt x="419865" y="359709"/>
                    <a:pt x="416050" y="362094"/>
                  </a:cubicBezTo>
                  <a:close/>
                  <a:moveTo>
                    <a:pt x="178129" y="189136"/>
                  </a:moveTo>
                  <a:cubicBezTo>
                    <a:pt x="165848" y="189136"/>
                    <a:pt x="155893" y="199091"/>
                    <a:pt x="155893" y="211372"/>
                  </a:cubicBezTo>
                  <a:cubicBezTo>
                    <a:pt x="155893" y="223653"/>
                    <a:pt x="165848" y="233608"/>
                    <a:pt x="178129" y="233608"/>
                  </a:cubicBezTo>
                  <a:cubicBezTo>
                    <a:pt x="190410" y="233608"/>
                    <a:pt x="200365" y="223653"/>
                    <a:pt x="200365" y="211372"/>
                  </a:cubicBezTo>
                  <a:cubicBezTo>
                    <a:pt x="200365" y="199093"/>
                    <a:pt x="190410" y="189138"/>
                    <a:pt x="178129" y="189136"/>
                  </a:cubicBezTo>
                  <a:close/>
                  <a:moveTo>
                    <a:pt x="44717" y="189136"/>
                  </a:moveTo>
                  <a:cubicBezTo>
                    <a:pt x="32436" y="189136"/>
                    <a:pt x="22481" y="199091"/>
                    <a:pt x="22481" y="211372"/>
                  </a:cubicBezTo>
                  <a:cubicBezTo>
                    <a:pt x="22481" y="223653"/>
                    <a:pt x="32436" y="233608"/>
                    <a:pt x="44717" y="233608"/>
                  </a:cubicBezTo>
                  <a:cubicBezTo>
                    <a:pt x="56998" y="233608"/>
                    <a:pt x="66953" y="223653"/>
                    <a:pt x="66953" y="211372"/>
                  </a:cubicBezTo>
                  <a:cubicBezTo>
                    <a:pt x="66953" y="199091"/>
                    <a:pt x="56998" y="189136"/>
                    <a:pt x="44717" y="189136"/>
                  </a:cubicBezTo>
                  <a:close/>
                  <a:moveTo>
                    <a:pt x="622838" y="155783"/>
                  </a:moveTo>
                  <a:cubicBezTo>
                    <a:pt x="610557" y="155783"/>
                    <a:pt x="600602" y="165738"/>
                    <a:pt x="600602" y="178019"/>
                  </a:cubicBezTo>
                  <a:cubicBezTo>
                    <a:pt x="600602" y="190300"/>
                    <a:pt x="610557" y="200255"/>
                    <a:pt x="622838" y="200255"/>
                  </a:cubicBezTo>
                  <a:cubicBezTo>
                    <a:pt x="635117" y="200255"/>
                    <a:pt x="645073" y="190300"/>
                    <a:pt x="645073" y="178019"/>
                  </a:cubicBezTo>
                  <a:cubicBezTo>
                    <a:pt x="645073" y="165738"/>
                    <a:pt x="635118" y="155783"/>
                    <a:pt x="622838" y="155783"/>
                  </a:cubicBezTo>
                  <a:close/>
                  <a:moveTo>
                    <a:pt x="510301" y="144900"/>
                  </a:moveTo>
                  <a:cubicBezTo>
                    <a:pt x="485913" y="144201"/>
                    <a:pt x="461380" y="148570"/>
                    <a:pt x="438317" y="158053"/>
                  </a:cubicBezTo>
                  <a:cubicBezTo>
                    <a:pt x="508037" y="220813"/>
                    <a:pt x="509215" y="332433"/>
                    <a:pt x="504890" y="387377"/>
                  </a:cubicBezTo>
                  <a:cubicBezTo>
                    <a:pt x="505861" y="387504"/>
                    <a:pt x="506843" y="387504"/>
                    <a:pt x="507814" y="387377"/>
                  </a:cubicBezTo>
                  <a:lnTo>
                    <a:pt x="531050" y="382207"/>
                  </a:lnTo>
                  <a:cubicBezTo>
                    <a:pt x="527058" y="345429"/>
                    <a:pt x="525714" y="260947"/>
                    <a:pt x="582659" y="196754"/>
                  </a:cubicBezTo>
                  <a:cubicBezTo>
                    <a:pt x="577407" y="185907"/>
                    <a:pt x="576956" y="173352"/>
                    <a:pt x="581413" y="162156"/>
                  </a:cubicBezTo>
                  <a:cubicBezTo>
                    <a:pt x="558931" y="151366"/>
                    <a:pt x="534688" y="145600"/>
                    <a:pt x="510301" y="144900"/>
                  </a:cubicBezTo>
                  <a:close/>
                  <a:moveTo>
                    <a:pt x="162610" y="144739"/>
                  </a:moveTo>
                  <a:cubicBezTo>
                    <a:pt x="122747" y="145708"/>
                    <a:pt x="95514" y="162599"/>
                    <a:pt x="77437" y="181511"/>
                  </a:cubicBezTo>
                  <a:cubicBezTo>
                    <a:pt x="87423" y="192131"/>
                    <a:pt x="91393" y="207066"/>
                    <a:pt x="87999" y="221245"/>
                  </a:cubicBezTo>
                  <a:cubicBezTo>
                    <a:pt x="155616" y="271407"/>
                    <a:pt x="147922" y="347442"/>
                    <a:pt x="139484" y="382817"/>
                  </a:cubicBezTo>
                  <a:lnTo>
                    <a:pt x="159718" y="387319"/>
                  </a:lnTo>
                  <a:cubicBezTo>
                    <a:pt x="162806" y="387998"/>
                    <a:pt x="166037" y="387340"/>
                    <a:pt x="168613" y="385507"/>
                  </a:cubicBezTo>
                  <a:lnTo>
                    <a:pt x="226280" y="344372"/>
                  </a:lnTo>
                  <a:cubicBezTo>
                    <a:pt x="234278" y="338653"/>
                    <a:pt x="244396" y="336765"/>
                    <a:pt x="253919" y="339214"/>
                  </a:cubicBezTo>
                  <a:cubicBezTo>
                    <a:pt x="256923" y="301545"/>
                    <a:pt x="239785" y="265095"/>
                    <a:pt x="208858" y="243380"/>
                  </a:cubicBezTo>
                  <a:cubicBezTo>
                    <a:pt x="194430" y="257296"/>
                    <a:pt x="172475" y="259839"/>
                    <a:pt x="155247" y="249590"/>
                  </a:cubicBezTo>
                  <a:cubicBezTo>
                    <a:pt x="138020" y="239340"/>
                    <a:pt x="129779" y="218832"/>
                    <a:pt x="135126" y="199512"/>
                  </a:cubicBezTo>
                  <a:cubicBezTo>
                    <a:pt x="140471" y="180191"/>
                    <a:pt x="158083" y="166837"/>
                    <a:pt x="178129" y="166902"/>
                  </a:cubicBezTo>
                  <a:cubicBezTo>
                    <a:pt x="181501" y="166924"/>
                    <a:pt x="184857" y="167336"/>
                    <a:pt x="188135" y="168125"/>
                  </a:cubicBezTo>
                  <a:cubicBezTo>
                    <a:pt x="193899" y="161499"/>
                    <a:pt x="200142" y="155305"/>
                    <a:pt x="206813" y="149592"/>
                  </a:cubicBezTo>
                  <a:cubicBezTo>
                    <a:pt x="190589" y="145862"/>
                    <a:pt x="175898" y="144416"/>
                    <a:pt x="162610" y="144739"/>
                  </a:cubicBezTo>
                  <a:close/>
                  <a:moveTo>
                    <a:pt x="300619" y="133828"/>
                  </a:moveTo>
                  <a:cubicBezTo>
                    <a:pt x="277744" y="135258"/>
                    <a:pt x="256682" y="142071"/>
                    <a:pt x="237587" y="154262"/>
                  </a:cubicBezTo>
                  <a:cubicBezTo>
                    <a:pt x="226796" y="161174"/>
                    <a:pt x="216929" y="169436"/>
                    <a:pt x="208225" y="178841"/>
                  </a:cubicBezTo>
                  <a:cubicBezTo>
                    <a:pt x="217361" y="187195"/>
                    <a:pt x="222575" y="198995"/>
                    <a:pt x="222601" y="211373"/>
                  </a:cubicBezTo>
                  <a:cubicBezTo>
                    <a:pt x="222542" y="215778"/>
                    <a:pt x="221815" y="220149"/>
                    <a:pt x="220444" y="224337"/>
                  </a:cubicBezTo>
                  <a:cubicBezTo>
                    <a:pt x="261258" y="252615"/>
                    <a:pt x="282510" y="301587"/>
                    <a:pt x="275288" y="350711"/>
                  </a:cubicBezTo>
                  <a:lnTo>
                    <a:pt x="327885" y="383575"/>
                  </a:lnTo>
                  <a:cubicBezTo>
                    <a:pt x="331497" y="385809"/>
                    <a:pt x="336059" y="385809"/>
                    <a:pt x="339671" y="383575"/>
                  </a:cubicBezTo>
                  <a:lnTo>
                    <a:pt x="404220" y="343274"/>
                  </a:lnTo>
                  <a:cubicBezTo>
                    <a:pt x="415656" y="336084"/>
                    <a:pt x="430302" y="336524"/>
                    <a:pt x="441287" y="344385"/>
                  </a:cubicBezTo>
                  <a:lnTo>
                    <a:pt x="483466" y="374503"/>
                  </a:lnTo>
                  <a:cubicBezTo>
                    <a:pt x="486568" y="316869"/>
                    <a:pt x="481099" y="213986"/>
                    <a:pt x="410646" y="164323"/>
                  </a:cubicBezTo>
                  <a:cubicBezTo>
                    <a:pt x="399547" y="156435"/>
                    <a:pt x="387385" y="150161"/>
                    <a:pt x="374525" y="145690"/>
                  </a:cubicBezTo>
                  <a:cubicBezTo>
                    <a:pt x="348180" y="136351"/>
                    <a:pt x="323493" y="132398"/>
                    <a:pt x="300619" y="133828"/>
                  </a:cubicBezTo>
                  <a:close/>
                  <a:moveTo>
                    <a:pt x="291060" y="112529"/>
                  </a:moveTo>
                  <a:cubicBezTo>
                    <a:pt x="316349" y="109648"/>
                    <a:pt x="346614" y="112191"/>
                    <a:pt x="381963" y="124742"/>
                  </a:cubicBezTo>
                  <a:cubicBezTo>
                    <a:pt x="394678" y="129217"/>
                    <a:pt x="406808" y="135213"/>
                    <a:pt x="418084" y="142598"/>
                  </a:cubicBezTo>
                  <a:cubicBezTo>
                    <a:pt x="473935" y="115477"/>
                    <a:pt x="539236" y="115950"/>
                    <a:pt x="594688" y="143877"/>
                  </a:cubicBezTo>
                  <a:cubicBezTo>
                    <a:pt x="602574" y="137249"/>
                    <a:pt x="612536" y="133594"/>
                    <a:pt x="622838" y="133549"/>
                  </a:cubicBezTo>
                  <a:cubicBezTo>
                    <a:pt x="642109" y="133460"/>
                    <a:pt x="659244" y="145797"/>
                    <a:pt x="665274" y="164099"/>
                  </a:cubicBezTo>
                  <a:cubicBezTo>
                    <a:pt x="671306" y="182403"/>
                    <a:pt x="664861" y="202509"/>
                    <a:pt x="649313" y="213896"/>
                  </a:cubicBezTo>
                  <a:cubicBezTo>
                    <a:pt x="633765" y="225283"/>
                    <a:pt x="612652" y="225358"/>
                    <a:pt x="597022" y="214083"/>
                  </a:cubicBezTo>
                  <a:cubicBezTo>
                    <a:pt x="549327" y="270050"/>
                    <a:pt x="549483" y="343093"/>
                    <a:pt x="552885" y="377346"/>
                  </a:cubicBezTo>
                  <a:lnTo>
                    <a:pt x="582503" y="370764"/>
                  </a:lnTo>
                  <a:cubicBezTo>
                    <a:pt x="589629" y="369180"/>
                    <a:pt x="597079" y="371194"/>
                    <a:pt x="602435" y="376154"/>
                  </a:cubicBezTo>
                  <a:cubicBezTo>
                    <a:pt x="607792" y="381113"/>
                    <a:pt x="610373" y="388385"/>
                    <a:pt x="609341" y="395612"/>
                  </a:cubicBezTo>
                  <a:lnTo>
                    <a:pt x="601959" y="447309"/>
                  </a:lnTo>
                  <a:cubicBezTo>
                    <a:pt x="614561" y="452392"/>
                    <a:pt x="622819" y="464609"/>
                    <a:pt x="622839" y="478196"/>
                  </a:cubicBezTo>
                  <a:lnTo>
                    <a:pt x="622839" y="500430"/>
                  </a:lnTo>
                  <a:cubicBezTo>
                    <a:pt x="622839" y="518850"/>
                    <a:pt x="607906" y="533784"/>
                    <a:pt x="589486" y="533784"/>
                  </a:cubicBezTo>
                  <a:lnTo>
                    <a:pt x="78073" y="533784"/>
                  </a:lnTo>
                  <a:cubicBezTo>
                    <a:pt x="59653" y="533784"/>
                    <a:pt x="44720" y="518850"/>
                    <a:pt x="44720" y="500430"/>
                  </a:cubicBezTo>
                  <a:lnTo>
                    <a:pt x="44720" y="478196"/>
                  </a:lnTo>
                  <a:cubicBezTo>
                    <a:pt x="44741" y="464605"/>
                    <a:pt x="53005" y="452388"/>
                    <a:pt x="65610" y="447309"/>
                  </a:cubicBezTo>
                  <a:lnTo>
                    <a:pt x="58228" y="395625"/>
                  </a:lnTo>
                  <a:cubicBezTo>
                    <a:pt x="57193" y="388398"/>
                    <a:pt x="59770" y="381124"/>
                    <a:pt x="65125" y="376163"/>
                  </a:cubicBezTo>
                  <a:cubicBezTo>
                    <a:pt x="70480" y="371202"/>
                    <a:pt x="77928" y="369184"/>
                    <a:pt x="85055" y="370765"/>
                  </a:cubicBezTo>
                  <a:lnTo>
                    <a:pt x="117829" y="378059"/>
                  </a:lnTo>
                  <a:cubicBezTo>
                    <a:pt x="126023" y="344783"/>
                    <a:pt x="131438" y="283158"/>
                    <a:pt x="77539" y="241111"/>
                  </a:cubicBezTo>
                  <a:cubicBezTo>
                    <a:pt x="63863" y="256315"/>
                    <a:pt x="41581" y="260233"/>
                    <a:pt x="23539" y="250605"/>
                  </a:cubicBezTo>
                  <a:cubicBezTo>
                    <a:pt x="5497" y="240977"/>
                    <a:pt x="-3652" y="220286"/>
                    <a:pt x="1363" y="200462"/>
                  </a:cubicBezTo>
                  <a:cubicBezTo>
                    <a:pt x="6379" y="180636"/>
                    <a:pt x="24269" y="166788"/>
                    <a:pt x="44718" y="166900"/>
                  </a:cubicBezTo>
                  <a:cubicBezTo>
                    <a:pt x="49381" y="166963"/>
                    <a:pt x="54004" y="167767"/>
                    <a:pt x="58415" y="169280"/>
                  </a:cubicBezTo>
                  <a:cubicBezTo>
                    <a:pt x="84541" y="140518"/>
                    <a:pt x="138107" y="104641"/>
                    <a:pt x="230016" y="132858"/>
                  </a:cubicBezTo>
                  <a:cubicBezTo>
                    <a:pt x="245459" y="123714"/>
                    <a:pt x="265771" y="115409"/>
                    <a:pt x="291060" y="112529"/>
                  </a:cubicBezTo>
                  <a:close/>
                  <a:moveTo>
                    <a:pt x="55837" y="77961"/>
                  </a:moveTo>
                  <a:cubicBezTo>
                    <a:pt x="52669" y="82168"/>
                    <a:pt x="48926" y="85910"/>
                    <a:pt x="44719" y="89078"/>
                  </a:cubicBezTo>
                  <a:cubicBezTo>
                    <a:pt x="48926" y="92245"/>
                    <a:pt x="52667" y="95989"/>
                    <a:pt x="55837" y="100195"/>
                  </a:cubicBezTo>
                  <a:cubicBezTo>
                    <a:pt x="59005" y="95989"/>
                    <a:pt x="62747" y="92247"/>
                    <a:pt x="66954" y="89078"/>
                  </a:cubicBezTo>
                  <a:cubicBezTo>
                    <a:pt x="62747" y="85911"/>
                    <a:pt x="59005" y="82168"/>
                    <a:pt x="55837" y="77961"/>
                  </a:cubicBezTo>
                  <a:close/>
                  <a:moveTo>
                    <a:pt x="600601" y="55725"/>
                  </a:moveTo>
                  <a:cubicBezTo>
                    <a:pt x="597436" y="59934"/>
                    <a:pt x="593693" y="63677"/>
                    <a:pt x="589484" y="66842"/>
                  </a:cubicBezTo>
                  <a:cubicBezTo>
                    <a:pt x="593693" y="70007"/>
                    <a:pt x="597435" y="73750"/>
                    <a:pt x="600601" y="77959"/>
                  </a:cubicBezTo>
                  <a:cubicBezTo>
                    <a:pt x="603767" y="73750"/>
                    <a:pt x="607510" y="70008"/>
                    <a:pt x="611719" y="66842"/>
                  </a:cubicBezTo>
                  <a:cubicBezTo>
                    <a:pt x="607510" y="63677"/>
                    <a:pt x="603768" y="59934"/>
                    <a:pt x="600601" y="55725"/>
                  </a:cubicBezTo>
                  <a:close/>
                  <a:moveTo>
                    <a:pt x="55837" y="33489"/>
                  </a:moveTo>
                  <a:cubicBezTo>
                    <a:pt x="61976" y="33489"/>
                    <a:pt x="66954" y="38465"/>
                    <a:pt x="66954" y="44607"/>
                  </a:cubicBezTo>
                  <a:cubicBezTo>
                    <a:pt x="66954" y="63028"/>
                    <a:pt x="81887" y="77960"/>
                    <a:pt x="100307" y="77960"/>
                  </a:cubicBezTo>
                  <a:cubicBezTo>
                    <a:pt x="106446" y="77960"/>
                    <a:pt x="111424" y="82937"/>
                    <a:pt x="111424" y="89077"/>
                  </a:cubicBezTo>
                  <a:cubicBezTo>
                    <a:pt x="111424" y="95217"/>
                    <a:pt x="106448" y="100194"/>
                    <a:pt x="100307" y="100194"/>
                  </a:cubicBezTo>
                  <a:cubicBezTo>
                    <a:pt x="81887" y="100194"/>
                    <a:pt x="66954" y="115127"/>
                    <a:pt x="66954" y="133547"/>
                  </a:cubicBezTo>
                  <a:cubicBezTo>
                    <a:pt x="66954" y="139687"/>
                    <a:pt x="61976" y="144665"/>
                    <a:pt x="55837" y="144665"/>
                  </a:cubicBezTo>
                  <a:cubicBezTo>
                    <a:pt x="49697" y="144665"/>
                    <a:pt x="44719" y="139688"/>
                    <a:pt x="44719" y="133547"/>
                  </a:cubicBezTo>
                  <a:cubicBezTo>
                    <a:pt x="44719" y="115127"/>
                    <a:pt x="29785" y="100194"/>
                    <a:pt x="11366" y="100194"/>
                  </a:cubicBezTo>
                  <a:cubicBezTo>
                    <a:pt x="5227" y="100194"/>
                    <a:pt x="249" y="95217"/>
                    <a:pt x="249" y="89077"/>
                  </a:cubicBezTo>
                  <a:cubicBezTo>
                    <a:pt x="249" y="82938"/>
                    <a:pt x="5225" y="77960"/>
                    <a:pt x="11366" y="77960"/>
                  </a:cubicBezTo>
                  <a:cubicBezTo>
                    <a:pt x="29785" y="77960"/>
                    <a:pt x="44719" y="63026"/>
                    <a:pt x="44719" y="44607"/>
                  </a:cubicBezTo>
                  <a:cubicBezTo>
                    <a:pt x="44719" y="38468"/>
                    <a:pt x="49697" y="33489"/>
                    <a:pt x="55837" y="33489"/>
                  </a:cubicBezTo>
                  <a:close/>
                  <a:moveTo>
                    <a:pt x="108471" y="11482"/>
                  </a:moveTo>
                  <a:cubicBezTo>
                    <a:pt x="112359" y="10464"/>
                    <a:pt x="116493" y="11623"/>
                    <a:pt x="119283" y="14514"/>
                  </a:cubicBezTo>
                  <a:lnTo>
                    <a:pt x="122542" y="17771"/>
                  </a:lnTo>
                  <a:lnTo>
                    <a:pt x="125799" y="14514"/>
                  </a:lnTo>
                  <a:cubicBezTo>
                    <a:pt x="128591" y="11623"/>
                    <a:pt x="132725" y="10464"/>
                    <a:pt x="136611" y="11482"/>
                  </a:cubicBezTo>
                  <a:cubicBezTo>
                    <a:pt x="140498" y="12500"/>
                    <a:pt x="143533" y="15534"/>
                    <a:pt x="144551" y="19422"/>
                  </a:cubicBezTo>
                  <a:cubicBezTo>
                    <a:pt x="145568" y="23309"/>
                    <a:pt x="144409" y="27442"/>
                    <a:pt x="141519" y="30234"/>
                  </a:cubicBezTo>
                  <a:lnTo>
                    <a:pt x="138262" y="33491"/>
                  </a:lnTo>
                  <a:lnTo>
                    <a:pt x="141519" y="36748"/>
                  </a:lnTo>
                  <a:cubicBezTo>
                    <a:pt x="145732" y="41110"/>
                    <a:pt x="145672" y="48044"/>
                    <a:pt x="141383" y="52333"/>
                  </a:cubicBezTo>
                  <a:cubicBezTo>
                    <a:pt x="137096" y="56622"/>
                    <a:pt x="130161" y="56682"/>
                    <a:pt x="125799" y="52469"/>
                  </a:cubicBezTo>
                  <a:lnTo>
                    <a:pt x="122542" y="49211"/>
                  </a:lnTo>
                  <a:lnTo>
                    <a:pt x="119283" y="52469"/>
                  </a:lnTo>
                  <a:cubicBezTo>
                    <a:pt x="114942" y="56808"/>
                    <a:pt x="107904" y="56808"/>
                    <a:pt x="103563" y="52469"/>
                  </a:cubicBezTo>
                  <a:cubicBezTo>
                    <a:pt x="99224" y="48126"/>
                    <a:pt x="99224" y="41089"/>
                    <a:pt x="103563" y="36748"/>
                  </a:cubicBezTo>
                  <a:lnTo>
                    <a:pt x="106820" y="33491"/>
                  </a:lnTo>
                  <a:lnTo>
                    <a:pt x="103563" y="30234"/>
                  </a:lnTo>
                  <a:cubicBezTo>
                    <a:pt x="100674" y="27442"/>
                    <a:pt x="99514" y="23309"/>
                    <a:pt x="100532" y="19422"/>
                  </a:cubicBezTo>
                  <a:cubicBezTo>
                    <a:pt x="101549" y="15535"/>
                    <a:pt x="104583" y="12500"/>
                    <a:pt x="108471" y="11482"/>
                  </a:cubicBezTo>
                  <a:close/>
                  <a:moveTo>
                    <a:pt x="600601" y="11255"/>
                  </a:moveTo>
                  <a:cubicBezTo>
                    <a:pt x="606742" y="11255"/>
                    <a:pt x="611719" y="16231"/>
                    <a:pt x="611719" y="22372"/>
                  </a:cubicBezTo>
                  <a:cubicBezTo>
                    <a:pt x="611719" y="40791"/>
                    <a:pt x="626653" y="55725"/>
                    <a:pt x="645072" y="55725"/>
                  </a:cubicBezTo>
                  <a:cubicBezTo>
                    <a:pt x="651213" y="55725"/>
                    <a:pt x="656189" y="60703"/>
                    <a:pt x="656189" y="66842"/>
                  </a:cubicBezTo>
                  <a:cubicBezTo>
                    <a:pt x="656189" y="72981"/>
                    <a:pt x="651213" y="77959"/>
                    <a:pt x="645072" y="77959"/>
                  </a:cubicBezTo>
                  <a:cubicBezTo>
                    <a:pt x="626652" y="77959"/>
                    <a:pt x="611719" y="92893"/>
                    <a:pt x="611719" y="111313"/>
                  </a:cubicBezTo>
                  <a:cubicBezTo>
                    <a:pt x="611719" y="117453"/>
                    <a:pt x="606741" y="122430"/>
                    <a:pt x="600601" y="122430"/>
                  </a:cubicBezTo>
                  <a:cubicBezTo>
                    <a:pt x="594462" y="122430"/>
                    <a:pt x="589484" y="117453"/>
                    <a:pt x="589484" y="111313"/>
                  </a:cubicBezTo>
                  <a:cubicBezTo>
                    <a:pt x="589484" y="92893"/>
                    <a:pt x="574550" y="77959"/>
                    <a:pt x="556131" y="77959"/>
                  </a:cubicBezTo>
                  <a:cubicBezTo>
                    <a:pt x="549990" y="77959"/>
                    <a:pt x="545014" y="72981"/>
                    <a:pt x="545014" y="66842"/>
                  </a:cubicBezTo>
                  <a:cubicBezTo>
                    <a:pt x="545014" y="60703"/>
                    <a:pt x="549990" y="55725"/>
                    <a:pt x="556131" y="55725"/>
                  </a:cubicBezTo>
                  <a:cubicBezTo>
                    <a:pt x="574550" y="55725"/>
                    <a:pt x="589484" y="40791"/>
                    <a:pt x="589484" y="22372"/>
                  </a:cubicBezTo>
                  <a:cubicBezTo>
                    <a:pt x="589484" y="16232"/>
                    <a:pt x="594461" y="11255"/>
                    <a:pt x="600601" y="11255"/>
                  </a:cubicBezTo>
                  <a:close/>
                  <a:moveTo>
                    <a:pt x="536846" y="363"/>
                  </a:moveTo>
                  <a:cubicBezTo>
                    <a:pt x="540733" y="1381"/>
                    <a:pt x="543768" y="4415"/>
                    <a:pt x="544786" y="8303"/>
                  </a:cubicBezTo>
                  <a:cubicBezTo>
                    <a:pt x="545803" y="12190"/>
                    <a:pt x="544644" y="16323"/>
                    <a:pt x="541754" y="19115"/>
                  </a:cubicBezTo>
                  <a:lnTo>
                    <a:pt x="538497" y="22372"/>
                  </a:lnTo>
                  <a:lnTo>
                    <a:pt x="541754" y="25630"/>
                  </a:lnTo>
                  <a:cubicBezTo>
                    <a:pt x="545967" y="29991"/>
                    <a:pt x="545907" y="36925"/>
                    <a:pt x="541618" y="41214"/>
                  </a:cubicBezTo>
                  <a:cubicBezTo>
                    <a:pt x="537331" y="45504"/>
                    <a:pt x="530396" y="45563"/>
                    <a:pt x="526034" y="41351"/>
                  </a:cubicBezTo>
                  <a:lnTo>
                    <a:pt x="522777" y="38092"/>
                  </a:lnTo>
                  <a:lnTo>
                    <a:pt x="519519" y="41351"/>
                  </a:lnTo>
                  <a:cubicBezTo>
                    <a:pt x="515177" y="45689"/>
                    <a:pt x="508139" y="45689"/>
                    <a:pt x="503798" y="41351"/>
                  </a:cubicBezTo>
                  <a:cubicBezTo>
                    <a:pt x="499459" y="37009"/>
                    <a:pt x="499459" y="29970"/>
                    <a:pt x="503798" y="25630"/>
                  </a:cubicBezTo>
                  <a:lnTo>
                    <a:pt x="507055" y="22372"/>
                  </a:lnTo>
                  <a:lnTo>
                    <a:pt x="503798" y="19115"/>
                  </a:lnTo>
                  <a:cubicBezTo>
                    <a:pt x="499585" y="14753"/>
                    <a:pt x="499645" y="7819"/>
                    <a:pt x="503934" y="3530"/>
                  </a:cubicBezTo>
                  <a:cubicBezTo>
                    <a:pt x="508222" y="-760"/>
                    <a:pt x="515157" y="-818"/>
                    <a:pt x="519519" y="3395"/>
                  </a:cubicBezTo>
                  <a:lnTo>
                    <a:pt x="522777" y="6652"/>
                  </a:lnTo>
                  <a:lnTo>
                    <a:pt x="526034" y="3395"/>
                  </a:lnTo>
                  <a:cubicBezTo>
                    <a:pt x="528826" y="505"/>
                    <a:pt x="532960" y="-654"/>
                    <a:pt x="536846" y="363"/>
                  </a:cubicBez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rtlCol="0" anchor="ctr">
              <a:noAutofit/>
            </a:bodyPr>
            <a:lstStyle/>
            <a:p>
              <a:pPr algn="ctr"/>
              <a:endParaRPr dirty="0">
                <a:latin typeface="Segoe UI Light" panose="020B0502040204020203" pitchFamily="34" charset="0"/>
              </a:endParaRPr>
            </a:p>
          </p:txBody>
        </p:sp>
      </p:grpSp>
      <p:sp>
        <p:nvSpPr>
          <p:cNvPr id="35" name="Title 34">
            <a:extLst>
              <a:ext uri="{FF2B5EF4-FFF2-40B4-BE49-F238E27FC236}">
                <a16:creationId xmlns:a16="http://schemas.microsoft.com/office/drawing/2014/main" id="{ED63D3BB-2EF6-E89B-5BAC-6502CF94C3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Free Photo Sticker Icons</a:t>
            </a:r>
          </a:p>
        </p:txBody>
      </p:sp>
      <p:sp>
        <p:nvSpPr>
          <p:cNvPr id="36" name="Subtitle 35">
            <a:extLst>
              <a:ext uri="{FF2B5EF4-FFF2-40B4-BE49-F238E27FC236}">
                <a16:creationId xmlns:a16="http://schemas.microsoft.com/office/drawing/2014/main" id="{85EE0394-9165-FB0A-3366-9642CED156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 fully editable PPT based Icons representing various aspects of photos and images</a:t>
            </a:r>
          </a:p>
        </p:txBody>
      </p:sp>
    </p:spTree>
    <p:extLst>
      <p:ext uri="{BB962C8B-B14F-4D97-AF65-F5344CB8AC3E}">
        <p14:creationId xmlns:p14="http://schemas.microsoft.com/office/powerpoint/2010/main" val="29363193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22621.0"/>
  <p:tag name="AS_RELEASE_DATE" val="2023.01.14"/>
  <p:tag name="AS_TITLE" val="Aspose.Slides for .NET 4.0 Client Profile"/>
  <p:tag name="AS_VERSION" val="23.1"/>
</p:tagLst>
</file>

<file path=ppt/theme/theme1.xml><?xml version="1.0" encoding="utf-8"?>
<a:theme xmlns:a="http://schemas.openxmlformats.org/drawingml/2006/main" name="2_Single Infographics">
  <a:themeElements>
    <a:clrScheme name="PPTI Mark I">
      <a:dk1>
        <a:srgbClr val="2B2929"/>
      </a:dk1>
      <a:lt1>
        <a:sysClr val="window" lastClr="FFFFFF"/>
      </a:lt1>
      <a:dk2>
        <a:srgbClr val="2B2929"/>
      </a:dk2>
      <a:lt2>
        <a:srgbClr val="E7E6E6"/>
      </a:lt2>
      <a:accent1>
        <a:srgbClr val="89B9BD"/>
      </a:accent1>
      <a:accent2>
        <a:srgbClr val="647BBA"/>
      </a:accent2>
      <a:accent3>
        <a:srgbClr val="44546A"/>
      </a:accent3>
      <a:accent4>
        <a:srgbClr val="49C39A"/>
      </a:accent4>
      <a:accent5>
        <a:srgbClr val="8F9FB3"/>
      </a:accent5>
      <a:accent6>
        <a:srgbClr val="7F82F9"/>
      </a:accent6>
      <a:hlink>
        <a:srgbClr val="00B0F0"/>
      </a:hlink>
      <a:folHlink>
        <a:srgbClr val="C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Calibri" panose="020F0502020204030204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127</Words>
  <Application>Microsoft Office PowerPoint</Application>
  <PresentationFormat>Widescreen</PresentationFormat>
  <Paragraphs>26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Segoe UI Light</vt:lpstr>
      <vt:lpstr>2_Single Infographics</vt:lpstr>
      <vt:lpstr>Free Photo Sticker Icons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2023-11-12T06:51:13Z</dcterms:created>
  <dcterms:modified xsi:type="dcterms:W3CDTF">2023-11-12T07:54:51Z</dcterms:modified>
</cp:coreProperties>
</file>